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65" r:id="rId3"/>
    <p:sldId id="259" r:id="rId4"/>
    <p:sldId id="262" r:id="rId5"/>
    <p:sldId id="263" r:id="rId6"/>
    <p:sldId id="264" r:id="rId7"/>
    <p:sldId id="260" r:id="rId8"/>
    <p:sldId id="258" r:id="rId9"/>
    <p:sldId id="266" r:id="rId10"/>
    <p:sldId id="26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0AC738-6B5B-4576-807F-075190043ED0}" v="193" dt="2022-11-25T09:34:46.0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8003" autoAdjust="0"/>
    <p:restoredTop sz="94660"/>
  </p:normalViewPr>
  <p:slideViewPr>
    <p:cSldViewPr snapToGrid="0">
      <p:cViewPr varScale="1">
        <p:scale>
          <a:sx n="99" d="100"/>
          <a:sy n="99" d="100"/>
        </p:scale>
        <p:origin x="717" y="45"/>
      </p:cViewPr>
      <p:guideLst/>
    </p:cSldViewPr>
  </p:slideViewPr>
  <p:notesTextViewPr>
    <p:cViewPr>
      <p:scale>
        <a:sx n="1" d="1"/>
        <a:sy n="1" d="1"/>
      </p:scale>
      <p:origin x="0" y="0"/>
    </p:cViewPr>
  </p:notesTextViewPr>
  <p:notesViewPr>
    <p:cSldViewPr snapToGrid="0">
      <p:cViewPr varScale="1">
        <p:scale>
          <a:sx n="75" d="100"/>
          <a:sy n="75" d="100"/>
        </p:scale>
        <p:origin x="2766" y="2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rdon Dunsire" userId="89320f45fdc69f41" providerId="LiveId" clId="{070AC738-6B5B-4576-807F-075190043ED0}"/>
    <pc:docChg chg="undo custSel addSld delSld modSld sldOrd">
      <pc:chgData name="Gordon Dunsire" userId="89320f45fdc69f41" providerId="LiveId" clId="{070AC738-6B5B-4576-807F-075190043ED0}" dt="2022-12-10T12:48:31.354" v="13264" actId="313"/>
      <pc:docMkLst>
        <pc:docMk/>
      </pc:docMkLst>
      <pc:sldChg chg="modSp mod">
        <pc:chgData name="Gordon Dunsire" userId="89320f45fdc69f41" providerId="LiveId" clId="{070AC738-6B5B-4576-807F-075190043ED0}" dt="2022-11-24T14:56:51.126" v="1887" actId="20577"/>
        <pc:sldMkLst>
          <pc:docMk/>
          <pc:sldMk cId="3880395718" sldId="256"/>
        </pc:sldMkLst>
        <pc:spChg chg="mod">
          <ac:chgData name="Gordon Dunsire" userId="89320f45fdc69f41" providerId="LiveId" clId="{070AC738-6B5B-4576-807F-075190043ED0}" dt="2022-11-24T14:56:51.126" v="1887" actId="20577"/>
          <ac:spMkLst>
            <pc:docMk/>
            <pc:sldMk cId="3880395718" sldId="256"/>
            <ac:spMk id="3" creationId="{3273F658-61BB-26A4-6323-999287B23285}"/>
          </ac:spMkLst>
        </pc:spChg>
      </pc:sldChg>
      <pc:sldChg chg="addSp delSp modSp new del mod">
        <pc:chgData name="Gordon Dunsire" userId="89320f45fdc69f41" providerId="LiveId" clId="{070AC738-6B5B-4576-807F-075190043ED0}" dt="2022-11-24T16:09:47.846" v="1931" actId="47"/>
        <pc:sldMkLst>
          <pc:docMk/>
          <pc:sldMk cId="3592593738" sldId="257"/>
        </pc:sldMkLst>
        <pc:spChg chg="add mod">
          <ac:chgData name="Gordon Dunsire" userId="89320f45fdc69f41" providerId="LiveId" clId="{070AC738-6B5B-4576-807F-075190043ED0}" dt="2022-11-21T11:44:08.413" v="156" actId="1076"/>
          <ac:spMkLst>
            <pc:docMk/>
            <pc:sldMk cId="3592593738" sldId="257"/>
            <ac:spMk id="2" creationId="{B2B30BCB-051C-B97A-49DD-9883619EDB81}"/>
          </ac:spMkLst>
        </pc:spChg>
        <pc:spChg chg="add del mod">
          <ac:chgData name="Gordon Dunsire" userId="89320f45fdc69f41" providerId="LiveId" clId="{070AC738-6B5B-4576-807F-075190043ED0}" dt="2022-11-21T11:44:23.259" v="158" actId="767"/>
          <ac:spMkLst>
            <pc:docMk/>
            <pc:sldMk cId="3592593738" sldId="257"/>
            <ac:spMk id="3" creationId="{DA6CA585-E92C-3751-7858-1D94E4DCA67B}"/>
          </ac:spMkLst>
        </pc:spChg>
        <pc:spChg chg="add del mod">
          <ac:chgData name="Gordon Dunsire" userId="89320f45fdc69f41" providerId="LiveId" clId="{070AC738-6B5B-4576-807F-075190043ED0}" dt="2022-11-21T16:17:32.871" v="175"/>
          <ac:spMkLst>
            <pc:docMk/>
            <pc:sldMk cId="3592593738" sldId="257"/>
            <ac:spMk id="4" creationId="{01AAC77E-A0F1-5EF0-12CA-92A5577569B9}"/>
          </ac:spMkLst>
        </pc:spChg>
        <pc:spChg chg="add mod">
          <ac:chgData name="Gordon Dunsire" userId="89320f45fdc69f41" providerId="LiveId" clId="{070AC738-6B5B-4576-807F-075190043ED0}" dt="2022-11-21T11:45:33.443" v="173" actId="1076"/>
          <ac:spMkLst>
            <pc:docMk/>
            <pc:sldMk cId="3592593738" sldId="257"/>
            <ac:spMk id="5" creationId="{20601687-C40C-67FA-2A41-046FE31F7CF6}"/>
          </ac:spMkLst>
        </pc:spChg>
      </pc:sldChg>
      <pc:sldChg chg="addSp modSp new mod modAnim modNotes">
        <pc:chgData name="Gordon Dunsire" userId="89320f45fdc69f41" providerId="LiveId" clId="{070AC738-6B5B-4576-807F-075190043ED0}" dt="2022-12-10T12:29:13.204" v="11277" actId="20577"/>
        <pc:sldMkLst>
          <pc:docMk/>
          <pc:sldMk cId="3964102928" sldId="258"/>
        </pc:sldMkLst>
        <pc:picChg chg="add mod">
          <ac:chgData name="Gordon Dunsire" userId="89320f45fdc69f41" providerId="LiveId" clId="{070AC738-6B5B-4576-807F-075190043ED0}" dt="2022-11-25T09:09:31.751" v="2120" actId="1076"/>
          <ac:picMkLst>
            <pc:docMk/>
            <pc:sldMk cId="3964102928" sldId="258"/>
            <ac:picMk id="3" creationId="{B351DD64-6886-AED7-CC4F-C604798194F9}"/>
          </ac:picMkLst>
        </pc:picChg>
        <pc:picChg chg="add mod ord">
          <ac:chgData name="Gordon Dunsire" userId="89320f45fdc69f41" providerId="LiveId" clId="{070AC738-6B5B-4576-807F-075190043ED0}" dt="2022-11-25T09:09:26.176" v="2119" actId="1076"/>
          <ac:picMkLst>
            <pc:docMk/>
            <pc:sldMk cId="3964102928" sldId="258"/>
            <ac:picMk id="5" creationId="{3857AAED-4505-8A98-42FD-EB1D8CF92791}"/>
          </ac:picMkLst>
        </pc:picChg>
        <pc:picChg chg="add mod">
          <ac:chgData name="Gordon Dunsire" userId="89320f45fdc69f41" providerId="LiveId" clId="{070AC738-6B5B-4576-807F-075190043ED0}" dt="2022-11-21T11:42:59.525" v="155" actId="1076"/>
          <ac:picMkLst>
            <pc:docMk/>
            <pc:sldMk cId="3964102928" sldId="258"/>
            <ac:picMk id="7" creationId="{D4A41873-C2ED-B79C-D5B1-6FAC437C311C}"/>
          </ac:picMkLst>
        </pc:picChg>
      </pc:sldChg>
      <pc:sldChg chg="addSp delSp modSp new mod modAnim modNotes">
        <pc:chgData name="Gordon Dunsire" userId="89320f45fdc69f41" providerId="LiveId" clId="{070AC738-6B5B-4576-807F-075190043ED0}" dt="2022-12-01T11:24:00.929" v="4197" actId="20577"/>
        <pc:sldMkLst>
          <pc:docMk/>
          <pc:sldMk cId="2266915968" sldId="259"/>
        </pc:sldMkLst>
        <pc:spChg chg="add del mod">
          <ac:chgData name="Gordon Dunsire" userId="89320f45fdc69f41" providerId="LiveId" clId="{070AC738-6B5B-4576-807F-075190043ED0}" dt="2022-11-21T16:20:40.599" v="237" actId="478"/>
          <ac:spMkLst>
            <pc:docMk/>
            <pc:sldMk cId="2266915968" sldId="259"/>
            <ac:spMk id="2" creationId="{A18940BC-B878-900A-78FD-D1CADED2918D}"/>
          </ac:spMkLst>
        </pc:spChg>
        <pc:spChg chg="add mod">
          <ac:chgData name="Gordon Dunsire" userId="89320f45fdc69f41" providerId="LiveId" clId="{070AC738-6B5B-4576-807F-075190043ED0}" dt="2022-11-25T09:32:00.929" v="2642" actId="207"/>
          <ac:spMkLst>
            <pc:docMk/>
            <pc:sldMk cId="2266915968" sldId="259"/>
            <ac:spMk id="2" creationId="{BA3573B8-D395-7261-38B8-02D00D41FA3E}"/>
          </ac:spMkLst>
        </pc:spChg>
        <pc:spChg chg="add mod">
          <ac:chgData name="Gordon Dunsire" userId="89320f45fdc69f41" providerId="LiveId" clId="{070AC738-6B5B-4576-807F-075190043ED0}" dt="2022-11-21T16:20:33.981" v="236" actId="20577"/>
          <ac:spMkLst>
            <pc:docMk/>
            <pc:sldMk cId="2266915968" sldId="259"/>
            <ac:spMk id="3" creationId="{BC033D2D-49FC-B0E4-8419-CBF38F6AF323}"/>
          </ac:spMkLst>
        </pc:spChg>
        <pc:spChg chg="add mod">
          <ac:chgData name="Gordon Dunsire" userId="89320f45fdc69f41" providerId="LiveId" clId="{070AC738-6B5B-4576-807F-075190043ED0}" dt="2022-11-21T16:21:13.601" v="261" actId="1076"/>
          <ac:spMkLst>
            <pc:docMk/>
            <pc:sldMk cId="2266915968" sldId="259"/>
            <ac:spMk id="4" creationId="{3B044316-87A6-2DF5-89EE-06E10218807B}"/>
          </ac:spMkLst>
        </pc:spChg>
        <pc:picChg chg="add mod">
          <ac:chgData name="Gordon Dunsire" userId="89320f45fdc69f41" providerId="LiveId" clId="{070AC738-6B5B-4576-807F-075190043ED0}" dt="2022-11-24T15:22:21.343" v="1915" actId="1076"/>
          <ac:picMkLst>
            <pc:docMk/>
            <pc:sldMk cId="2266915968" sldId="259"/>
            <ac:picMk id="5" creationId="{D7AA50F9-A6F6-1E80-9415-305C4E7053C9}"/>
          </ac:picMkLst>
        </pc:picChg>
        <pc:picChg chg="add mod">
          <ac:chgData name="Gordon Dunsire" userId="89320f45fdc69f41" providerId="LiveId" clId="{070AC738-6B5B-4576-807F-075190043ED0}" dt="2022-11-24T15:21:55.230" v="1911" actId="14100"/>
          <ac:picMkLst>
            <pc:docMk/>
            <pc:sldMk cId="2266915968" sldId="259"/>
            <ac:picMk id="6" creationId="{E9381869-0BCF-3BA6-6DC1-97807ADADCB0}"/>
          </ac:picMkLst>
        </pc:picChg>
        <pc:picChg chg="add del mod">
          <ac:chgData name="Gordon Dunsire" userId="89320f45fdc69f41" providerId="LiveId" clId="{070AC738-6B5B-4576-807F-075190043ED0}" dt="2022-11-24T15:09:33.659" v="1892" actId="478"/>
          <ac:picMkLst>
            <pc:docMk/>
            <pc:sldMk cId="2266915968" sldId="259"/>
            <ac:picMk id="7" creationId="{3D9612E8-2E90-A261-CCDA-69FC2480EA2C}"/>
          </ac:picMkLst>
        </pc:picChg>
        <pc:picChg chg="add mod">
          <ac:chgData name="Gordon Dunsire" userId="89320f45fdc69f41" providerId="LiveId" clId="{070AC738-6B5B-4576-807F-075190043ED0}" dt="2022-11-24T15:22:06.874" v="1913" actId="1076"/>
          <ac:picMkLst>
            <pc:docMk/>
            <pc:sldMk cId="2266915968" sldId="259"/>
            <ac:picMk id="8" creationId="{39BA7DF0-6B6C-C419-C385-4083A5E4F0B9}"/>
          </ac:picMkLst>
        </pc:picChg>
        <pc:picChg chg="add mod">
          <ac:chgData name="Gordon Dunsire" userId="89320f45fdc69f41" providerId="LiveId" clId="{070AC738-6B5B-4576-807F-075190043ED0}" dt="2022-11-24T15:22:13.014" v="1914" actId="1076"/>
          <ac:picMkLst>
            <pc:docMk/>
            <pc:sldMk cId="2266915968" sldId="259"/>
            <ac:picMk id="9" creationId="{8C0CD35D-3A81-5266-CBE4-8F0BE48EA5C6}"/>
          </ac:picMkLst>
        </pc:picChg>
        <pc:picChg chg="add mod">
          <ac:chgData name="Gordon Dunsire" userId="89320f45fdc69f41" providerId="LiveId" clId="{070AC738-6B5B-4576-807F-075190043ED0}" dt="2022-11-24T15:22:30.234" v="1916" actId="1076"/>
          <ac:picMkLst>
            <pc:docMk/>
            <pc:sldMk cId="2266915968" sldId="259"/>
            <ac:picMk id="11" creationId="{50062EDE-D47E-9EC3-0F95-C1D1CB6B7DD6}"/>
          </ac:picMkLst>
        </pc:picChg>
        <pc:picChg chg="add mod">
          <ac:chgData name="Gordon Dunsire" userId="89320f45fdc69f41" providerId="LiveId" clId="{070AC738-6B5B-4576-807F-075190043ED0}" dt="2022-11-24T15:22:38.592" v="1919" actId="1076"/>
          <ac:picMkLst>
            <pc:docMk/>
            <pc:sldMk cId="2266915968" sldId="259"/>
            <ac:picMk id="12" creationId="{880CD63C-4318-C6EF-FD6C-46BDEF7ED2E7}"/>
          </ac:picMkLst>
        </pc:picChg>
        <pc:picChg chg="add mod">
          <ac:chgData name="Gordon Dunsire" userId="89320f45fdc69f41" providerId="LiveId" clId="{070AC738-6B5B-4576-807F-075190043ED0}" dt="2022-11-24T15:22:47.976" v="1922" actId="1076"/>
          <ac:picMkLst>
            <pc:docMk/>
            <pc:sldMk cId="2266915968" sldId="259"/>
            <ac:picMk id="14" creationId="{6A1647EC-21D3-97E7-0F7A-59223394F3DC}"/>
          </ac:picMkLst>
        </pc:picChg>
        <pc:picChg chg="add mod">
          <ac:chgData name="Gordon Dunsire" userId="89320f45fdc69f41" providerId="LiveId" clId="{070AC738-6B5B-4576-807F-075190043ED0}" dt="2022-11-24T15:22:57.473" v="1924" actId="1076"/>
          <ac:picMkLst>
            <pc:docMk/>
            <pc:sldMk cId="2266915968" sldId="259"/>
            <ac:picMk id="16" creationId="{E42AC217-FAE7-0D4B-0808-3D045DA687D4}"/>
          </ac:picMkLst>
        </pc:picChg>
      </pc:sldChg>
      <pc:sldChg chg="addSp delSp modSp add mod ord modAnim modNotes">
        <pc:chgData name="Gordon Dunsire" userId="89320f45fdc69f41" providerId="LiveId" clId="{070AC738-6B5B-4576-807F-075190043ED0}" dt="2022-12-10T11:57:04.330" v="10057" actId="20577"/>
        <pc:sldMkLst>
          <pc:docMk/>
          <pc:sldMk cId="3565973408" sldId="260"/>
        </pc:sldMkLst>
        <pc:spChg chg="add mod">
          <ac:chgData name="Gordon Dunsire" userId="89320f45fdc69f41" providerId="LiveId" clId="{070AC738-6B5B-4576-807F-075190043ED0}" dt="2022-11-25T09:28:32.455" v="2631"/>
          <ac:spMkLst>
            <pc:docMk/>
            <pc:sldMk cId="3565973408" sldId="260"/>
            <ac:spMk id="2" creationId="{0D960941-C8CD-CBC8-8ECB-B3698A2EAB1B}"/>
          </ac:spMkLst>
        </pc:spChg>
        <pc:spChg chg="mod">
          <ac:chgData name="Gordon Dunsire" userId="89320f45fdc69f41" providerId="LiveId" clId="{070AC738-6B5B-4576-807F-075190043ED0}" dt="2022-11-25T09:19:25.696" v="2369" actId="6549"/>
          <ac:spMkLst>
            <pc:docMk/>
            <pc:sldMk cId="3565973408" sldId="260"/>
            <ac:spMk id="3" creationId="{BC033D2D-49FC-B0E4-8419-CBF38F6AF323}"/>
          </ac:spMkLst>
        </pc:spChg>
        <pc:spChg chg="mod">
          <ac:chgData name="Gordon Dunsire" userId="89320f45fdc69f41" providerId="LiveId" clId="{070AC738-6B5B-4576-807F-075190043ED0}" dt="2022-11-25T09:27:20.266" v="2629" actId="1076"/>
          <ac:spMkLst>
            <pc:docMk/>
            <pc:sldMk cId="3565973408" sldId="260"/>
            <ac:spMk id="4" creationId="{3B044316-87A6-2DF5-89EE-06E10218807B}"/>
          </ac:spMkLst>
        </pc:spChg>
        <pc:spChg chg="add mod">
          <ac:chgData name="Gordon Dunsire" userId="89320f45fdc69f41" providerId="LiveId" clId="{070AC738-6B5B-4576-807F-075190043ED0}" dt="2022-11-25T09:27:20.266" v="2629" actId="1076"/>
          <ac:spMkLst>
            <pc:docMk/>
            <pc:sldMk cId="3565973408" sldId="260"/>
            <ac:spMk id="5" creationId="{ED11EF8B-2F92-2B59-66B6-FC3E5DB9C447}"/>
          </ac:spMkLst>
        </pc:spChg>
        <pc:spChg chg="add mod">
          <ac:chgData name="Gordon Dunsire" userId="89320f45fdc69f41" providerId="LiveId" clId="{070AC738-6B5B-4576-807F-075190043ED0}" dt="2022-11-25T09:28:39.758" v="2633"/>
          <ac:spMkLst>
            <pc:docMk/>
            <pc:sldMk cId="3565973408" sldId="260"/>
            <ac:spMk id="6" creationId="{6DA479DB-1B0E-484E-6240-8A8C4673D84F}"/>
          </ac:spMkLst>
        </pc:spChg>
        <pc:picChg chg="del">
          <ac:chgData name="Gordon Dunsire" userId="89320f45fdc69f41" providerId="LiveId" clId="{070AC738-6B5B-4576-807F-075190043ED0}" dt="2022-11-23T12:56:42.175" v="283" actId="478"/>
          <ac:picMkLst>
            <pc:docMk/>
            <pc:sldMk cId="3565973408" sldId="260"/>
            <ac:picMk id="5" creationId="{D7AA50F9-A6F6-1E80-9415-305C4E7053C9}"/>
          </ac:picMkLst>
        </pc:picChg>
        <pc:picChg chg="del">
          <ac:chgData name="Gordon Dunsire" userId="89320f45fdc69f41" providerId="LiveId" clId="{070AC738-6B5B-4576-807F-075190043ED0}" dt="2022-11-23T12:56:42.175" v="283" actId="478"/>
          <ac:picMkLst>
            <pc:docMk/>
            <pc:sldMk cId="3565973408" sldId="260"/>
            <ac:picMk id="6" creationId="{E9381869-0BCF-3BA6-6DC1-97807ADADCB0}"/>
          </ac:picMkLst>
        </pc:picChg>
        <pc:picChg chg="del">
          <ac:chgData name="Gordon Dunsire" userId="89320f45fdc69f41" providerId="LiveId" clId="{070AC738-6B5B-4576-807F-075190043ED0}" dt="2022-11-23T12:56:42.175" v="283" actId="478"/>
          <ac:picMkLst>
            <pc:docMk/>
            <pc:sldMk cId="3565973408" sldId="260"/>
            <ac:picMk id="8" creationId="{39BA7DF0-6B6C-C419-C385-4083A5E4F0B9}"/>
          </ac:picMkLst>
        </pc:picChg>
        <pc:picChg chg="del">
          <ac:chgData name="Gordon Dunsire" userId="89320f45fdc69f41" providerId="LiveId" clId="{070AC738-6B5B-4576-807F-075190043ED0}" dt="2022-11-23T12:56:42.175" v="283" actId="478"/>
          <ac:picMkLst>
            <pc:docMk/>
            <pc:sldMk cId="3565973408" sldId="260"/>
            <ac:picMk id="9" creationId="{8C0CD35D-3A81-5266-CBE4-8F0BE48EA5C6}"/>
          </ac:picMkLst>
        </pc:picChg>
        <pc:picChg chg="del">
          <ac:chgData name="Gordon Dunsire" userId="89320f45fdc69f41" providerId="LiveId" clId="{070AC738-6B5B-4576-807F-075190043ED0}" dt="2022-11-23T12:56:42.175" v="283" actId="478"/>
          <ac:picMkLst>
            <pc:docMk/>
            <pc:sldMk cId="3565973408" sldId="260"/>
            <ac:picMk id="11" creationId="{50062EDE-D47E-9EC3-0F95-C1D1CB6B7DD6}"/>
          </ac:picMkLst>
        </pc:picChg>
      </pc:sldChg>
      <pc:sldChg chg="modSp add del mod">
        <pc:chgData name="Gordon Dunsire" userId="89320f45fdc69f41" providerId="LiveId" clId="{070AC738-6B5B-4576-807F-075190043ED0}" dt="2022-11-24T14:55:39.206" v="1755" actId="47"/>
        <pc:sldMkLst>
          <pc:docMk/>
          <pc:sldMk cId="4075888181" sldId="261"/>
        </pc:sldMkLst>
        <pc:spChg chg="mod">
          <ac:chgData name="Gordon Dunsire" userId="89320f45fdc69f41" providerId="LiveId" clId="{070AC738-6B5B-4576-807F-075190043ED0}" dt="2022-11-23T13:02:34.945" v="390" actId="20577"/>
          <ac:spMkLst>
            <pc:docMk/>
            <pc:sldMk cId="4075888181" sldId="261"/>
            <ac:spMk id="3" creationId="{BC033D2D-49FC-B0E4-8419-CBF38F6AF323}"/>
          </ac:spMkLst>
        </pc:spChg>
        <pc:spChg chg="mod">
          <ac:chgData name="Gordon Dunsire" userId="89320f45fdc69f41" providerId="LiveId" clId="{070AC738-6B5B-4576-807F-075190043ED0}" dt="2022-11-24T10:08:42.891" v="649" actId="20577"/>
          <ac:spMkLst>
            <pc:docMk/>
            <pc:sldMk cId="4075888181" sldId="261"/>
            <ac:spMk id="4" creationId="{3B044316-87A6-2DF5-89EE-06E10218807B}"/>
          </ac:spMkLst>
        </pc:spChg>
      </pc:sldChg>
      <pc:sldChg chg="addSp modSp add mod modAnim modNotes">
        <pc:chgData name="Gordon Dunsire" userId="89320f45fdc69f41" providerId="LiveId" clId="{070AC738-6B5B-4576-807F-075190043ED0}" dt="2022-12-08T12:09:21.846" v="6315" actId="20577"/>
        <pc:sldMkLst>
          <pc:docMk/>
          <pc:sldMk cId="1698971399" sldId="262"/>
        </pc:sldMkLst>
        <pc:spChg chg="add mod">
          <ac:chgData name="Gordon Dunsire" userId="89320f45fdc69f41" providerId="LiveId" clId="{070AC738-6B5B-4576-807F-075190043ED0}" dt="2022-11-24T14:10:04.415" v="1003" actId="1076"/>
          <ac:spMkLst>
            <pc:docMk/>
            <pc:sldMk cId="1698971399" sldId="262"/>
            <ac:spMk id="2" creationId="{C6945F57-24C3-509E-7F39-B0C23B502C89}"/>
          </ac:spMkLst>
        </pc:spChg>
        <pc:spChg chg="mod">
          <ac:chgData name="Gordon Dunsire" userId="89320f45fdc69f41" providerId="LiveId" clId="{070AC738-6B5B-4576-807F-075190043ED0}" dt="2022-11-24T13:35:33.470" v="673" actId="20577"/>
          <ac:spMkLst>
            <pc:docMk/>
            <pc:sldMk cId="1698971399" sldId="262"/>
            <ac:spMk id="3" creationId="{BC033D2D-49FC-B0E4-8419-CBF38F6AF323}"/>
          </ac:spMkLst>
        </pc:spChg>
        <pc:spChg chg="mod">
          <ac:chgData name="Gordon Dunsire" userId="89320f45fdc69f41" providerId="LiveId" clId="{070AC738-6B5B-4576-807F-075190043ED0}" dt="2022-11-24T14:07:02.238" v="994" actId="552"/>
          <ac:spMkLst>
            <pc:docMk/>
            <pc:sldMk cId="1698971399" sldId="262"/>
            <ac:spMk id="4" creationId="{3B044316-87A6-2DF5-89EE-06E10218807B}"/>
          </ac:spMkLst>
        </pc:spChg>
        <pc:spChg chg="add mod">
          <ac:chgData name="Gordon Dunsire" userId="89320f45fdc69f41" providerId="LiveId" clId="{070AC738-6B5B-4576-807F-075190043ED0}" dt="2022-11-24T14:10:04.415" v="1003" actId="1076"/>
          <ac:spMkLst>
            <pc:docMk/>
            <pc:sldMk cId="1698971399" sldId="262"/>
            <ac:spMk id="5" creationId="{4C98838E-0080-0125-C3E2-A046EF8003B0}"/>
          </ac:spMkLst>
        </pc:spChg>
        <pc:spChg chg="add mod">
          <ac:chgData name="Gordon Dunsire" userId="89320f45fdc69f41" providerId="LiveId" clId="{070AC738-6B5B-4576-807F-075190043ED0}" dt="2022-11-24T14:07:08.269" v="995" actId="465"/>
          <ac:spMkLst>
            <pc:docMk/>
            <pc:sldMk cId="1698971399" sldId="262"/>
            <ac:spMk id="6" creationId="{FCCF34BC-6B3A-FFC2-FDDA-92DD6AC1695F}"/>
          </ac:spMkLst>
        </pc:spChg>
        <pc:spChg chg="add mod">
          <ac:chgData name="Gordon Dunsire" userId="89320f45fdc69f41" providerId="LiveId" clId="{070AC738-6B5B-4576-807F-075190043ED0}" dt="2022-11-24T14:07:02.238" v="994" actId="552"/>
          <ac:spMkLst>
            <pc:docMk/>
            <pc:sldMk cId="1698971399" sldId="262"/>
            <ac:spMk id="7" creationId="{E9DA0D04-E27C-A015-B3BB-4B9A307A961E}"/>
          </ac:spMkLst>
        </pc:spChg>
        <pc:spChg chg="add mod">
          <ac:chgData name="Gordon Dunsire" userId="89320f45fdc69f41" providerId="LiveId" clId="{070AC738-6B5B-4576-807F-075190043ED0}" dt="2022-11-24T14:10:04.415" v="1003" actId="1076"/>
          <ac:spMkLst>
            <pc:docMk/>
            <pc:sldMk cId="1698971399" sldId="262"/>
            <ac:spMk id="8" creationId="{D4464C22-E5B5-9FF7-1712-0B9470FBAC81}"/>
          </ac:spMkLst>
        </pc:spChg>
        <pc:spChg chg="add mod">
          <ac:chgData name="Gordon Dunsire" userId="89320f45fdc69f41" providerId="LiveId" clId="{070AC738-6B5B-4576-807F-075190043ED0}" dt="2022-11-24T14:08:27.439" v="998" actId="1076"/>
          <ac:spMkLst>
            <pc:docMk/>
            <pc:sldMk cId="1698971399" sldId="262"/>
            <ac:spMk id="9" creationId="{96A1AA48-22C1-F864-D058-C10C55907517}"/>
          </ac:spMkLst>
        </pc:spChg>
        <pc:spChg chg="add mod">
          <ac:chgData name="Gordon Dunsire" userId="89320f45fdc69f41" providerId="LiveId" clId="{070AC738-6B5B-4576-807F-075190043ED0}" dt="2022-11-24T14:08:04.409" v="997" actId="14100"/>
          <ac:spMkLst>
            <pc:docMk/>
            <pc:sldMk cId="1698971399" sldId="262"/>
            <ac:spMk id="10" creationId="{8A9B1DAE-E45E-A61C-D735-295A61EB5A0F}"/>
          </ac:spMkLst>
        </pc:spChg>
        <pc:spChg chg="add mod">
          <ac:chgData name="Gordon Dunsire" userId="89320f45fdc69f41" providerId="LiveId" clId="{070AC738-6B5B-4576-807F-075190043ED0}" dt="2022-11-24T14:13:28.205" v="1013" actId="14100"/>
          <ac:spMkLst>
            <pc:docMk/>
            <pc:sldMk cId="1698971399" sldId="262"/>
            <ac:spMk id="11" creationId="{C038DD8B-5A18-3141-46BD-0CD06A0B60DA}"/>
          </ac:spMkLst>
        </pc:spChg>
        <pc:spChg chg="add mod">
          <ac:chgData name="Gordon Dunsire" userId="89320f45fdc69f41" providerId="LiveId" clId="{070AC738-6B5B-4576-807F-075190043ED0}" dt="2022-11-24T14:10:45.822" v="1008" actId="14100"/>
          <ac:spMkLst>
            <pc:docMk/>
            <pc:sldMk cId="1698971399" sldId="262"/>
            <ac:spMk id="12" creationId="{C325746D-B514-B07D-10B9-E5BBF172F935}"/>
          </ac:spMkLst>
        </pc:spChg>
      </pc:sldChg>
      <pc:sldChg chg="addSp modSp add mod modAnim modNotes">
        <pc:chgData name="Gordon Dunsire" userId="89320f45fdc69f41" providerId="LiveId" clId="{070AC738-6B5B-4576-807F-075190043ED0}" dt="2022-12-08T12:26:11.223" v="7292" actId="20577"/>
        <pc:sldMkLst>
          <pc:docMk/>
          <pc:sldMk cId="1499306920" sldId="263"/>
        </pc:sldMkLst>
        <pc:spChg chg="add mod">
          <ac:chgData name="Gordon Dunsire" userId="89320f45fdc69f41" providerId="LiveId" clId="{070AC738-6B5B-4576-807F-075190043ED0}" dt="2022-11-24T14:32:46.952" v="1354" actId="465"/>
          <ac:spMkLst>
            <pc:docMk/>
            <pc:sldMk cId="1499306920" sldId="263"/>
            <ac:spMk id="2" creationId="{653499E3-0F9B-EDC5-64D4-FF35D4FD59B3}"/>
          </ac:spMkLst>
        </pc:spChg>
        <pc:spChg chg="mod">
          <ac:chgData name="Gordon Dunsire" userId="89320f45fdc69f41" providerId="LiveId" clId="{070AC738-6B5B-4576-807F-075190043ED0}" dt="2022-11-24T14:15:37.518" v="1043" actId="20577"/>
          <ac:spMkLst>
            <pc:docMk/>
            <pc:sldMk cId="1499306920" sldId="263"/>
            <ac:spMk id="3" creationId="{BC033D2D-49FC-B0E4-8419-CBF38F6AF323}"/>
          </ac:spMkLst>
        </pc:spChg>
        <pc:spChg chg="mod">
          <ac:chgData name="Gordon Dunsire" userId="89320f45fdc69f41" providerId="LiveId" clId="{070AC738-6B5B-4576-807F-075190043ED0}" dt="2022-11-24T14:32:43.068" v="1353" actId="552"/>
          <ac:spMkLst>
            <pc:docMk/>
            <pc:sldMk cId="1499306920" sldId="263"/>
            <ac:spMk id="4" creationId="{3B044316-87A6-2DF5-89EE-06E10218807B}"/>
          </ac:spMkLst>
        </pc:spChg>
        <pc:spChg chg="add mod">
          <ac:chgData name="Gordon Dunsire" userId="89320f45fdc69f41" providerId="LiveId" clId="{070AC738-6B5B-4576-807F-075190043ED0}" dt="2022-11-24T14:32:43.068" v="1353" actId="552"/>
          <ac:spMkLst>
            <pc:docMk/>
            <pc:sldMk cId="1499306920" sldId="263"/>
            <ac:spMk id="5" creationId="{B947E6AE-0A28-9262-2710-AD9B3DC132B3}"/>
          </ac:spMkLst>
        </pc:spChg>
        <pc:spChg chg="add mod">
          <ac:chgData name="Gordon Dunsire" userId="89320f45fdc69f41" providerId="LiveId" clId="{070AC738-6B5B-4576-807F-075190043ED0}" dt="2022-11-24T14:30:49.446" v="1260" actId="1076"/>
          <ac:spMkLst>
            <pc:docMk/>
            <pc:sldMk cId="1499306920" sldId="263"/>
            <ac:spMk id="6" creationId="{D45F2690-863B-0073-C46B-E9539CA76EAE}"/>
          </ac:spMkLst>
        </pc:spChg>
        <pc:spChg chg="add mod">
          <ac:chgData name="Gordon Dunsire" userId="89320f45fdc69f41" providerId="LiveId" clId="{070AC738-6B5B-4576-807F-075190043ED0}" dt="2022-11-25T09:08:45.585" v="2118" actId="20577"/>
          <ac:spMkLst>
            <pc:docMk/>
            <pc:sldMk cId="1499306920" sldId="263"/>
            <ac:spMk id="7" creationId="{5DEEA194-8A66-2AA7-48F9-B57D3699DC1E}"/>
          </ac:spMkLst>
        </pc:spChg>
      </pc:sldChg>
      <pc:sldChg chg="addSp delSp modSp add mod modAnim modNotes">
        <pc:chgData name="Gordon Dunsire" userId="89320f45fdc69f41" providerId="LiveId" clId="{070AC738-6B5B-4576-807F-075190043ED0}" dt="2022-12-08T12:43:32.934" v="8795" actId="20577"/>
        <pc:sldMkLst>
          <pc:docMk/>
          <pc:sldMk cId="3319443747" sldId="264"/>
        </pc:sldMkLst>
        <pc:spChg chg="del">
          <ac:chgData name="Gordon Dunsire" userId="89320f45fdc69f41" providerId="LiveId" clId="{070AC738-6B5B-4576-807F-075190043ED0}" dt="2022-11-24T14:33:54.122" v="1363" actId="478"/>
          <ac:spMkLst>
            <pc:docMk/>
            <pc:sldMk cId="3319443747" sldId="264"/>
            <ac:spMk id="2" creationId="{653499E3-0F9B-EDC5-64D4-FF35D4FD59B3}"/>
          </ac:spMkLst>
        </pc:spChg>
        <pc:spChg chg="mod">
          <ac:chgData name="Gordon Dunsire" userId="89320f45fdc69f41" providerId="LiveId" clId="{070AC738-6B5B-4576-807F-075190043ED0}" dt="2022-11-24T14:33:13.300" v="1361" actId="20577"/>
          <ac:spMkLst>
            <pc:docMk/>
            <pc:sldMk cId="3319443747" sldId="264"/>
            <ac:spMk id="3" creationId="{BC033D2D-49FC-B0E4-8419-CBF38F6AF323}"/>
          </ac:spMkLst>
        </pc:spChg>
        <pc:spChg chg="del">
          <ac:chgData name="Gordon Dunsire" userId="89320f45fdc69f41" providerId="LiveId" clId="{070AC738-6B5B-4576-807F-075190043ED0}" dt="2022-11-24T14:33:58.291" v="1364" actId="478"/>
          <ac:spMkLst>
            <pc:docMk/>
            <pc:sldMk cId="3319443747" sldId="264"/>
            <ac:spMk id="4" creationId="{3B044316-87A6-2DF5-89EE-06E10218807B}"/>
          </ac:spMkLst>
        </pc:spChg>
        <pc:spChg chg="mod">
          <ac:chgData name="Gordon Dunsire" userId="89320f45fdc69f41" providerId="LiveId" clId="{070AC738-6B5B-4576-807F-075190043ED0}" dt="2022-11-24T14:54:50.450" v="1750" actId="1076"/>
          <ac:spMkLst>
            <pc:docMk/>
            <pc:sldMk cId="3319443747" sldId="264"/>
            <ac:spMk id="5" creationId="{B947E6AE-0A28-9262-2710-AD9B3DC132B3}"/>
          </ac:spMkLst>
        </pc:spChg>
        <pc:spChg chg="del">
          <ac:chgData name="Gordon Dunsire" userId="89320f45fdc69f41" providerId="LiveId" clId="{070AC738-6B5B-4576-807F-075190043ED0}" dt="2022-11-24T14:33:46.351" v="1362" actId="478"/>
          <ac:spMkLst>
            <pc:docMk/>
            <pc:sldMk cId="3319443747" sldId="264"/>
            <ac:spMk id="6" creationId="{D45F2690-863B-0073-C46B-E9539CA76EAE}"/>
          </ac:spMkLst>
        </pc:spChg>
        <pc:spChg chg="del">
          <ac:chgData name="Gordon Dunsire" userId="89320f45fdc69f41" providerId="LiveId" clId="{070AC738-6B5B-4576-807F-075190043ED0}" dt="2022-11-24T14:33:58.291" v="1364" actId="478"/>
          <ac:spMkLst>
            <pc:docMk/>
            <pc:sldMk cId="3319443747" sldId="264"/>
            <ac:spMk id="7" creationId="{5DEEA194-8A66-2AA7-48F9-B57D3699DC1E}"/>
          </ac:spMkLst>
        </pc:spChg>
        <pc:spChg chg="add mod">
          <ac:chgData name="Gordon Dunsire" userId="89320f45fdc69f41" providerId="LiveId" clId="{070AC738-6B5B-4576-807F-075190043ED0}" dt="2022-11-24T14:54:50.450" v="1750" actId="1076"/>
          <ac:spMkLst>
            <pc:docMk/>
            <pc:sldMk cId="3319443747" sldId="264"/>
            <ac:spMk id="8" creationId="{5EDE8AAC-1F32-70DD-9C32-E4677BE0A7BA}"/>
          </ac:spMkLst>
        </pc:spChg>
        <pc:spChg chg="add mod">
          <ac:chgData name="Gordon Dunsire" userId="89320f45fdc69f41" providerId="LiveId" clId="{070AC738-6B5B-4576-807F-075190043ED0}" dt="2022-11-24T14:54:50.450" v="1750" actId="1076"/>
          <ac:spMkLst>
            <pc:docMk/>
            <pc:sldMk cId="3319443747" sldId="264"/>
            <ac:spMk id="9" creationId="{B252195E-548F-75A5-3E66-935CDBF01773}"/>
          </ac:spMkLst>
        </pc:spChg>
        <pc:spChg chg="add mod">
          <ac:chgData name="Gordon Dunsire" userId="89320f45fdc69f41" providerId="LiveId" clId="{070AC738-6B5B-4576-807F-075190043ED0}" dt="2022-11-24T14:53:15.219" v="1741" actId="1076"/>
          <ac:spMkLst>
            <pc:docMk/>
            <pc:sldMk cId="3319443747" sldId="264"/>
            <ac:spMk id="10" creationId="{7B52AEC1-8FF4-0C0F-36E8-D46FEF08F040}"/>
          </ac:spMkLst>
        </pc:spChg>
      </pc:sldChg>
      <pc:sldChg chg="delSp modSp add mod delAnim modNotes">
        <pc:chgData name="Gordon Dunsire" userId="89320f45fdc69f41" providerId="LiveId" clId="{070AC738-6B5B-4576-807F-075190043ED0}" dt="2022-12-01T11:11:02.637" v="2757" actId="20577"/>
        <pc:sldMkLst>
          <pc:docMk/>
          <pc:sldMk cId="4124898378" sldId="265"/>
        </pc:sldMkLst>
        <pc:spChg chg="mod">
          <ac:chgData name="Gordon Dunsire" userId="89320f45fdc69f41" providerId="LiveId" clId="{070AC738-6B5B-4576-807F-075190043ED0}" dt="2022-11-24T16:11:22.820" v="1948" actId="1076"/>
          <ac:spMkLst>
            <pc:docMk/>
            <pc:sldMk cId="4124898378" sldId="265"/>
            <ac:spMk id="3" creationId="{BC033D2D-49FC-B0E4-8419-CBF38F6AF323}"/>
          </ac:spMkLst>
        </pc:spChg>
        <pc:spChg chg="del">
          <ac:chgData name="Gordon Dunsire" userId="89320f45fdc69f41" providerId="LiveId" clId="{070AC738-6B5B-4576-807F-075190043ED0}" dt="2022-11-24T16:10:53.251" v="1944" actId="478"/>
          <ac:spMkLst>
            <pc:docMk/>
            <pc:sldMk cId="4124898378" sldId="265"/>
            <ac:spMk id="5" creationId="{B947E6AE-0A28-9262-2710-AD9B3DC132B3}"/>
          </ac:spMkLst>
        </pc:spChg>
        <pc:spChg chg="del">
          <ac:chgData name="Gordon Dunsire" userId="89320f45fdc69f41" providerId="LiveId" clId="{070AC738-6B5B-4576-807F-075190043ED0}" dt="2022-11-24T16:10:57.007" v="1945" actId="478"/>
          <ac:spMkLst>
            <pc:docMk/>
            <pc:sldMk cId="4124898378" sldId="265"/>
            <ac:spMk id="8" creationId="{5EDE8AAC-1F32-70DD-9C32-E4677BE0A7BA}"/>
          </ac:spMkLst>
        </pc:spChg>
        <pc:spChg chg="del">
          <ac:chgData name="Gordon Dunsire" userId="89320f45fdc69f41" providerId="LiveId" clId="{070AC738-6B5B-4576-807F-075190043ED0}" dt="2022-11-24T16:11:05.516" v="1946" actId="478"/>
          <ac:spMkLst>
            <pc:docMk/>
            <pc:sldMk cId="4124898378" sldId="265"/>
            <ac:spMk id="9" creationId="{B252195E-548F-75A5-3E66-935CDBF01773}"/>
          </ac:spMkLst>
        </pc:spChg>
        <pc:spChg chg="del">
          <ac:chgData name="Gordon Dunsire" userId="89320f45fdc69f41" providerId="LiveId" clId="{070AC738-6B5B-4576-807F-075190043ED0}" dt="2022-11-24T16:11:05.516" v="1946" actId="478"/>
          <ac:spMkLst>
            <pc:docMk/>
            <pc:sldMk cId="4124898378" sldId="265"/>
            <ac:spMk id="10" creationId="{7B52AEC1-8FF4-0C0F-36E8-D46FEF08F040}"/>
          </ac:spMkLst>
        </pc:spChg>
      </pc:sldChg>
      <pc:sldChg chg="addSp delSp modSp add mod delAnim modAnim modNotes">
        <pc:chgData name="Gordon Dunsire" userId="89320f45fdc69f41" providerId="LiveId" clId="{070AC738-6B5B-4576-807F-075190043ED0}" dt="2022-12-10T12:37:10.542" v="11996" actId="20577"/>
        <pc:sldMkLst>
          <pc:docMk/>
          <pc:sldMk cId="4092030888" sldId="266"/>
        </pc:sldMkLst>
        <pc:spChg chg="add mod">
          <ac:chgData name="Gordon Dunsire" userId="89320f45fdc69f41" providerId="LiveId" clId="{070AC738-6B5B-4576-807F-075190043ED0}" dt="2022-11-24T16:23:17.426" v="2054" actId="552"/>
          <ac:spMkLst>
            <pc:docMk/>
            <pc:sldMk cId="4092030888" sldId="266"/>
            <ac:spMk id="2" creationId="{BCC3EBB1-32CE-EF35-3A50-CC5C8A5A7668}"/>
          </ac:spMkLst>
        </pc:spChg>
        <pc:spChg chg="mod">
          <ac:chgData name="Gordon Dunsire" userId="89320f45fdc69f41" providerId="LiveId" clId="{070AC738-6B5B-4576-807F-075190043ED0}" dt="2022-11-24T16:12:16.656" v="1962" actId="20577"/>
          <ac:spMkLst>
            <pc:docMk/>
            <pc:sldMk cId="4092030888" sldId="266"/>
            <ac:spMk id="3" creationId="{BC033D2D-49FC-B0E4-8419-CBF38F6AF323}"/>
          </ac:spMkLst>
        </pc:spChg>
        <pc:spChg chg="add mod">
          <ac:chgData name="Gordon Dunsire" userId="89320f45fdc69f41" providerId="LiveId" clId="{070AC738-6B5B-4576-807F-075190043ED0}" dt="2022-11-24T16:23:48.930" v="2056" actId="1076"/>
          <ac:spMkLst>
            <pc:docMk/>
            <pc:sldMk cId="4092030888" sldId="266"/>
            <ac:spMk id="4" creationId="{46E54124-BF68-059B-757A-041B318CFA05}"/>
          </ac:spMkLst>
        </pc:spChg>
        <pc:spChg chg="del">
          <ac:chgData name="Gordon Dunsire" userId="89320f45fdc69f41" providerId="LiveId" clId="{070AC738-6B5B-4576-807F-075190043ED0}" dt="2022-11-24T16:11:51.203" v="1950" actId="478"/>
          <ac:spMkLst>
            <pc:docMk/>
            <pc:sldMk cId="4092030888" sldId="266"/>
            <ac:spMk id="5" creationId="{B947E6AE-0A28-9262-2710-AD9B3DC132B3}"/>
          </ac:spMkLst>
        </pc:spChg>
        <pc:spChg chg="add mod">
          <ac:chgData name="Gordon Dunsire" userId="89320f45fdc69f41" providerId="LiveId" clId="{070AC738-6B5B-4576-807F-075190043ED0}" dt="2022-11-24T16:24:23.627" v="2057" actId="1076"/>
          <ac:spMkLst>
            <pc:docMk/>
            <pc:sldMk cId="4092030888" sldId="266"/>
            <ac:spMk id="6" creationId="{E8B98D1C-07B6-8E69-6DDD-B83112567E86}"/>
          </ac:spMkLst>
        </pc:spChg>
        <pc:spChg chg="add mod">
          <ac:chgData name="Gordon Dunsire" userId="89320f45fdc69f41" providerId="LiveId" clId="{070AC738-6B5B-4576-807F-075190043ED0}" dt="2022-11-24T16:24:55.365" v="2059" actId="114"/>
          <ac:spMkLst>
            <pc:docMk/>
            <pc:sldMk cId="4092030888" sldId="266"/>
            <ac:spMk id="7" creationId="{25BB08FA-B55A-947E-80A8-BC1719C27E95}"/>
          </ac:spMkLst>
        </pc:spChg>
        <pc:spChg chg="del">
          <ac:chgData name="Gordon Dunsire" userId="89320f45fdc69f41" providerId="LiveId" clId="{070AC738-6B5B-4576-807F-075190043ED0}" dt="2022-11-24T16:11:51.203" v="1950" actId="478"/>
          <ac:spMkLst>
            <pc:docMk/>
            <pc:sldMk cId="4092030888" sldId="266"/>
            <ac:spMk id="8" creationId="{5EDE8AAC-1F32-70DD-9C32-E4677BE0A7BA}"/>
          </ac:spMkLst>
        </pc:spChg>
        <pc:spChg chg="del">
          <ac:chgData name="Gordon Dunsire" userId="89320f45fdc69f41" providerId="LiveId" clId="{070AC738-6B5B-4576-807F-075190043ED0}" dt="2022-11-24T16:11:56.101" v="1951" actId="478"/>
          <ac:spMkLst>
            <pc:docMk/>
            <pc:sldMk cId="4092030888" sldId="266"/>
            <ac:spMk id="9" creationId="{B252195E-548F-75A5-3E66-935CDBF01773}"/>
          </ac:spMkLst>
        </pc:spChg>
        <pc:spChg chg="del">
          <ac:chgData name="Gordon Dunsire" userId="89320f45fdc69f41" providerId="LiveId" clId="{070AC738-6B5B-4576-807F-075190043ED0}" dt="2022-11-24T16:12:08.972" v="1952" actId="478"/>
          <ac:spMkLst>
            <pc:docMk/>
            <pc:sldMk cId="4092030888" sldId="266"/>
            <ac:spMk id="10" creationId="{7B52AEC1-8FF4-0C0F-36E8-D46FEF08F040}"/>
          </ac:spMkLst>
        </pc:spChg>
        <pc:spChg chg="add mod">
          <ac:chgData name="Gordon Dunsire" userId="89320f45fdc69f41" providerId="LiveId" clId="{070AC738-6B5B-4576-807F-075190043ED0}" dt="2022-11-24T16:25:04.750" v="2060" actId="114"/>
          <ac:spMkLst>
            <pc:docMk/>
            <pc:sldMk cId="4092030888" sldId="266"/>
            <ac:spMk id="11" creationId="{888B6FC2-88D9-2AF7-9543-C3B1D06D6394}"/>
          </ac:spMkLst>
        </pc:spChg>
        <pc:spChg chg="add mod">
          <ac:chgData name="Gordon Dunsire" userId="89320f45fdc69f41" providerId="LiveId" clId="{070AC738-6B5B-4576-807F-075190043ED0}" dt="2022-11-24T16:25:10.412" v="2061" actId="114"/>
          <ac:spMkLst>
            <pc:docMk/>
            <pc:sldMk cId="4092030888" sldId="266"/>
            <ac:spMk id="12" creationId="{88C7ADF7-640D-08C3-4CF4-1DA4604D1BE9}"/>
          </ac:spMkLst>
        </pc:spChg>
      </pc:sldChg>
      <pc:sldChg chg="addSp delSp modSp add mod delAnim modAnim modNotes">
        <pc:chgData name="Gordon Dunsire" userId="89320f45fdc69f41" providerId="LiveId" clId="{070AC738-6B5B-4576-807F-075190043ED0}" dt="2022-12-10T12:48:31.354" v="13264" actId="313"/>
        <pc:sldMkLst>
          <pc:docMk/>
          <pc:sldMk cId="1604037800" sldId="267"/>
        </pc:sldMkLst>
        <pc:spChg chg="mod">
          <ac:chgData name="Gordon Dunsire" userId="89320f45fdc69f41" providerId="LiveId" clId="{070AC738-6B5B-4576-807F-075190043ED0}" dt="2022-11-25T09:16:54.707" v="2281" actId="20577"/>
          <ac:spMkLst>
            <pc:docMk/>
            <pc:sldMk cId="1604037800" sldId="267"/>
            <ac:spMk id="2" creationId="{BCC3EBB1-32CE-EF35-3A50-CC5C8A5A7668}"/>
          </ac:spMkLst>
        </pc:spChg>
        <pc:spChg chg="mod">
          <ac:chgData name="Gordon Dunsire" userId="89320f45fdc69f41" providerId="LiveId" clId="{070AC738-6B5B-4576-807F-075190043ED0}" dt="2022-11-25T09:10:56.771" v="2133" actId="20577"/>
          <ac:spMkLst>
            <pc:docMk/>
            <pc:sldMk cId="1604037800" sldId="267"/>
            <ac:spMk id="3" creationId="{BC033D2D-49FC-B0E4-8419-CBF38F6AF323}"/>
          </ac:spMkLst>
        </pc:spChg>
        <pc:spChg chg="del">
          <ac:chgData name="Gordon Dunsire" userId="89320f45fdc69f41" providerId="LiveId" clId="{070AC738-6B5B-4576-807F-075190043ED0}" dt="2022-11-25T09:11:16.997" v="2134" actId="478"/>
          <ac:spMkLst>
            <pc:docMk/>
            <pc:sldMk cId="1604037800" sldId="267"/>
            <ac:spMk id="4" creationId="{46E54124-BF68-059B-757A-041B318CFA05}"/>
          </ac:spMkLst>
        </pc:spChg>
        <pc:spChg chg="add mod">
          <ac:chgData name="Gordon Dunsire" userId="89320f45fdc69f41" providerId="LiveId" clId="{070AC738-6B5B-4576-807F-075190043ED0}" dt="2022-11-25T09:17:21.635" v="2301" actId="20577"/>
          <ac:spMkLst>
            <pc:docMk/>
            <pc:sldMk cId="1604037800" sldId="267"/>
            <ac:spMk id="5" creationId="{0C10482E-32B5-4051-6F7E-11A62F1916BC}"/>
          </ac:spMkLst>
        </pc:spChg>
        <pc:spChg chg="del">
          <ac:chgData name="Gordon Dunsire" userId="89320f45fdc69f41" providerId="LiveId" clId="{070AC738-6B5B-4576-807F-075190043ED0}" dt="2022-11-25T09:11:16.997" v="2134" actId="478"/>
          <ac:spMkLst>
            <pc:docMk/>
            <pc:sldMk cId="1604037800" sldId="267"/>
            <ac:spMk id="6" creationId="{E8B98D1C-07B6-8E69-6DDD-B83112567E86}"/>
          </ac:spMkLst>
        </pc:spChg>
        <pc:spChg chg="del">
          <ac:chgData name="Gordon Dunsire" userId="89320f45fdc69f41" providerId="LiveId" clId="{070AC738-6B5B-4576-807F-075190043ED0}" dt="2022-11-25T09:11:16.997" v="2134" actId="478"/>
          <ac:spMkLst>
            <pc:docMk/>
            <pc:sldMk cId="1604037800" sldId="267"/>
            <ac:spMk id="7" creationId="{25BB08FA-B55A-947E-80A8-BC1719C27E95}"/>
          </ac:spMkLst>
        </pc:spChg>
        <pc:spChg chg="add mod">
          <ac:chgData name="Gordon Dunsire" userId="89320f45fdc69f41" providerId="LiveId" clId="{070AC738-6B5B-4576-807F-075190043ED0}" dt="2022-11-25T09:14:08.427" v="2262" actId="20577"/>
          <ac:spMkLst>
            <pc:docMk/>
            <pc:sldMk cId="1604037800" sldId="267"/>
            <ac:spMk id="8" creationId="{67E1D3AD-719B-98B9-B46A-458849C19846}"/>
          </ac:spMkLst>
        </pc:spChg>
        <pc:spChg chg="add mod">
          <ac:chgData name="Gordon Dunsire" userId="89320f45fdc69f41" providerId="LiveId" clId="{070AC738-6B5B-4576-807F-075190043ED0}" dt="2022-11-25T09:18:15.814" v="2313" actId="1076"/>
          <ac:spMkLst>
            <pc:docMk/>
            <pc:sldMk cId="1604037800" sldId="267"/>
            <ac:spMk id="9" creationId="{6152A3CE-ED3A-3E5E-8D07-CD1EE5DB1306}"/>
          </ac:spMkLst>
        </pc:spChg>
        <pc:spChg chg="del">
          <ac:chgData name="Gordon Dunsire" userId="89320f45fdc69f41" providerId="LiveId" clId="{070AC738-6B5B-4576-807F-075190043ED0}" dt="2022-11-25T09:11:16.997" v="2134" actId="478"/>
          <ac:spMkLst>
            <pc:docMk/>
            <pc:sldMk cId="1604037800" sldId="267"/>
            <ac:spMk id="11" creationId="{888B6FC2-88D9-2AF7-9543-C3B1D06D6394}"/>
          </ac:spMkLst>
        </pc:spChg>
        <pc:spChg chg="del">
          <ac:chgData name="Gordon Dunsire" userId="89320f45fdc69f41" providerId="LiveId" clId="{070AC738-6B5B-4576-807F-075190043ED0}" dt="2022-11-25T09:11:16.997" v="2134" actId="478"/>
          <ac:spMkLst>
            <pc:docMk/>
            <pc:sldMk cId="1604037800" sldId="267"/>
            <ac:spMk id="12" creationId="{88C7ADF7-640D-08C3-4CF4-1DA4604D1BE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DFBD78-78AA-41C4-9E6A-1AC38DA34ED1}" type="datetimeFigureOut">
              <a:rPr lang="en-GB" smtClean="0"/>
              <a:t>10/12/2022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5AC95F-E90C-4A70-9614-13FF412B6F5A}" type="slidenum">
              <a:rPr lang="en-GB" smtClean="0"/>
              <a:t>‹#›</a:t>
            </a:fld>
            <a:endParaRPr lang="en-GB"/>
          </a:p>
        </p:txBody>
      </p:sp>
    </p:spTree>
    <p:extLst>
      <p:ext uri="{BB962C8B-B14F-4D97-AF65-F5344CB8AC3E}">
        <p14:creationId xmlns:p14="http://schemas.microsoft.com/office/powerpoint/2010/main" val="2716250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5AC95F-E90C-4A70-9614-13FF412B6F5A}" type="slidenum">
              <a:rPr lang="en-GB" smtClean="0"/>
              <a:t>1</a:t>
            </a:fld>
            <a:endParaRPr lang="en-GB"/>
          </a:p>
        </p:txBody>
      </p:sp>
    </p:spTree>
    <p:extLst>
      <p:ext uri="{BB962C8B-B14F-4D97-AF65-F5344CB8AC3E}">
        <p14:creationId xmlns:p14="http://schemas.microsoft.com/office/powerpoint/2010/main" val="4196663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there are signs of such skills development and promotion.</a:t>
            </a:r>
          </a:p>
          <a:p>
            <a:endParaRPr lang="en-US" dirty="0"/>
          </a:p>
          <a:p>
            <a:r>
              <a:rPr lang="en-US" dirty="0"/>
              <a:t>There is now a strong trend towards entity-based cataloguing, which will improve the interoperability between bibliographic metadata and the real-world metadata ecosystem of open linked data, folk metadata (social media), and machine-generated metadata. RDA and BIBFRAME are already optimized for entity-based cataloguing, and the IFLA standards ISBD and UNIMARC are being developed for it.</a:t>
            </a:r>
          </a:p>
          <a:p>
            <a:endParaRPr lang="en-US" dirty="0"/>
          </a:p>
          <a:p>
            <a:r>
              <a:rPr lang="en-US" dirty="0"/>
              <a:t>National agencies, including libraries and metadata creators, are becoming embedded in the administration and maintenance of cultural identifier systems such as the International Standard Name Identifier (ISNI) service. This is a form of localization within a global framework that improves metadata interoperability.</a:t>
            </a:r>
          </a:p>
          <a:p>
            <a:endParaRPr lang="en-US" dirty="0"/>
          </a:p>
          <a:p>
            <a:r>
              <a:rPr lang="en-US" dirty="0" err="1"/>
              <a:t>Wikidata</a:t>
            </a:r>
            <a:r>
              <a:rPr lang="en-US" dirty="0"/>
              <a:t> is an open platform for publishing metadata in linked data format. It has the potential to be a major tool for “bottom-up” universal bibliographic control. But some of </a:t>
            </a:r>
            <a:r>
              <a:rPr lang="en-US" dirty="0" err="1"/>
              <a:t>Wikidata</a:t>
            </a:r>
            <a:r>
              <a:rPr lang="en-US" dirty="0"/>
              <a:t> is derived from Wikipedia, and is vulnerable to fake metadata.</a:t>
            </a:r>
          </a:p>
          <a:p>
            <a:endParaRPr lang="en-US" dirty="0"/>
          </a:p>
          <a:p>
            <a:r>
              <a:rPr lang="en-US" dirty="0"/>
              <a:t>“All play the game existence to the end of </a:t>
            </a:r>
            <a:r>
              <a:rPr lang="en-US"/>
              <a:t>the beginning”</a:t>
            </a:r>
            <a:endParaRPr lang="en-GB" dirty="0"/>
          </a:p>
        </p:txBody>
      </p:sp>
      <p:sp>
        <p:nvSpPr>
          <p:cNvPr id="4" name="Slide Number Placeholder 3"/>
          <p:cNvSpPr>
            <a:spLocks noGrp="1"/>
          </p:cNvSpPr>
          <p:nvPr>
            <p:ph type="sldNum" sz="quarter" idx="5"/>
          </p:nvPr>
        </p:nvSpPr>
        <p:spPr/>
        <p:txBody>
          <a:bodyPr/>
          <a:lstStyle/>
          <a:p>
            <a:fld id="{BC5AC95F-E90C-4A70-9614-13FF412B6F5A}" type="slidenum">
              <a:rPr lang="en-GB" smtClean="0"/>
              <a:t>10</a:t>
            </a:fld>
            <a:endParaRPr lang="en-GB"/>
          </a:p>
        </p:txBody>
      </p:sp>
    </p:spTree>
    <p:extLst>
      <p:ext uri="{BB962C8B-B14F-4D97-AF65-F5344CB8AC3E}">
        <p14:creationId xmlns:p14="http://schemas.microsoft.com/office/powerpoint/2010/main" val="3117516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single word description of the current state of bibliographic metadata.</a:t>
            </a:r>
            <a:endParaRPr lang="en-GB" dirty="0"/>
          </a:p>
        </p:txBody>
      </p:sp>
      <p:sp>
        <p:nvSpPr>
          <p:cNvPr id="4" name="Slide Number Placeholder 3"/>
          <p:cNvSpPr>
            <a:spLocks noGrp="1"/>
          </p:cNvSpPr>
          <p:nvPr>
            <p:ph type="sldNum" sz="quarter" idx="5"/>
          </p:nvPr>
        </p:nvSpPr>
        <p:spPr/>
        <p:txBody>
          <a:bodyPr/>
          <a:lstStyle/>
          <a:p>
            <a:fld id="{BC5AC95F-E90C-4A70-9614-13FF412B6F5A}" type="slidenum">
              <a:rPr lang="en-GB" smtClean="0"/>
              <a:t>2</a:t>
            </a:fld>
            <a:endParaRPr lang="en-GB"/>
          </a:p>
        </p:txBody>
      </p:sp>
    </p:spTree>
    <p:extLst>
      <p:ext uri="{BB962C8B-B14F-4D97-AF65-F5344CB8AC3E}">
        <p14:creationId xmlns:p14="http://schemas.microsoft.com/office/powerpoint/2010/main" val="4199405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 brief overview of my personal experience of the evolution of machines that support the creation of metadata, aka cataloguing.</a:t>
            </a:r>
          </a:p>
          <a:p>
            <a:endParaRPr lang="en-US" dirty="0"/>
          </a:p>
          <a:p>
            <a:r>
              <a:rPr lang="en-US" dirty="0"/>
              <a:t>In the beginning was the manual typewriter for creating metadata on catalogue cards. This was quickly supplanted by the electric typewriter, with the significant productivity boost of a correction ribbon. A year or so later, the electric typewriter was paired with a magnetic recording device (that big box on the floor) which could store an entire side of A4 typing and then re-type it at the touch of a button – great for reproducing the ‘body’ of catalogue cards under different headings.</a:t>
            </a:r>
          </a:p>
          <a:p>
            <a:endParaRPr lang="en-US" dirty="0"/>
          </a:p>
          <a:p>
            <a:r>
              <a:rPr lang="en-US" dirty="0"/>
              <a:t>Next came the British Library’s </a:t>
            </a:r>
            <a:r>
              <a:rPr lang="en-US" dirty="0" err="1"/>
              <a:t>BibDes</a:t>
            </a:r>
            <a:r>
              <a:rPr lang="en-US" dirty="0"/>
              <a:t> terminal (‘bibliographic description’) for keying ISBNs and original UKMARC records onto a magnetic tape cartridge which was snail-mailed to the BL’s microfiche catalogue production service. That helped use convert the card catalogue to machine-readable format.</a:t>
            </a:r>
          </a:p>
          <a:p>
            <a:endParaRPr lang="en-US" dirty="0"/>
          </a:p>
          <a:p>
            <a:r>
              <a:rPr lang="en-US" dirty="0"/>
              <a:t>Full-scale automation followed with the </a:t>
            </a:r>
            <a:r>
              <a:rPr lang="en-US" dirty="0" err="1"/>
              <a:t>Dynix</a:t>
            </a:r>
            <a:r>
              <a:rPr lang="en-US" dirty="0"/>
              <a:t> cataloguing (and OPAC) terminal which came in a choice of text </a:t>
            </a:r>
            <a:r>
              <a:rPr lang="en-US" dirty="0" err="1"/>
              <a:t>colour</a:t>
            </a:r>
            <a:r>
              <a:rPr lang="en-US" dirty="0"/>
              <a:t>: amber or green. Then came the IBM PC, latterly with flat screen and mouse. Today, the smartphone is ubiquitous, modern cataloguing interfaces are adaptive, but … who is using mobile technology for metadata creation?</a:t>
            </a:r>
            <a:endParaRPr lang="en-GB" dirty="0"/>
          </a:p>
        </p:txBody>
      </p:sp>
      <p:sp>
        <p:nvSpPr>
          <p:cNvPr id="4" name="Slide Number Placeholder 3"/>
          <p:cNvSpPr>
            <a:spLocks noGrp="1"/>
          </p:cNvSpPr>
          <p:nvPr>
            <p:ph type="sldNum" sz="quarter" idx="5"/>
          </p:nvPr>
        </p:nvSpPr>
        <p:spPr/>
        <p:txBody>
          <a:bodyPr/>
          <a:lstStyle/>
          <a:p>
            <a:fld id="{BC5AC95F-E90C-4A70-9614-13FF412B6F5A}" type="slidenum">
              <a:rPr lang="en-GB" smtClean="0"/>
              <a:t>3</a:t>
            </a:fld>
            <a:endParaRPr lang="en-GB"/>
          </a:p>
        </p:txBody>
      </p:sp>
    </p:spTree>
    <p:extLst>
      <p:ext uri="{BB962C8B-B14F-4D97-AF65-F5344CB8AC3E}">
        <p14:creationId xmlns:p14="http://schemas.microsoft.com/office/powerpoint/2010/main" val="1754677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parallel with the technology, the metadata content standards I used have undergone fundamental changes in theory and practice.</a:t>
            </a:r>
          </a:p>
          <a:p>
            <a:endParaRPr lang="en-US" dirty="0"/>
          </a:p>
          <a:p>
            <a:r>
              <a:rPr lang="en-US" dirty="0"/>
              <a:t>There has been a shift from control of the content using prescriptive rules to control of the data structures that carry the content. This is reflected in the titles of the standards.</a:t>
            </a:r>
          </a:p>
          <a:p>
            <a:endParaRPr lang="en-US" dirty="0"/>
          </a:p>
          <a:p>
            <a:r>
              <a:rPr lang="en-US" dirty="0"/>
              <a:t>The first indication of a significant change was the replacement of ‘records’ with ‘data’ in the second of the IFLA family of ‘functional requirements’ models. By the time the models were consolidated the distinction between metadata model and metadata content was complete.</a:t>
            </a:r>
          </a:p>
          <a:p>
            <a:endParaRPr lang="en-US" dirty="0"/>
          </a:p>
          <a:p>
            <a:r>
              <a:rPr lang="en-US" dirty="0"/>
              <a:t>A similar evolution occurred with the content standards. The data model behind AACR2 was </a:t>
            </a:r>
            <a:r>
              <a:rPr lang="en-US" dirty="0" err="1"/>
              <a:t>analysed</a:t>
            </a:r>
            <a:r>
              <a:rPr lang="en-US" dirty="0"/>
              <a:t> to identify entities and match them to FRBR; the outcome was a decision to develop a new standard based directly on FRBR, and subsequently parts of FRAD. This resulted in RDA, which remained in an incomplete state during the consolidation of the models.</a:t>
            </a:r>
          </a:p>
          <a:p>
            <a:endParaRPr lang="en-US" dirty="0"/>
          </a:p>
          <a:p>
            <a:r>
              <a:rPr lang="en-US" dirty="0"/>
              <a:t>RDA was finally completed as an implementation of the LRM by the 3R Project.</a:t>
            </a:r>
          </a:p>
          <a:p>
            <a:endParaRPr lang="en-US" dirty="0"/>
          </a:p>
        </p:txBody>
      </p:sp>
      <p:sp>
        <p:nvSpPr>
          <p:cNvPr id="4" name="Slide Number Placeholder 3"/>
          <p:cNvSpPr>
            <a:spLocks noGrp="1"/>
          </p:cNvSpPr>
          <p:nvPr>
            <p:ph type="sldNum" sz="quarter" idx="5"/>
          </p:nvPr>
        </p:nvSpPr>
        <p:spPr/>
        <p:txBody>
          <a:bodyPr/>
          <a:lstStyle/>
          <a:p>
            <a:fld id="{BC5AC95F-E90C-4A70-9614-13FF412B6F5A}" type="slidenum">
              <a:rPr lang="en-GB" smtClean="0"/>
              <a:t>4</a:t>
            </a:fld>
            <a:endParaRPr lang="en-GB"/>
          </a:p>
        </p:txBody>
      </p:sp>
    </p:spTree>
    <p:extLst>
      <p:ext uri="{BB962C8B-B14F-4D97-AF65-F5344CB8AC3E}">
        <p14:creationId xmlns:p14="http://schemas.microsoft.com/office/powerpoint/2010/main" val="2692681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shift from control of metadata content to control of metadata structure and semantics (data model) was a symptom of the failure by IFLA to establish universal bibliographic control by prescribing content in a top-down process.</a:t>
            </a:r>
          </a:p>
          <a:p>
            <a:endParaRPr lang="en-US" dirty="0"/>
          </a:p>
          <a:p>
            <a:r>
              <a:rPr lang="en-US" dirty="0"/>
              <a:t>Practice has evolved from prescriptive ‘rules’ to cataloguer ‘judgement’. RDA is a successor to AACR2, but the term ‘rule’ is only used in RDA to refer to “court rules” as a kind of work. Even the ‘core’ elements in the original RDA are optional, not mandatory.</a:t>
            </a:r>
          </a:p>
          <a:p>
            <a:endParaRPr lang="en-US" dirty="0"/>
          </a:p>
          <a:p>
            <a:r>
              <a:rPr lang="en-GB" dirty="0"/>
              <a:t>The RDA instructions for determining the content of metadata are optional, not prescriptive.</a:t>
            </a:r>
          </a:p>
          <a:p>
            <a:endParaRPr lang="en-GB" dirty="0"/>
          </a:p>
          <a:p>
            <a:r>
              <a:rPr lang="en-GB" dirty="0"/>
              <a:t>Local bibliographic control is exercised by embedding policy statements for instructions in RDA Toolkit, or by using external application profiles that select which entities, elements, and instructions to use. The data model is complete, neutral, and international; the semantics ensure bibliographic control from the bottom up.</a:t>
            </a:r>
          </a:p>
          <a:p>
            <a:endParaRPr lang="en-GB" dirty="0"/>
          </a:p>
          <a:p>
            <a:r>
              <a:rPr lang="en-GB" dirty="0"/>
              <a:t>This is where the balance lies between cataloguer judgement, requiring more expertise, and telling the cataloguer what to do, requiring little expertise.</a:t>
            </a:r>
          </a:p>
        </p:txBody>
      </p:sp>
      <p:sp>
        <p:nvSpPr>
          <p:cNvPr id="4" name="Slide Number Placeholder 3"/>
          <p:cNvSpPr>
            <a:spLocks noGrp="1"/>
          </p:cNvSpPr>
          <p:nvPr>
            <p:ph type="sldNum" sz="quarter" idx="5"/>
          </p:nvPr>
        </p:nvSpPr>
        <p:spPr/>
        <p:txBody>
          <a:bodyPr/>
          <a:lstStyle/>
          <a:p>
            <a:fld id="{BC5AC95F-E90C-4A70-9614-13FF412B6F5A}" type="slidenum">
              <a:rPr lang="en-GB" smtClean="0"/>
              <a:t>5</a:t>
            </a:fld>
            <a:endParaRPr lang="en-GB"/>
          </a:p>
        </p:txBody>
      </p:sp>
    </p:spTree>
    <p:extLst>
      <p:ext uri="{BB962C8B-B14F-4D97-AF65-F5344CB8AC3E}">
        <p14:creationId xmlns:p14="http://schemas.microsoft.com/office/powerpoint/2010/main" val="3128166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22700"/>
          </a:xfrm>
        </p:spPr>
        <p:txBody>
          <a:bodyPr/>
          <a:lstStyle/>
          <a:p>
            <a:r>
              <a:rPr lang="en-US" dirty="0"/>
              <a:t>The reaction of cataloguers to this evolution is a feeling of uncertainty that too much variation in metadata content will impair the utilities of universal bibliographic control. There is little appreciation of the functionality of semantic data processing, and there are no general operational systems to gain experience from.</a:t>
            </a:r>
          </a:p>
          <a:p>
            <a:endParaRPr lang="en-US" dirty="0"/>
          </a:p>
          <a:p>
            <a:r>
              <a:rPr lang="en-US" dirty="0"/>
              <a:t>In fact, there is little appreciation of the functionality of data processing itself, despite the evolution of metadata input devices.</a:t>
            </a:r>
          </a:p>
          <a:p>
            <a:endParaRPr lang="en-US" dirty="0"/>
          </a:p>
          <a:p>
            <a:r>
              <a:rPr lang="en-US" dirty="0"/>
              <a:t>Straw polls indicate that about 50 percent of cataloguers cannot touch-type (use a keyboard to its designed efficiency), and very few cataloguers use other channels to input metadata even though optical character recognition and voice transcription is ubiquitous in general computer operating systems.</a:t>
            </a:r>
          </a:p>
          <a:p>
            <a:endParaRPr lang="en-US" dirty="0"/>
          </a:p>
          <a:p>
            <a:r>
              <a:rPr lang="en-US" dirty="0"/>
              <a:t>There is a need to improve basic cataloguer skills so that data processing is used to its full potential to sustain and improve metadata services. This needs to cover how computers operate and process metadata at an application level; not ones and zeroes, but words.</a:t>
            </a:r>
          </a:p>
          <a:p>
            <a:endParaRPr lang="en-US" dirty="0"/>
          </a:p>
          <a:p>
            <a:r>
              <a:rPr lang="en-US" dirty="0"/>
              <a:t>Words are also how most humans interact with computers, including users of catalogues, but we only seem interested in the mis-use of words.</a:t>
            </a:r>
            <a:endParaRPr lang="en-GB" dirty="0"/>
          </a:p>
        </p:txBody>
      </p:sp>
      <p:sp>
        <p:nvSpPr>
          <p:cNvPr id="4" name="Slide Number Placeholder 3"/>
          <p:cNvSpPr>
            <a:spLocks noGrp="1"/>
          </p:cNvSpPr>
          <p:nvPr>
            <p:ph type="sldNum" sz="quarter" idx="5"/>
          </p:nvPr>
        </p:nvSpPr>
        <p:spPr/>
        <p:txBody>
          <a:bodyPr/>
          <a:lstStyle/>
          <a:p>
            <a:fld id="{BC5AC95F-E90C-4A70-9614-13FF412B6F5A}" type="slidenum">
              <a:rPr lang="en-GB" smtClean="0"/>
              <a:t>6</a:t>
            </a:fld>
            <a:endParaRPr lang="en-GB"/>
          </a:p>
        </p:txBody>
      </p:sp>
    </p:spTree>
    <p:extLst>
      <p:ext uri="{BB962C8B-B14F-4D97-AF65-F5344CB8AC3E}">
        <p14:creationId xmlns:p14="http://schemas.microsoft.com/office/powerpoint/2010/main" val="3186771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Meanwhile, users are interacting with search engines and creating their own metadata without any form of control. If control is not necessary, why catalogue?</a:t>
            </a:r>
          </a:p>
          <a:p>
            <a:endParaRPr lang="en-US" dirty="0"/>
          </a:p>
          <a:p>
            <a:r>
              <a:rPr lang="en-US" dirty="0"/>
              <a:t>Search engines like Google are essentially full-text keyword indexing services. This is great for searching for resources when an associated name or title is already known because recall is high. But it is not good for retrieving unknown resources because precision is low.</a:t>
            </a:r>
          </a:p>
          <a:p>
            <a:endParaRPr lang="en-US" dirty="0"/>
          </a:p>
          <a:p>
            <a:r>
              <a:rPr lang="en-US" dirty="0"/>
              <a:t>The library online public access catalogue is not presented as a card catalogue, but there has been no significant change in indexing, retrieval, or presentation of bibliographic metadata.</a:t>
            </a:r>
          </a:p>
          <a:p>
            <a:endParaRPr lang="en-US" dirty="0"/>
          </a:p>
          <a:p>
            <a:r>
              <a:rPr lang="en-US" dirty="0"/>
              <a:t>This may be a reflection of the persistence of MARC 21 encoding, originally designed to be applied to card catalogue production. There has been professional concern at the resulting drag on metadata evolution since 2010 and the (in)famous declaration that “MARC must die”.</a:t>
            </a:r>
          </a:p>
          <a:p>
            <a:endParaRPr lang="en-US" dirty="0"/>
          </a:p>
          <a:p>
            <a:r>
              <a:rPr lang="en-US" dirty="0"/>
              <a:t>Another factor that presents a barrier to access to and interaction with library metadata is monetization which impedes innovative development. </a:t>
            </a:r>
            <a:endParaRPr lang="en-GB" dirty="0"/>
          </a:p>
        </p:txBody>
      </p:sp>
      <p:sp>
        <p:nvSpPr>
          <p:cNvPr id="4" name="Slide Number Placeholder 3"/>
          <p:cNvSpPr>
            <a:spLocks noGrp="1"/>
          </p:cNvSpPr>
          <p:nvPr>
            <p:ph type="sldNum" sz="quarter" idx="5"/>
          </p:nvPr>
        </p:nvSpPr>
        <p:spPr/>
        <p:txBody>
          <a:bodyPr/>
          <a:lstStyle/>
          <a:p>
            <a:fld id="{BC5AC95F-E90C-4A70-9614-13FF412B6F5A}" type="slidenum">
              <a:rPr lang="en-GB" smtClean="0"/>
              <a:t>7</a:t>
            </a:fld>
            <a:endParaRPr lang="en-GB"/>
          </a:p>
        </p:txBody>
      </p:sp>
    </p:spTree>
    <p:extLst>
      <p:ext uri="{BB962C8B-B14F-4D97-AF65-F5344CB8AC3E}">
        <p14:creationId xmlns:p14="http://schemas.microsoft.com/office/powerpoint/2010/main" val="3094932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increase of “fake news” in online resources and metadata may encourage governments and other sources of library funding to invest in improving the balance between precision and recall in information retrieval services.</a:t>
            </a:r>
          </a:p>
          <a:p>
            <a:endParaRPr lang="en-US" dirty="0"/>
          </a:p>
          <a:p>
            <a:r>
              <a:rPr lang="en-US" dirty="0"/>
              <a:t>This example should be a wake-up call. A Wikipedia article about a Scot who invented the electric toaster turned out to be completely fabricated. Although Wikipedia relies on contributors cross-checking and correcting each other’s work, this article remained in Wikipedia for nine years.</a:t>
            </a:r>
          </a:p>
          <a:p>
            <a:endParaRPr lang="en-US" dirty="0"/>
          </a:p>
          <a:p>
            <a:r>
              <a:rPr lang="en-US" dirty="0"/>
              <a:t>The consequences are not trivial. The fake information was included in a list of “British genius” in a national newspaper, thus diminishing the achievements of the other persons listed.</a:t>
            </a:r>
          </a:p>
          <a:p>
            <a:endParaRPr lang="en-US" dirty="0"/>
          </a:p>
          <a:p>
            <a:r>
              <a:rPr lang="en-US" dirty="0"/>
              <a:t>The Wikipedia heading “Alan MacMasters” now redirects to “Reliability of Wikipedia”.</a:t>
            </a:r>
          </a:p>
          <a:p>
            <a:endParaRPr lang="en-US" dirty="0"/>
          </a:p>
          <a:p>
            <a:r>
              <a:rPr lang="en-US" dirty="0"/>
              <a:t>I guess this is similar to using the Dewey Decimal Classification 001.9 for “controversial knowledge”, recently augmented by 001.98 for “</a:t>
            </a:r>
            <a:r>
              <a:rPr lang="en-US" dirty="0" err="1"/>
              <a:t>consipiracy</a:t>
            </a:r>
            <a:r>
              <a:rPr lang="en-US" dirty="0"/>
              <a:t> theories”. Closer to home we have 001.944 “monsters and related phenomena”. Fine for “fake resources”, but what about “fake metadata”?</a:t>
            </a:r>
            <a:endParaRPr lang="en-GB" dirty="0"/>
          </a:p>
        </p:txBody>
      </p:sp>
      <p:sp>
        <p:nvSpPr>
          <p:cNvPr id="4" name="Slide Number Placeholder 3"/>
          <p:cNvSpPr>
            <a:spLocks noGrp="1"/>
          </p:cNvSpPr>
          <p:nvPr>
            <p:ph type="sldNum" sz="quarter" idx="5"/>
          </p:nvPr>
        </p:nvSpPr>
        <p:spPr/>
        <p:txBody>
          <a:bodyPr/>
          <a:lstStyle/>
          <a:p>
            <a:fld id="{BC5AC95F-E90C-4A70-9614-13FF412B6F5A}" type="slidenum">
              <a:rPr lang="en-GB" smtClean="0"/>
              <a:t>8</a:t>
            </a:fld>
            <a:endParaRPr lang="en-GB"/>
          </a:p>
        </p:txBody>
      </p:sp>
    </p:spTree>
    <p:extLst>
      <p:ext uri="{BB962C8B-B14F-4D97-AF65-F5344CB8AC3E}">
        <p14:creationId xmlns:p14="http://schemas.microsoft.com/office/powerpoint/2010/main" val="1360079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I think we should be using our intellectual powers more, not less. “Artificial intelligence” shows no signs of understanding the semantic and cultural environment of bibliographic resources or producing adequate metadata for improved precision in retrieval systems.</a:t>
            </a:r>
          </a:p>
          <a:p>
            <a:endParaRPr lang="en-US" dirty="0"/>
          </a:p>
          <a:p>
            <a:r>
              <a:rPr lang="en-US" dirty="0"/>
              <a:t>The set of skills required to create such metadata is now required to fight fake news and preserve the degree of neutrality and objectivity that the library profession extols.</a:t>
            </a:r>
          </a:p>
          <a:p>
            <a:endParaRPr lang="en-US" dirty="0"/>
          </a:p>
          <a:p>
            <a:r>
              <a:rPr lang="en-GB" dirty="0"/>
              <a:t>We must actively develop and promote our skills in the current environment if the cataloguing profession is to survive.</a:t>
            </a:r>
          </a:p>
          <a:p>
            <a:endParaRPr lang="en-GB" dirty="0"/>
          </a:p>
          <a:p>
            <a:r>
              <a:rPr lang="en-GB" dirty="0"/>
              <a:t>The situation is uncertain.</a:t>
            </a:r>
          </a:p>
        </p:txBody>
      </p:sp>
      <p:sp>
        <p:nvSpPr>
          <p:cNvPr id="4" name="Slide Number Placeholder 3"/>
          <p:cNvSpPr>
            <a:spLocks noGrp="1"/>
          </p:cNvSpPr>
          <p:nvPr>
            <p:ph type="sldNum" sz="quarter" idx="5"/>
          </p:nvPr>
        </p:nvSpPr>
        <p:spPr/>
        <p:txBody>
          <a:bodyPr/>
          <a:lstStyle/>
          <a:p>
            <a:fld id="{BC5AC95F-E90C-4A70-9614-13FF412B6F5A}" type="slidenum">
              <a:rPr lang="en-GB" smtClean="0"/>
              <a:t>9</a:t>
            </a:fld>
            <a:endParaRPr lang="en-GB"/>
          </a:p>
        </p:txBody>
      </p:sp>
    </p:spTree>
    <p:extLst>
      <p:ext uri="{BB962C8B-B14F-4D97-AF65-F5344CB8AC3E}">
        <p14:creationId xmlns:p14="http://schemas.microsoft.com/office/powerpoint/2010/main" val="3282066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810333-11F1-463D-A1DD-DF4BEBE6F341}" type="datetimeFigureOut">
              <a:rPr lang="en-GB" smtClean="0"/>
              <a:t>10/12/2022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89248-F22F-4431-8F45-E3F08F59557D}" type="slidenum">
              <a:rPr lang="en-GB" smtClean="0"/>
              <a:t>‹#›</a:t>
            </a:fld>
            <a:endParaRPr lang="en-GB"/>
          </a:p>
        </p:txBody>
      </p:sp>
    </p:spTree>
    <p:extLst>
      <p:ext uri="{BB962C8B-B14F-4D97-AF65-F5344CB8AC3E}">
        <p14:creationId xmlns:p14="http://schemas.microsoft.com/office/powerpoint/2010/main" val="1675753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810333-11F1-463D-A1DD-DF4BEBE6F341}" type="datetimeFigureOut">
              <a:rPr lang="en-GB" smtClean="0"/>
              <a:t>10/12/2022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89248-F22F-4431-8F45-E3F08F59557D}" type="slidenum">
              <a:rPr lang="en-GB" smtClean="0"/>
              <a:t>‹#›</a:t>
            </a:fld>
            <a:endParaRPr lang="en-GB"/>
          </a:p>
        </p:txBody>
      </p:sp>
    </p:spTree>
    <p:extLst>
      <p:ext uri="{BB962C8B-B14F-4D97-AF65-F5344CB8AC3E}">
        <p14:creationId xmlns:p14="http://schemas.microsoft.com/office/powerpoint/2010/main" val="2336998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810333-11F1-463D-A1DD-DF4BEBE6F341}" type="datetimeFigureOut">
              <a:rPr lang="en-GB" smtClean="0"/>
              <a:t>10/12/2022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89248-F22F-4431-8F45-E3F08F59557D}" type="slidenum">
              <a:rPr lang="en-GB" smtClean="0"/>
              <a:t>‹#›</a:t>
            </a:fld>
            <a:endParaRPr lang="en-GB"/>
          </a:p>
        </p:txBody>
      </p:sp>
    </p:spTree>
    <p:extLst>
      <p:ext uri="{BB962C8B-B14F-4D97-AF65-F5344CB8AC3E}">
        <p14:creationId xmlns:p14="http://schemas.microsoft.com/office/powerpoint/2010/main" val="1453839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810333-11F1-463D-A1DD-DF4BEBE6F341}" type="datetimeFigureOut">
              <a:rPr lang="en-GB" smtClean="0"/>
              <a:t>10/12/2022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89248-F22F-4431-8F45-E3F08F59557D}" type="slidenum">
              <a:rPr lang="en-GB" smtClean="0"/>
              <a:t>‹#›</a:t>
            </a:fld>
            <a:endParaRPr lang="en-GB"/>
          </a:p>
        </p:txBody>
      </p:sp>
    </p:spTree>
    <p:extLst>
      <p:ext uri="{BB962C8B-B14F-4D97-AF65-F5344CB8AC3E}">
        <p14:creationId xmlns:p14="http://schemas.microsoft.com/office/powerpoint/2010/main" val="1153150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810333-11F1-463D-A1DD-DF4BEBE6F341}" type="datetimeFigureOut">
              <a:rPr lang="en-GB" smtClean="0"/>
              <a:t>10/12/2022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89248-F22F-4431-8F45-E3F08F59557D}" type="slidenum">
              <a:rPr lang="en-GB" smtClean="0"/>
              <a:t>‹#›</a:t>
            </a:fld>
            <a:endParaRPr lang="en-GB"/>
          </a:p>
        </p:txBody>
      </p:sp>
    </p:spTree>
    <p:extLst>
      <p:ext uri="{BB962C8B-B14F-4D97-AF65-F5344CB8AC3E}">
        <p14:creationId xmlns:p14="http://schemas.microsoft.com/office/powerpoint/2010/main" val="271574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810333-11F1-463D-A1DD-DF4BEBE6F341}" type="datetimeFigureOut">
              <a:rPr lang="en-GB" smtClean="0"/>
              <a:t>10/12/2022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B89248-F22F-4431-8F45-E3F08F59557D}" type="slidenum">
              <a:rPr lang="en-GB" smtClean="0"/>
              <a:t>‹#›</a:t>
            </a:fld>
            <a:endParaRPr lang="en-GB"/>
          </a:p>
        </p:txBody>
      </p:sp>
    </p:spTree>
    <p:extLst>
      <p:ext uri="{BB962C8B-B14F-4D97-AF65-F5344CB8AC3E}">
        <p14:creationId xmlns:p14="http://schemas.microsoft.com/office/powerpoint/2010/main" val="369102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810333-11F1-463D-A1DD-DF4BEBE6F341}" type="datetimeFigureOut">
              <a:rPr lang="en-GB" smtClean="0"/>
              <a:t>10/12/2022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B89248-F22F-4431-8F45-E3F08F59557D}" type="slidenum">
              <a:rPr lang="en-GB" smtClean="0"/>
              <a:t>‹#›</a:t>
            </a:fld>
            <a:endParaRPr lang="en-GB"/>
          </a:p>
        </p:txBody>
      </p:sp>
    </p:spTree>
    <p:extLst>
      <p:ext uri="{BB962C8B-B14F-4D97-AF65-F5344CB8AC3E}">
        <p14:creationId xmlns:p14="http://schemas.microsoft.com/office/powerpoint/2010/main" val="3022709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810333-11F1-463D-A1DD-DF4BEBE6F341}" type="datetimeFigureOut">
              <a:rPr lang="en-GB" smtClean="0"/>
              <a:t>10/12/2022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B89248-F22F-4431-8F45-E3F08F59557D}" type="slidenum">
              <a:rPr lang="en-GB" smtClean="0"/>
              <a:t>‹#›</a:t>
            </a:fld>
            <a:endParaRPr lang="en-GB"/>
          </a:p>
        </p:txBody>
      </p:sp>
    </p:spTree>
    <p:extLst>
      <p:ext uri="{BB962C8B-B14F-4D97-AF65-F5344CB8AC3E}">
        <p14:creationId xmlns:p14="http://schemas.microsoft.com/office/powerpoint/2010/main" val="1320538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810333-11F1-463D-A1DD-DF4BEBE6F341}" type="datetimeFigureOut">
              <a:rPr lang="en-GB" smtClean="0"/>
              <a:t>10/12/2022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B89248-F22F-4431-8F45-E3F08F59557D}" type="slidenum">
              <a:rPr lang="en-GB" smtClean="0"/>
              <a:t>‹#›</a:t>
            </a:fld>
            <a:endParaRPr lang="en-GB"/>
          </a:p>
        </p:txBody>
      </p:sp>
    </p:spTree>
    <p:extLst>
      <p:ext uri="{BB962C8B-B14F-4D97-AF65-F5344CB8AC3E}">
        <p14:creationId xmlns:p14="http://schemas.microsoft.com/office/powerpoint/2010/main" val="4124923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810333-11F1-463D-A1DD-DF4BEBE6F341}" type="datetimeFigureOut">
              <a:rPr lang="en-GB" smtClean="0"/>
              <a:t>10/12/2022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B89248-F22F-4431-8F45-E3F08F59557D}" type="slidenum">
              <a:rPr lang="en-GB" smtClean="0"/>
              <a:t>‹#›</a:t>
            </a:fld>
            <a:endParaRPr lang="en-GB"/>
          </a:p>
        </p:txBody>
      </p:sp>
    </p:spTree>
    <p:extLst>
      <p:ext uri="{BB962C8B-B14F-4D97-AF65-F5344CB8AC3E}">
        <p14:creationId xmlns:p14="http://schemas.microsoft.com/office/powerpoint/2010/main" val="695217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810333-11F1-463D-A1DD-DF4BEBE6F341}" type="datetimeFigureOut">
              <a:rPr lang="en-GB" smtClean="0"/>
              <a:t>10/12/2022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B89248-F22F-4431-8F45-E3F08F59557D}" type="slidenum">
              <a:rPr lang="en-GB" smtClean="0"/>
              <a:t>‹#›</a:t>
            </a:fld>
            <a:endParaRPr lang="en-GB"/>
          </a:p>
        </p:txBody>
      </p:sp>
    </p:spTree>
    <p:extLst>
      <p:ext uri="{BB962C8B-B14F-4D97-AF65-F5344CB8AC3E}">
        <p14:creationId xmlns:p14="http://schemas.microsoft.com/office/powerpoint/2010/main" val="354780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810333-11F1-463D-A1DD-DF4BEBE6F341}" type="datetimeFigureOut">
              <a:rPr lang="en-GB" smtClean="0"/>
              <a:t>10/12/2022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89248-F22F-4431-8F45-E3F08F59557D}" type="slidenum">
              <a:rPr lang="en-GB" smtClean="0"/>
              <a:t>‹#›</a:t>
            </a:fld>
            <a:endParaRPr lang="en-GB"/>
          </a:p>
        </p:txBody>
      </p:sp>
    </p:spTree>
    <p:extLst>
      <p:ext uri="{BB962C8B-B14F-4D97-AF65-F5344CB8AC3E}">
        <p14:creationId xmlns:p14="http://schemas.microsoft.com/office/powerpoint/2010/main" val="3971598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56222-088E-A8CC-E586-2402E4A9D615}"/>
              </a:ext>
            </a:extLst>
          </p:cNvPr>
          <p:cNvSpPr>
            <a:spLocks noGrp="1"/>
          </p:cNvSpPr>
          <p:nvPr>
            <p:ph type="ctrTitle"/>
          </p:nvPr>
        </p:nvSpPr>
        <p:spPr/>
        <p:txBody>
          <a:bodyPr/>
          <a:lstStyle/>
          <a:p>
            <a:r>
              <a:rPr lang="en-US" dirty="0"/>
              <a:t>Tomorrow never knows</a:t>
            </a:r>
            <a:endParaRPr lang="en-GB" dirty="0"/>
          </a:p>
        </p:txBody>
      </p:sp>
      <p:sp>
        <p:nvSpPr>
          <p:cNvPr id="3" name="Subtitle 2">
            <a:extLst>
              <a:ext uri="{FF2B5EF4-FFF2-40B4-BE49-F238E27FC236}">
                <a16:creationId xmlns:a16="http://schemas.microsoft.com/office/drawing/2014/main" id="{3273F658-61BB-26A4-6323-999287B23285}"/>
              </a:ext>
            </a:extLst>
          </p:cNvPr>
          <p:cNvSpPr>
            <a:spLocks noGrp="1"/>
          </p:cNvSpPr>
          <p:nvPr>
            <p:ph type="subTitle" idx="1"/>
          </p:nvPr>
        </p:nvSpPr>
        <p:spPr/>
        <p:txBody>
          <a:bodyPr/>
          <a:lstStyle/>
          <a:p>
            <a:r>
              <a:rPr lang="en-US" dirty="0"/>
              <a:t>Gordon Dunsire</a:t>
            </a:r>
          </a:p>
          <a:p>
            <a:r>
              <a:rPr lang="en-US" dirty="0"/>
              <a:t>Presented at Metadata and Discovery Group Scotland</a:t>
            </a:r>
          </a:p>
          <a:p>
            <a:r>
              <a:rPr lang="en-US" dirty="0"/>
              <a:t>Annual General Meeting, Edinburgh, 25 Nov 2022</a:t>
            </a:r>
            <a:endParaRPr lang="en-GB" dirty="0"/>
          </a:p>
        </p:txBody>
      </p:sp>
    </p:spTree>
    <p:extLst>
      <p:ext uri="{BB962C8B-B14F-4D97-AF65-F5344CB8AC3E}">
        <p14:creationId xmlns:p14="http://schemas.microsoft.com/office/powerpoint/2010/main" val="3880395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033D2D-49FC-B0E4-8419-CBF38F6AF323}"/>
              </a:ext>
            </a:extLst>
          </p:cNvPr>
          <p:cNvSpPr txBox="1"/>
          <p:nvPr/>
        </p:nvSpPr>
        <p:spPr>
          <a:xfrm>
            <a:off x="490888" y="216569"/>
            <a:ext cx="2105063" cy="707886"/>
          </a:xfrm>
          <a:prstGeom prst="rect">
            <a:avLst/>
          </a:prstGeom>
          <a:noFill/>
        </p:spPr>
        <p:txBody>
          <a:bodyPr wrap="none" rtlCol="0">
            <a:spAutoFit/>
          </a:bodyPr>
          <a:lstStyle/>
          <a:p>
            <a:r>
              <a:rPr lang="en-US" sz="4000" dirty="0"/>
              <a:t>The end?</a:t>
            </a:r>
            <a:endParaRPr lang="en-GB" sz="4000" dirty="0"/>
          </a:p>
        </p:txBody>
      </p:sp>
      <p:sp>
        <p:nvSpPr>
          <p:cNvPr id="2" name="TextBox 1">
            <a:extLst>
              <a:ext uri="{FF2B5EF4-FFF2-40B4-BE49-F238E27FC236}">
                <a16:creationId xmlns:a16="http://schemas.microsoft.com/office/drawing/2014/main" id="{BCC3EBB1-32CE-EF35-3A50-CC5C8A5A7668}"/>
              </a:ext>
            </a:extLst>
          </p:cNvPr>
          <p:cNvSpPr txBox="1"/>
          <p:nvPr/>
        </p:nvSpPr>
        <p:spPr>
          <a:xfrm>
            <a:off x="1130968" y="1448602"/>
            <a:ext cx="5057795" cy="1077218"/>
          </a:xfrm>
          <a:prstGeom prst="rect">
            <a:avLst/>
          </a:prstGeom>
          <a:noFill/>
        </p:spPr>
        <p:txBody>
          <a:bodyPr wrap="none" rtlCol="0">
            <a:spAutoFit/>
          </a:bodyPr>
          <a:lstStyle/>
          <a:p>
            <a:r>
              <a:rPr lang="en-US" sz="3200" dirty="0"/>
              <a:t>Entity-based cataloguing</a:t>
            </a:r>
          </a:p>
          <a:p>
            <a:r>
              <a:rPr lang="en-US" sz="3200" dirty="0"/>
              <a:t>	ISBD; UNIMARC; [RDA; BF]</a:t>
            </a:r>
            <a:endParaRPr lang="en-GB" sz="3200" dirty="0"/>
          </a:p>
        </p:txBody>
      </p:sp>
      <p:sp>
        <p:nvSpPr>
          <p:cNvPr id="5" name="TextBox 4">
            <a:extLst>
              <a:ext uri="{FF2B5EF4-FFF2-40B4-BE49-F238E27FC236}">
                <a16:creationId xmlns:a16="http://schemas.microsoft.com/office/drawing/2014/main" id="{0C10482E-32B5-4051-6F7E-11A62F1916BC}"/>
              </a:ext>
            </a:extLst>
          </p:cNvPr>
          <p:cNvSpPr txBox="1"/>
          <p:nvPr/>
        </p:nvSpPr>
        <p:spPr>
          <a:xfrm>
            <a:off x="1130968" y="2890391"/>
            <a:ext cx="7757573" cy="1077218"/>
          </a:xfrm>
          <a:prstGeom prst="rect">
            <a:avLst/>
          </a:prstGeom>
          <a:noFill/>
        </p:spPr>
        <p:txBody>
          <a:bodyPr wrap="none" rtlCol="0">
            <a:spAutoFit/>
          </a:bodyPr>
          <a:lstStyle/>
          <a:p>
            <a:r>
              <a:rPr lang="en-US" sz="3200" dirty="0"/>
              <a:t>National cultural identity in global framework</a:t>
            </a:r>
          </a:p>
          <a:p>
            <a:r>
              <a:rPr lang="en-US" sz="3200" dirty="0"/>
              <a:t>	ISNI, etc.; </a:t>
            </a:r>
            <a:r>
              <a:rPr lang="en-US" sz="3200" dirty="0" err="1"/>
              <a:t>localisation</a:t>
            </a:r>
            <a:endParaRPr lang="en-GB" sz="3200" dirty="0"/>
          </a:p>
        </p:txBody>
      </p:sp>
      <p:sp>
        <p:nvSpPr>
          <p:cNvPr id="8" name="TextBox 7">
            <a:extLst>
              <a:ext uri="{FF2B5EF4-FFF2-40B4-BE49-F238E27FC236}">
                <a16:creationId xmlns:a16="http://schemas.microsoft.com/office/drawing/2014/main" id="{67E1D3AD-719B-98B9-B46A-458849C19846}"/>
              </a:ext>
            </a:extLst>
          </p:cNvPr>
          <p:cNvSpPr txBox="1"/>
          <p:nvPr/>
        </p:nvSpPr>
        <p:spPr>
          <a:xfrm>
            <a:off x="1090863" y="4332180"/>
            <a:ext cx="3252557" cy="1077218"/>
          </a:xfrm>
          <a:prstGeom prst="rect">
            <a:avLst/>
          </a:prstGeom>
          <a:noFill/>
        </p:spPr>
        <p:txBody>
          <a:bodyPr wrap="none" rtlCol="0">
            <a:spAutoFit/>
          </a:bodyPr>
          <a:lstStyle/>
          <a:p>
            <a:r>
              <a:rPr lang="en-US" sz="3200" dirty="0" err="1"/>
              <a:t>Wikidata</a:t>
            </a:r>
            <a:endParaRPr lang="en-US" sz="3200" dirty="0"/>
          </a:p>
          <a:p>
            <a:r>
              <a:rPr lang="en-US" sz="3200" dirty="0"/>
              <a:t>	Bottom-up UBC</a:t>
            </a:r>
            <a:endParaRPr lang="en-GB" sz="3200" dirty="0"/>
          </a:p>
        </p:txBody>
      </p:sp>
      <p:sp>
        <p:nvSpPr>
          <p:cNvPr id="9" name="TextBox 8">
            <a:extLst>
              <a:ext uri="{FF2B5EF4-FFF2-40B4-BE49-F238E27FC236}">
                <a16:creationId xmlns:a16="http://schemas.microsoft.com/office/drawing/2014/main" id="{6152A3CE-ED3A-3E5E-8D07-CD1EE5DB1306}"/>
              </a:ext>
            </a:extLst>
          </p:cNvPr>
          <p:cNvSpPr txBox="1"/>
          <p:nvPr/>
        </p:nvSpPr>
        <p:spPr>
          <a:xfrm>
            <a:off x="6379945" y="5715802"/>
            <a:ext cx="1751762" cy="707886"/>
          </a:xfrm>
          <a:prstGeom prst="rect">
            <a:avLst/>
          </a:prstGeom>
          <a:noFill/>
        </p:spPr>
        <p:txBody>
          <a:bodyPr wrap="none" rtlCol="0">
            <a:spAutoFit/>
          </a:bodyPr>
          <a:lstStyle/>
          <a:p>
            <a:r>
              <a:rPr lang="en-US" sz="4000" dirty="0"/>
              <a:t>Slainte!</a:t>
            </a:r>
            <a:endParaRPr lang="en-GB" sz="4000" dirty="0"/>
          </a:p>
        </p:txBody>
      </p:sp>
    </p:spTree>
    <p:extLst>
      <p:ext uri="{BB962C8B-B14F-4D97-AF65-F5344CB8AC3E}">
        <p14:creationId xmlns:p14="http://schemas.microsoft.com/office/powerpoint/2010/main" val="160403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033D2D-49FC-B0E4-8419-CBF38F6AF323}"/>
              </a:ext>
            </a:extLst>
          </p:cNvPr>
          <p:cNvSpPr txBox="1"/>
          <p:nvPr/>
        </p:nvSpPr>
        <p:spPr>
          <a:xfrm>
            <a:off x="3257281" y="3075057"/>
            <a:ext cx="2629438" cy="707886"/>
          </a:xfrm>
          <a:prstGeom prst="rect">
            <a:avLst/>
          </a:prstGeom>
          <a:noFill/>
        </p:spPr>
        <p:txBody>
          <a:bodyPr wrap="none" rtlCol="0">
            <a:spAutoFit/>
          </a:bodyPr>
          <a:lstStyle/>
          <a:p>
            <a:r>
              <a:rPr lang="en-US" sz="4000" dirty="0"/>
              <a:t>Uncertainty</a:t>
            </a:r>
            <a:endParaRPr lang="en-GB" sz="4000" dirty="0"/>
          </a:p>
        </p:txBody>
      </p:sp>
    </p:spTree>
    <p:extLst>
      <p:ext uri="{BB962C8B-B14F-4D97-AF65-F5344CB8AC3E}">
        <p14:creationId xmlns:p14="http://schemas.microsoft.com/office/powerpoint/2010/main" val="4124898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033D2D-49FC-B0E4-8419-CBF38F6AF323}"/>
              </a:ext>
            </a:extLst>
          </p:cNvPr>
          <p:cNvSpPr txBox="1"/>
          <p:nvPr/>
        </p:nvSpPr>
        <p:spPr>
          <a:xfrm>
            <a:off x="490888" y="216569"/>
            <a:ext cx="4035592" cy="707886"/>
          </a:xfrm>
          <a:prstGeom prst="rect">
            <a:avLst/>
          </a:prstGeom>
          <a:noFill/>
        </p:spPr>
        <p:txBody>
          <a:bodyPr wrap="none" rtlCol="0">
            <a:spAutoFit/>
          </a:bodyPr>
          <a:lstStyle/>
          <a:p>
            <a:r>
              <a:rPr lang="en-US" sz="4000" dirty="0"/>
              <a:t>Creating metadata</a:t>
            </a:r>
            <a:endParaRPr lang="en-GB" sz="4000" dirty="0"/>
          </a:p>
        </p:txBody>
      </p:sp>
      <p:sp>
        <p:nvSpPr>
          <p:cNvPr id="4" name="TextBox 3">
            <a:extLst>
              <a:ext uri="{FF2B5EF4-FFF2-40B4-BE49-F238E27FC236}">
                <a16:creationId xmlns:a16="http://schemas.microsoft.com/office/drawing/2014/main" id="{3B044316-87A6-2DF5-89EE-06E10218807B}"/>
              </a:ext>
            </a:extLst>
          </p:cNvPr>
          <p:cNvSpPr txBox="1"/>
          <p:nvPr/>
        </p:nvSpPr>
        <p:spPr>
          <a:xfrm>
            <a:off x="5511982" y="278124"/>
            <a:ext cx="3195875" cy="584775"/>
          </a:xfrm>
          <a:prstGeom prst="rect">
            <a:avLst/>
          </a:prstGeom>
          <a:noFill/>
        </p:spPr>
        <p:txBody>
          <a:bodyPr wrap="none" rtlCol="0">
            <a:spAutoFit/>
          </a:bodyPr>
          <a:lstStyle/>
          <a:p>
            <a:r>
              <a:rPr lang="en-US" sz="3200" dirty="0"/>
              <a:t>A personal history</a:t>
            </a:r>
            <a:endParaRPr lang="en-GB" sz="3200" dirty="0"/>
          </a:p>
        </p:txBody>
      </p:sp>
      <p:pic>
        <p:nvPicPr>
          <p:cNvPr id="6" name="Picture 5" descr="A close-up of a telephone&#10;&#10;Description automatically generated with low confidence">
            <a:extLst>
              <a:ext uri="{FF2B5EF4-FFF2-40B4-BE49-F238E27FC236}">
                <a16:creationId xmlns:a16="http://schemas.microsoft.com/office/drawing/2014/main" id="{E9381869-0BCF-3BA6-6DC1-97807ADADC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889" y="984402"/>
            <a:ext cx="2435192" cy="1619763"/>
          </a:xfrm>
          <a:prstGeom prst="rect">
            <a:avLst/>
          </a:prstGeom>
        </p:spPr>
      </p:pic>
      <p:pic>
        <p:nvPicPr>
          <p:cNvPr id="8" name="Picture 7" descr="A picture containing typewriter, indoor&#10;&#10;Description automatically generated">
            <a:extLst>
              <a:ext uri="{FF2B5EF4-FFF2-40B4-BE49-F238E27FC236}">
                <a16:creationId xmlns:a16="http://schemas.microsoft.com/office/drawing/2014/main" id="{39BA7DF0-6B6C-C419-C385-4083A5E4F0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6378" y="984402"/>
            <a:ext cx="2114578" cy="1863449"/>
          </a:xfrm>
          <a:prstGeom prst="rect">
            <a:avLst/>
          </a:prstGeom>
        </p:spPr>
      </p:pic>
      <p:pic>
        <p:nvPicPr>
          <p:cNvPr id="5" name="Picture 4">
            <a:extLst>
              <a:ext uri="{FF2B5EF4-FFF2-40B4-BE49-F238E27FC236}">
                <a16:creationId xmlns:a16="http://schemas.microsoft.com/office/drawing/2014/main" id="{D7AA50F9-A6F6-1E80-9415-305C4E7053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048" y="2606658"/>
            <a:ext cx="2479728" cy="1876909"/>
          </a:xfrm>
          <a:prstGeom prst="rect">
            <a:avLst/>
          </a:prstGeom>
        </p:spPr>
      </p:pic>
      <p:pic>
        <p:nvPicPr>
          <p:cNvPr id="9" name="Picture 8">
            <a:extLst>
              <a:ext uri="{FF2B5EF4-FFF2-40B4-BE49-F238E27FC236}">
                <a16:creationId xmlns:a16="http://schemas.microsoft.com/office/drawing/2014/main" id="{8C0CD35D-3A81-5266-CBE4-8F0BE48EA5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8300" y="984402"/>
            <a:ext cx="3043238" cy="2924175"/>
          </a:xfrm>
          <a:prstGeom prst="rect">
            <a:avLst/>
          </a:prstGeom>
        </p:spPr>
      </p:pic>
      <p:pic>
        <p:nvPicPr>
          <p:cNvPr id="11" name="Picture 10">
            <a:extLst>
              <a:ext uri="{FF2B5EF4-FFF2-40B4-BE49-F238E27FC236}">
                <a16:creationId xmlns:a16="http://schemas.microsoft.com/office/drawing/2014/main" id="{50062EDE-D47E-9EC3-0F95-C1D1CB6B7D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26377" y="2920900"/>
            <a:ext cx="2330041" cy="172730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880CD63C-4318-C6EF-FD6C-46BDEF7ED2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0331" y="4582060"/>
            <a:ext cx="2525750" cy="2074244"/>
          </a:xfrm>
          <a:prstGeom prst="rect">
            <a:avLst/>
          </a:prstGeom>
        </p:spPr>
      </p:pic>
      <p:pic>
        <p:nvPicPr>
          <p:cNvPr id="14" name="Picture 13" descr="A computer monitor and keyboard&#10;&#10;Description automatically generated with medium confidence">
            <a:extLst>
              <a:ext uri="{FF2B5EF4-FFF2-40B4-BE49-F238E27FC236}">
                <a16:creationId xmlns:a16="http://schemas.microsoft.com/office/drawing/2014/main" id="{6A1647EC-21D3-97E7-0F7A-59223394F3D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77097" y="4117732"/>
            <a:ext cx="3050326" cy="2321705"/>
          </a:xfrm>
          <a:prstGeom prst="rect">
            <a:avLst/>
          </a:prstGeom>
        </p:spPr>
      </p:pic>
      <p:pic>
        <p:nvPicPr>
          <p:cNvPr id="16" name="Picture 15" descr="Graphical user interface, application&#10;&#10;Description automatically generated">
            <a:extLst>
              <a:ext uri="{FF2B5EF4-FFF2-40B4-BE49-F238E27FC236}">
                <a16:creationId xmlns:a16="http://schemas.microsoft.com/office/drawing/2014/main" id="{E42AC217-FAE7-0D4B-0808-3D045DA687D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21064" y="4764562"/>
            <a:ext cx="913161" cy="1957323"/>
          </a:xfrm>
          <a:prstGeom prst="rect">
            <a:avLst/>
          </a:prstGeom>
        </p:spPr>
      </p:pic>
      <p:sp>
        <p:nvSpPr>
          <p:cNvPr id="2" name="TextBox 1">
            <a:extLst>
              <a:ext uri="{FF2B5EF4-FFF2-40B4-BE49-F238E27FC236}">
                <a16:creationId xmlns:a16="http://schemas.microsoft.com/office/drawing/2014/main" id="{BA3573B8-D395-7261-38B8-02D00D41FA3E}"/>
              </a:ext>
            </a:extLst>
          </p:cNvPr>
          <p:cNvSpPr txBox="1"/>
          <p:nvPr/>
        </p:nvSpPr>
        <p:spPr>
          <a:xfrm>
            <a:off x="4066589" y="5203683"/>
            <a:ext cx="470000" cy="830997"/>
          </a:xfrm>
          <a:prstGeom prst="rect">
            <a:avLst/>
          </a:prstGeom>
          <a:noFill/>
        </p:spPr>
        <p:txBody>
          <a:bodyPr wrap="none" rtlCol="0">
            <a:spAutoFit/>
          </a:bodyPr>
          <a:lstStyle/>
          <a:p>
            <a:r>
              <a:rPr lang="en-US" sz="4800" dirty="0">
                <a:solidFill>
                  <a:schemeClr val="bg1"/>
                </a:solidFill>
              </a:rPr>
              <a:t>?</a:t>
            </a:r>
            <a:endParaRPr lang="en-GB" sz="4800" dirty="0">
              <a:solidFill>
                <a:schemeClr val="bg1"/>
              </a:solidFill>
            </a:endParaRPr>
          </a:p>
        </p:txBody>
      </p:sp>
    </p:spTree>
    <p:extLst>
      <p:ext uri="{BB962C8B-B14F-4D97-AF65-F5344CB8AC3E}">
        <p14:creationId xmlns:p14="http://schemas.microsoft.com/office/powerpoint/2010/main" val="226691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033D2D-49FC-B0E4-8419-CBF38F6AF323}"/>
              </a:ext>
            </a:extLst>
          </p:cNvPr>
          <p:cNvSpPr txBox="1"/>
          <p:nvPr/>
        </p:nvSpPr>
        <p:spPr>
          <a:xfrm>
            <a:off x="490888" y="216569"/>
            <a:ext cx="3870547" cy="707886"/>
          </a:xfrm>
          <a:prstGeom prst="rect">
            <a:avLst/>
          </a:prstGeom>
          <a:noFill/>
        </p:spPr>
        <p:txBody>
          <a:bodyPr wrap="none" rtlCol="0">
            <a:spAutoFit/>
          </a:bodyPr>
          <a:lstStyle/>
          <a:p>
            <a:r>
              <a:rPr lang="en-US" sz="4000" dirty="0"/>
              <a:t>Records and rules</a:t>
            </a:r>
            <a:endParaRPr lang="en-GB" sz="4000" dirty="0"/>
          </a:p>
        </p:txBody>
      </p:sp>
      <p:sp>
        <p:nvSpPr>
          <p:cNvPr id="4" name="TextBox 3">
            <a:extLst>
              <a:ext uri="{FF2B5EF4-FFF2-40B4-BE49-F238E27FC236}">
                <a16:creationId xmlns:a16="http://schemas.microsoft.com/office/drawing/2014/main" id="{3B044316-87A6-2DF5-89EE-06E10218807B}"/>
              </a:ext>
            </a:extLst>
          </p:cNvPr>
          <p:cNvSpPr txBox="1"/>
          <p:nvPr/>
        </p:nvSpPr>
        <p:spPr>
          <a:xfrm>
            <a:off x="1934934" y="2333512"/>
            <a:ext cx="6544155" cy="954107"/>
          </a:xfrm>
          <a:prstGeom prst="rect">
            <a:avLst/>
          </a:prstGeom>
          <a:noFill/>
        </p:spPr>
        <p:txBody>
          <a:bodyPr wrap="square" rtlCol="0">
            <a:spAutoFit/>
          </a:bodyPr>
          <a:lstStyle/>
          <a:p>
            <a:r>
              <a:rPr lang="en-US" sz="2800" dirty="0"/>
              <a:t>1998: Functional Requirements for Bibliographic </a:t>
            </a:r>
            <a:r>
              <a:rPr lang="en-US" sz="2800" dirty="0">
                <a:highlight>
                  <a:srgbClr val="FFFF00"/>
                </a:highlight>
              </a:rPr>
              <a:t>Records</a:t>
            </a:r>
          </a:p>
        </p:txBody>
      </p:sp>
      <p:sp>
        <p:nvSpPr>
          <p:cNvPr id="2" name="TextBox 1">
            <a:extLst>
              <a:ext uri="{FF2B5EF4-FFF2-40B4-BE49-F238E27FC236}">
                <a16:creationId xmlns:a16="http://schemas.microsoft.com/office/drawing/2014/main" id="{C6945F57-24C3-509E-7F39-B0C23B502C89}"/>
              </a:ext>
            </a:extLst>
          </p:cNvPr>
          <p:cNvSpPr txBox="1"/>
          <p:nvPr/>
        </p:nvSpPr>
        <p:spPr>
          <a:xfrm>
            <a:off x="1400475" y="1147608"/>
            <a:ext cx="6544155" cy="954107"/>
          </a:xfrm>
          <a:prstGeom prst="rect">
            <a:avLst/>
          </a:prstGeom>
          <a:noFill/>
        </p:spPr>
        <p:txBody>
          <a:bodyPr wrap="square" rtlCol="0">
            <a:spAutoFit/>
          </a:bodyPr>
          <a:lstStyle/>
          <a:p>
            <a:r>
              <a:rPr lang="en-US" sz="2800" dirty="0"/>
              <a:t>1978: Anglo-American Cataloguing </a:t>
            </a:r>
            <a:r>
              <a:rPr lang="en-US" sz="2800" dirty="0">
                <a:highlight>
                  <a:srgbClr val="FFFF00"/>
                </a:highlight>
              </a:rPr>
              <a:t>Rules</a:t>
            </a:r>
            <a:r>
              <a:rPr lang="en-US" sz="2800" dirty="0"/>
              <a:t> (2</a:t>
            </a:r>
            <a:r>
              <a:rPr lang="en-US" sz="2800" baseline="30000" dirty="0"/>
              <a:t>nd</a:t>
            </a:r>
            <a:r>
              <a:rPr lang="en-US" sz="2800" dirty="0"/>
              <a:t> edition)</a:t>
            </a:r>
            <a:endParaRPr lang="en-US" sz="2800" dirty="0">
              <a:highlight>
                <a:srgbClr val="FFFF00"/>
              </a:highlight>
            </a:endParaRPr>
          </a:p>
        </p:txBody>
      </p:sp>
      <p:sp>
        <p:nvSpPr>
          <p:cNvPr id="5" name="TextBox 4">
            <a:extLst>
              <a:ext uri="{FF2B5EF4-FFF2-40B4-BE49-F238E27FC236}">
                <a16:creationId xmlns:a16="http://schemas.microsoft.com/office/drawing/2014/main" id="{4C98838E-0080-0125-C3E2-A046EF8003B0}"/>
              </a:ext>
            </a:extLst>
          </p:cNvPr>
          <p:cNvSpPr txBox="1"/>
          <p:nvPr/>
        </p:nvSpPr>
        <p:spPr>
          <a:xfrm>
            <a:off x="1400475" y="5269762"/>
            <a:ext cx="7446357" cy="523220"/>
          </a:xfrm>
          <a:prstGeom prst="rect">
            <a:avLst/>
          </a:prstGeom>
          <a:noFill/>
        </p:spPr>
        <p:txBody>
          <a:bodyPr wrap="square" rtlCol="0">
            <a:spAutoFit/>
          </a:bodyPr>
          <a:lstStyle/>
          <a:p>
            <a:r>
              <a:rPr lang="en-US" sz="2800" dirty="0"/>
              <a:t>2010: RDA: resource description and access</a:t>
            </a:r>
          </a:p>
        </p:txBody>
      </p:sp>
      <p:sp>
        <p:nvSpPr>
          <p:cNvPr id="6" name="TextBox 5">
            <a:extLst>
              <a:ext uri="{FF2B5EF4-FFF2-40B4-BE49-F238E27FC236}">
                <a16:creationId xmlns:a16="http://schemas.microsoft.com/office/drawing/2014/main" id="{FCCF34BC-6B3A-FFC2-FDDA-92DD6AC1695F}"/>
              </a:ext>
            </a:extLst>
          </p:cNvPr>
          <p:cNvSpPr txBox="1"/>
          <p:nvPr/>
        </p:nvSpPr>
        <p:spPr>
          <a:xfrm>
            <a:off x="1934934" y="3391675"/>
            <a:ext cx="6544155" cy="954107"/>
          </a:xfrm>
          <a:prstGeom prst="rect">
            <a:avLst/>
          </a:prstGeom>
          <a:noFill/>
        </p:spPr>
        <p:txBody>
          <a:bodyPr wrap="square" rtlCol="0">
            <a:spAutoFit/>
          </a:bodyPr>
          <a:lstStyle/>
          <a:p>
            <a:r>
              <a:rPr lang="en-US" sz="2800" dirty="0"/>
              <a:t>2009: Functional Requirements for Authority </a:t>
            </a:r>
            <a:r>
              <a:rPr lang="en-US" sz="2800" dirty="0">
                <a:highlight>
                  <a:srgbClr val="FFFF00"/>
                </a:highlight>
              </a:rPr>
              <a:t>Data</a:t>
            </a:r>
          </a:p>
        </p:txBody>
      </p:sp>
      <p:sp>
        <p:nvSpPr>
          <p:cNvPr id="7" name="TextBox 6">
            <a:extLst>
              <a:ext uri="{FF2B5EF4-FFF2-40B4-BE49-F238E27FC236}">
                <a16:creationId xmlns:a16="http://schemas.microsoft.com/office/drawing/2014/main" id="{E9DA0D04-E27C-A015-B3BB-4B9A307A961E}"/>
              </a:ext>
            </a:extLst>
          </p:cNvPr>
          <p:cNvSpPr txBox="1"/>
          <p:nvPr/>
        </p:nvSpPr>
        <p:spPr>
          <a:xfrm>
            <a:off x="1934934" y="4449837"/>
            <a:ext cx="6544155" cy="523220"/>
          </a:xfrm>
          <a:prstGeom prst="rect">
            <a:avLst/>
          </a:prstGeom>
          <a:noFill/>
        </p:spPr>
        <p:txBody>
          <a:bodyPr wrap="square" rtlCol="0">
            <a:spAutoFit/>
          </a:bodyPr>
          <a:lstStyle/>
          <a:p>
            <a:r>
              <a:rPr lang="en-US" sz="2800" dirty="0"/>
              <a:t>2017: IFLA Library Reference </a:t>
            </a:r>
            <a:r>
              <a:rPr lang="en-US" sz="2800" dirty="0">
                <a:highlight>
                  <a:srgbClr val="FFFF00"/>
                </a:highlight>
              </a:rPr>
              <a:t>Model</a:t>
            </a:r>
          </a:p>
        </p:txBody>
      </p:sp>
      <p:sp>
        <p:nvSpPr>
          <p:cNvPr id="8" name="TextBox 7">
            <a:extLst>
              <a:ext uri="{FF2B5EF4-FFF2-40B4-BE49-F238E27FC236}">
                <a16:creationId xmlns:a16="http://schemas.microsoft.com/office/drawing/2014/main" id="{D4464C22-E5B5-9FF7-1712-0B9470FBAC81}"/>
              </a:ext>
            </a:extLst>
          </p:cNvPr>
          <p:cNvSpPr txBox="1"/>
          <p:nvPr/>
        </p:nvSpPr>
        <p:spPr>
          <a:xfrm>
            <a:off x="1400475" y="5856827"/>
            <a:ext cx="7446357" cy="523220"/>
          </a:xfrm>
          <a:prstGeom prst="rect">
            <a:avLst/>
          </a:prstGeom>
          <a:noFill/>
        </p:spPr>
        <p:txBody>
          <a:bodyPr wrap="square" rtlCol="0">
            <a:spAutoFit/>
          </a:bodyPr>
          <a:lstStyle/>
          <a:p>
            <a:r>
              <a:rPr lang="en-US" sz="2800" dirty="0"/>
              <a:t>2021: RDA (3R update)</a:t>
            </a:r>
          </a:p>
        </p:txBody>
      </p:sp>
      <p:sp>
        <p:nvSpPr>
          <p:cNvPr id="9" name="Arrow: Curved Right 8">
            <a:extLst>
              <a:ext uri="{FF2B5EF4-FFF2-40B4-BE49-F238E27FC236}">
                <a16:creationId xmlns:a16="http://schemas.microsoft.com/office/drawing/2014/main" id="{96A1AA48-22C1-F864-D058-C10C55907517}"/>
              </a:ext>
            </a:extLst>
          </p:cNvPr>
          <p:cNvSpPr/>
          <p:nvPr/>
        </p:nvSpPr>
        <p:spPr>
          <a:xfrm>
            <a:off x="799408" y="1467852"/>
            <a:ext cx="500514" cy="419180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Arrow: Curved Right 9">
            <a:extLst>
              <a:ext uri="{FF2B5EF4-FFF2-40B4-BE49-F238E27FC236}">
                <a16:creationId xmlns:a16="http://schemas.microsoft.com/office/drawing/2014/main" id="{8A9B1DAE-E45E-A61C-D735-295A61EB5A0F}"/>
              </a:ext>
            </a:extLst>
          </p:cNvPr>
          <p:cNvSpPr/>
          <p:nvPr/>
        </p:nvSpPr>
        <p:spPr>
          <a:xfrm>
            <a:off x="799408" y="2573975"/>
            <a:ext cx="500514" cy="308567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Arrow: Curved Right 10">
            <a:extLst>
              <a:ext uri="{FF2B5EF4-FFF2-40B4-BE49-F238E27FC236}">
                <a16:creationId xmlns:a16="http://schemas.microsoft.com/office/drawing/2014/main" id="{C038DD8B-5A18-3141-46BD-0CD06A0B60DA}"/>
              </a:ext>
            </a:extLst>
          </p:cNvPr>
          <p:cNvSpPr/>
          <p:nvPr/>
        </p:nvSpPr>
        <p:spPr>
          <a:xfrm>
            <a:off x="799408" y="3686476"/>
            <a:ext cx="500514" cy="197317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Arrow: Curved Right 11">
            <a:extLst>
              <a:ext uri="{FF2B5EF4-FFF2-40B4-BE49-F238E27FC236}">
                <a16:creationId xmlns:a16="http://schemas.microsoft.com/office/drawing/2014/main" id="{C325746D-B514-B07D-10B9-E5BBF172F935}"/>
              </a:ext>
            </a:extLst>
          </p:cNvPr>
          <p:cNvSpPr/>
          <p:nvPr/>
        </p:nvSpPr>
        <p:spPr>
          <a:xfrm>
            <a:off x="799408" y="4628234"/>
            <a:ext cx="500514" cy="15748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69897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6" grpId="0"/>
      <p:bldP spid="7" grpId="0"/>
      <p:bldP spid="8" grpId="0"/>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033D2D-49FC-B0E4-8419-CBF38F6AF323}"/>
              </a:ext>
            </a:extLst>
          </p:cNvPr>
          <p:cNvSpPr txBox="1"/>
          <p:nvPr/>
        </p:nvSpPr>
        <p:spPr>
          <a:xfrm>
            <a:off x="490888" y="216569"/>
            <a:ext cx="4814972" cy="707886"/>
          </a:xfrm>
          <a:prstGeom prst="rect">
            <a:avLst/>
          </a:prstGeom>
          <a:noFill/>
        </p:spPr>
        <p:txBody>
          <a:bodyPr wrap="none" rtlCol="0">
            <a:spAutoFit/>
          </a:bodyPr>
          <a:lstStyle/>
          <a:p>
            <a:r>
              <a:rPr lang="en-US" sz="4000" dirty="0"/>
              <a:t>Cataloguer judgement</a:t>
            </a:r>
            <a:endParaRPr lang="en-GB" sz="4000" dirty="0"/>
          </a:p>
        </p:txBody>
      </p:sp>
      <p:sp>
        <p:nvSpPr>
          <p:cNvPr id="4" name="TextBox 3">
            <a:extLst>
              <a:ext uri="{FF2B5EF4-FFF2-40B4-BE49-F238E27FC236}">
                <a16:creationId xmlns:a16="http://schemas.microsoft.com/office/drawing/2014/main" id="{3B044316-87A6-2DF5-89EE-06E10218807B}"/>
              </a:ext>
            </a:extLst>
          </p:cNvPr>
          <p:cNvSpPr txBox="1"/>
          <p:nvPr/>
        </p:nvSpPr>
        <p:spPr>
          <a:xfrm>
            <a:off x="1169530" y="5376840"/>
            <a:ext cx="3402470" cy="584775"/>
          </a:xfrm>
          <a:prstGeom prst="rect">
            <a:avLst/>
          </a:prstGeom>
          <a:noFill/>
        </p:spPr>
        <p:txBody>
          <a:bodyPr wrap="none" rtlCol="0">
            <a:spAutoFit/>
          </a:bodyPr>
          <a:lstStyle/>
          <a:p>
            <a:r>
              <a:rPr lang="en-US" sz="3200" dirty="0"/>
              <a:t>Tell me what to do!</a:t>
            </a:r>
          </a:p>
        </p:txBody>
      </p:sp>
      <p:sp>
        <p:nvSpPr>
          <p:cNvPr id="2" name="TextBox 1">
            <a:extLst>
              <a:ext uri="{FF2B5EF4-FFF2-40B4-BE49-F238E27FC236}">
                <a16:creationId xmlns:a16="http://schemas.microsoft.com/office/drawing/2014/main" id="{653499E3-0F9B-EDC5-64D4-FF35D4FD59B3}"/>
              </a:ext>
            </a:extLst>
          </p:cNvPr>
          <p:cNvSpPr txBox="1"/>
          <p:nvPr/>
        </p:nvSpPr>
        <p:spPr>
          <a:xfrm>
            <a:off x="1169530" y="2125869"/>
            <a:ext cx="4598759" cy="1569660"/>
          </a:xfrm>
          <a:prstGeom prst="rect">
            <a:avLst/>
          </a:prstGeom>
          <a:noFill/>
        </p:spPr>
        <p:txBody>
          <a:bodyPr wrap="none" rtlCol="0">
            <a:spAutoFit/>
          </a:bodyPr>
          <a:lstStyle/>
          <a:p>
            <a:r>
              <a:rPr lang="en-US" sz="3200" dirty="0"/>
              <a:t>No rules in RDA</a:t>
            </a:r>
          </a:p>
          <a:p>
            <a:r>
              <a:rPr lang="en-US" sz="3200" dirty="0"/>
              <a:t>	“Core” &lt;&gt; mandatory</a:t>
            </a:r>
          </a:p>
          <a:p>
            <a:r>
              <a:rPr lang="en-US" sz="3200" dirty="0"/>
              <a:t>	Instructions are options</a:t>
            </a:r>
          </a:p>
        </p:txBody>
      </p:sp>
      <p:sp>
        <p:nvSpPr>
          <p:cNvPr id="5" name="TextBox 4">
            <a:extLst>
              <a:ext uri="{FF2B5EF4-FFF2-40B4-BE49-F238E27FC236}">
                <a16:creationId xmlns:a16="http://schemas.microsoft.com/office/drawing/2014/main" id="{B947E6AE-0A28-9262-2710-AD9B3DC132B3}"/>
              </a:ext>
            </a:extLst>
          </p:cNvPr>
          <p:cNvSpPr txBox="1"/>
          <p:nvPr/>
        </p:nvSpPr>
        <p:spPr>
          <a:xfrm>
            <a:off x="1169530" y="1239047"/>
            <a:ext cx="7232301" cy="584775"/>
          </a:xfrm>
          <a:prstGeom prst="rect">
            <a:avLst/>
          </a:prstGeom>
          <a:noFill/>
        </p:spPr>
        <p:txBody>
          <a:bodyPr wrap="none" rtlCol="0">
            <a:spAutoFit/>
          </a:bodyPr>
          <a:lstStyle/>
          <a:p>
            <a:r>
              <a:rPr lang="en-US" sz="3200" dirty="0"/>
              <a:t>Top-down universal bibliographic control</a:t>
            </a:r>
          </a:p>
        </p:txBody>
      </p:sp>
      <p:sp>
        <p:nvSpPr>
          <p:cNvPr id="6" name="TextBox 5">
            <a:extLst>
              <a:ext uri="{FF2B5EF4-FFF2-40B4-BE49-F238E27FC236}">
                <a16:creationId xmlns:a16="http://schemas.microsoft.com/office/drawing/2014/main" id="{D45F2690-863B-0073-C46B-E9539CA76EAE}"/>
              </a:ext>
            </a:extLst>
          </p:cNvPr>
          <p:cNvSpPr txBox="1"/>
          <p:nvPr/>
        </p:nvSpPr>
        <p:spPr>
          <a:xfrm rot="18900000">
            <a:off x="1814086" y="1239046"/>
            <a:ext cx="749116" cy="584775"/>
          </a:xfrm>
          <a:prstGeom prst="rect">
            <a:avLst/>
          </a:prstGeom>
          <a:noFill/>
          <a:ln w="12700">
            <a:noFill/>
          </a:ln>
        </p:spPr>
        <p:txBody>
          <a:bodyPr wrap="none" rtlCol="0">
            <a:spAutoFit/>
          </a:bodyPr>
          <a:lstStyle/>
          <a:p>
            <a:r>
              <a:rPr lang="en-US" sz="3200" dirty="0">
                <a:solidFill>
                  <a:srgbClr val="FF0000"/>
                </a:solidFill>
                <a:highlight>
                  <a:srgbClr val="C0C0C0"/>
                </a:highlight>
              </a:rPr>
              <a:t>Fail</a:t>
            </a:r>
          </a:p>
        </p:txBody>
      </p:sp>
      <p:sp>
        <p:nvSpPr>
          <p:cNvPr id="7" name="TextBox 6">
            <a:extLst>
              <a:ext uri="{FF2B5EF4-FFF2-40B4-BE49-F238E27FC236}">
                <a16:creationId xmlns:a16="http://schemas.microsoft.com/office/drawing/2014/main" id="{5DEEA194-8A66-2AA7-48F9-B57D3699DC1E}"/>
              </a:ext>
            </a:extLst>
          </p:cNvPr>
          <p:cNvSpPr txBox="1"/>
          <p:nvPr/>
        </p:nvSpPr>
        <p:spPr>
          <a:xfrm>
            <a:off x="1169530" y="3997576"/>
            <a:ext cx="6609182" cy="1077218"/>
          </a:xfrm>
          <a:prstGeom prst="rect">
            <a:avLst/>
          </a:prstGeom>
          <a:noFill/>
        </p:spPr>
        <p:txBody>
          <a:bodyPr wrap="none" rtlCol="0">
            <a:spAutoFit/>
          </a:bodyPr>
          <a:lstStyle/>
          <a:p>
            <a:r>
              <a:rPr lang="en-US" sz="3200" dirty="0"/>
              <a:t>Policy statements; application profiles;</a:t>
            </a:r>
          </a:p>
          <a:p>
            <a:r>
              <a:rPr lang="en-US" sz="3200" dirty="0"/>
              <a:t>implementation scenarios</a:t>
            </a:r>
          </a:p>
        </p:txBody>
      </p:sp>
    </p:spTree>
    <p:extLst>
      <p:ext uri="{BB962C8B-B14F-4D97-AF65-F5344CB8AC3E}">
        <p14:creationId xmlns:p14="http://schemas.microsoft.com/office/powerpoint/2010/main" val="149930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033D2D-49FC-B0E4-8419-CBF38F6AF323}"/>
              </a:ext>
            </a:extLst>
          </p:cNvPr>
          <p:cNvSpPr txBox="1"/>
          <p:nvPr/>
        </p:nvSpPr>
        <p:spPr>
          <a:xfrm>
            <a:off x="490888" y="216569"/>
            <a:ext cx="3543149" cy="707886"/>
          </a:xfrm>
          <a:prstGeom prst="rect">
            <a:avLst/>
          </a:prstGeom>
          <a:noFill/>
        </p:spPr>
        <p:txBody>
          <a:bodyPr wrap="none" rtlCol="0">
            <a:spAutoFit/>
          </a:bodyPr>
          <a:lstStyle/>
          <a:p>
            <a:r>
              <a:rPr lang="en-US" sz="4000" dirty="0"/>
              <a:t>Cataloguer skills</a:t>
            </a:r>
            <a:endParaRPr lang="en-GB" sz="4000" dirty="0"/>
          </a:p>
        </p:txBody>
      </p:sp>
      <p:sp>
        <p:nvSpPr>
          <p:cNvPr id="5" name="TextBox 4">
            <a:extLst>
              <a:ext uri="{FF2B5EF4-FFF2-40B4-BE49-F238E27FC236}">
                <a16:creationId xmlns:a16="http://schemas.microsoft.com/office/drawing/2014/main" id="{B947E6AE-0A28-9262-2710-AD9B3DC132B3}"/>
              </a:ext>
            </a:extLst>
          </p:cNvPr>
          <p:cNvSpPr txBox="1"/>
          <p:nvPr/>
        </p:nvSpPr>
        <p:spPr>
          <a:xfrm>
            <a:off x="490888" y="1165691"/>
            <a:ext cx="4249368" cy="584775"/>
          </a:xfrm>
          <a:prstGeom prst="rect">
            <a:avLst/>
          </a:prstGeom>
          <a:noFill/>
        </p:spPr>
        <p:txBody>
          <a:bodyPr wrap="none" rtlCol="0">
            <a:spAutoFit/>
          </a:bodyPr>
          <a:lstStyle/>
          <a:p>
            <a:r>
              <a:rPr lang="en-US" sz="3200" dirty="0"/>
              <a:t>Keyboard: touch typing?</a:t>
            </a:r>
          </a:p>
        </p:txBody>
      </p:sp>
      <p:sp>
        <p:nvSpPr>
          <p:cNvPr id="8" name="TextBox 7">
            <a:extLst>
              <a:ext uri="{FF2B5EF4-FFF2-40B4-BE49-F238E27FC236}">
                <a16:creationId xmlns:a16="http://schemas.microsoft.com/office/drawing/2014/main" id="{5EDE8AAC-1F32-70DD-9C32-E4677BE0A7BA}"/>
              </a:ext>
            </a:extLst>
          </p:cNvPr>
          <p:cNvSpPr txBox="1"/>
          <p:nvPr/>
        </p:nvSpPr>
        <p:spPr>
          <a:xfrm>
            <a:off x="2677969" y="1909095"/>
            <a:ext cx="5114542" cy="1569660"/>
          </a:xfrm>
          <a:prstGeom prst="rect">
            <a:avLst/>
          </a:prstGeom>
          <a:noFill/>
        </p:spPr>
        <p:txBody>
          <a:bodyPr wrap="none" rtlCol="0">
            <a:spAutoFit/>
          </a:bodyPr>
          <a:lstStyle/>
          <a:p>
            <a:r>
              <a:rPr lang="en-US" sz="3200" dirty="0"/>
              <a:t>Other input channels</a:t>
            </a:r>
          </a:p>
          <a:p>
            <a:r>
              <a:rPr lang="en-US" sz="3200" dirty="0"/>
              <a:t>	Optical transcription (OCR)</a:t>
            </a:r>
          </a:p>
          <a:p>
            <a:r>
              <a:rPr lang="en-US" sz="3200" dirty="0"/>
              <a:t>	Voice transcription</a:t>
            </a:r>
          </a:p>
        </p:txBody>
      </p:sp>
      <p:sp>
        <p:nvSpPr>
          <p:cNvPr id="9" name="TextBox 8">
            <a:extLst>
              <a:ext uri="{FF2B5EF4-FFF2-40B4-BE49-F238E27FC236}">
                <a16:creationId xmlns:a16="http://schemas.microsoft.com/office/drawing/2014/main" id="{B252195E-548F-75A5-3E66-935CDBF01773}"/>
              </a:ext>
            </a:extLst>
          </p:cNvPr>
          <p:cNvSpPr txBox="1"/>
          <p:nvPr/>
        </p:nvSpPr>
        <p:spPr>
          <a:xfrm>
            <a:off x="490888" y="3753316"/>
            <a:ext cx="6724341" cy="1569660"/>
          </a:xfrm>
          <a:prstGeom prst="rect">
            <a:avLst/>
          </a:prstGeom>
          <a:noFill/>
        </p:spPr>
        <p:txBody>
          <a:bodyPr wrap="none" rtlCol="0">
            <a:spAutoFit/>
          </a:bodyPr>
          <a:lstStyle/>
          <a:p>
            <a:r>
              <a:rPr lang="en-US" sz="3200" dirty="0"/>
              <a:t>Using information processing machines</a:t>
            </a:r>
          </a:p>
          <a:p>
            <a:r>
              <a:rPr lang="en-US" sz="3200" dirty="0"/>
              <a:t>	How do they work (computers)?</a:t>
            </a:r>
          </a:p>
          <a:p>
            <a:r>
              <a:rPr lang="en-US" sz="3200" dirty="0"/>
              <a:t>	How do they process (meta)data?</a:t>
            </a:r>
          </a:p>
        </p:txBody>
      </p:sp>
      <p:sp>
        <p:nvSpPr>
          <p:cNvPr id="10" name="TextBox 9">
            <a:extLst>
              <a:ext uri="{FF2B5EF4-FFF2-40B4-BE49-F238E27FC236}">
                <a16:creationId xmlns:a16="http://schemas.microsoft.com/office/drawing/2014/main" id="{7B52AEC1-8FF4-0C0F-36E8-D46FEF08F040}"/>
              </a:ext>
            </a:extLst>
          </p:cNvPr>
          <p:cNvSpPr txBox="1"/>
          <p:nvPr/>
        </p:nvSpPr>
        <p:spPr>
          <a:xfrm>
            <a:off x="490888" y="5564213"/>
            <a:ext cx="8192307" cy="1077218"/>
          </a:xfrm>
          <a:prstGeom prst="rect">
            <a:avLst/>
          </a:prstGeom>
          <a:noFill/>
        </p:spPr>
        <p:txBody>
          <a:bodyPr wrap="none" rtlCol="0">
            <a:spAutoFit/>
          </a:bodyPr>
          <a:lstStyle/>
          <a:p>
            <a:r>
              <a:rPr lang="en-US" sz="3200" dirty="0"/>
              <a:t>How do other humans interact with computers?</a:t>
            </a:r>
          </a:p>
          <a:p>
            <a:r>
              <a:rPr lang="en-US" sz="3200" dirty="0"/>
              <a:t>	How do we engage end-users?</a:t>
            </a:r>
          </a:p>
        </p:txBody>
      </p:sp>
    </p:spTree>
    <p:extLst>
      <p:ext uri="{BB962C8B-B14F-4D97-AF65-F5344CB8AC3E}">
        <p14:creationId xmlns:p14="http://schemas.microsoft.com/office/powerpoint/2010/main" val="33194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033D2D-49FC-B0E4-8419-CBF38F6AF323}"/>
              </a:ext>
            </a:extLst>
          </p:cNvPr>
          <p:cNvSpPr txBox="1"/>
          <p:nvPr/>
        </p:nvSpPr>
        <p:spPr>
          <a:xfrm>
            <a:off x="490888" y="216569"/>
            <a:ext cx="5083956" cy="707886"/>
          </a:xfrm>
          <a:prstGeom prst="rect">
            <a:avLst/>
          </a:prstGeom>
          <a:noFill/>
        </p:spPr>
        <p:txBody>
          <a:bodyPr wrap="none" rtlCol="0">
            <a:spAutoFit/>
          </a:bodyPr>
          <a:lstStyle/>
          <a:p>
            <a:r>
              <a:rPr lang="en-US" sz="4000" dirty="0"/>
              <a:t>End users (meanwhile)</a:t>
            </a:r>
            <a:endParaRPr lang="en-GB" sz="4000" dirty="0"/>
          </a:p>
        </p:txBody>
      </p:sp>
      <p:sp>
        <p:nvSpPr>
          <p:cNvPr id="4" name="TextBox 3">
            <a:extLst>
              <a:ext uri="{FF2B5EF4-FFF2-40B4-BE49-F238E27FC236}">
                <a16:creationId xmlns:a16="http://schemas.microsoft.com/office/drawing/2014/main" id="{3B044316-87A6-2DF5-89EE-06E10218807B}"/>
              </a:ext>
            </a:extLst>
          </p:cNvPr>
          <p:cNvSpPr txBox="1"/>
          <p:nvPr/>
        </p:nvSpPr>
        <p:spPr>
          <a:xfrm>
            <a:off x="1334618" y="1120334"/>
            <a:ext cx="4497578" cy="1077218"/>
          </a:xfrm>
          <a:prstGeom prst="rect">
            <a:avLst/>
          </a:prstGeom>
          <a:noFill/>
        </p:spPr>
        <p:txBody>
          <a:bodyPr wrap="none" rtlCol="0">
            <a:spAutoFit/>
          </a:bodyPr>
          <a:lstStyle/>
          <a:p>
            <a:r>
              <a:rPr lang="en-US" sz="3200" dirty="0"/>
              <a:t>Google effect</a:t>
            </a:r>
          </a:p>
          <a:p>
            <a:r>
              <a:rPr lang="en-US" sz="3200" dirty="0"/>
              <a:t>	Known item retrieval </a:t>
            </a:r>
            <a:r>
              <a:rPr lang="en-US" sz="3200" dirty="0">
                <a:sym typeface="Wingdings" panose="05000000000000000000" pitchFamily="2" charset="2"/>
              </a:rPr>
              <a:t></a:t>
            </a:r>
            <a:endParaRPr lang="en-GB" sz="3200" dirty="0"/>
          </a:p>
        </p:txBody>
      </p:sp>
      <p:sp>
        <p:nvSpPr>
          <p:cNvPr id="2" name="TextBox 1">
            <a:extLst>
              <a:ext uri="{FF2B5EF4-FFF2-40B4-BE49-F238E27FC236}">
                <a16:creationId xmlns:a16="http://schemas.microsoft.com/office/drawing/2014/main" id="{0D960941-C8CD-CBC8-8ECB-B3698A2EAB1B}"/>
              </a:ext>
            </a:extLst>
          </p:cNvPr>
          <p:cNvSpPr txBox="1"/>
          <p:nvPr/>
        </p:nvSpPr>
        <p:spPr>
          <a:xfrm>
            <a:off x="1334618" y="4331746"/>
            <a:ext cx="4158318" cy="584775"/>
          </a:xfrm>
          <a:prstGeom prst="rect">
            <a:avLst/>
          </a:prstGeom>
          <a:noFill/>
        </p:spPr>
        <p:txBody>
          <a:bodyPr wrap="none" rtlCol="0">
            <a:spAutoFit/>
          </a:bodyPr>
          <a:lstStyle/>
          <a:p>
            <a:r>
              <a:rPr lang="en-US" sz="3200" dirty="0"/>
              <a:t>2010: MARC must die </a:t>
            </a:r>
            <a:r>
              <a:rPr lang="en-US" sz="3200" dirty="0">
                <a:sym typeface="Wingdings" panose="05000000000000000000" pitchFamily="2" charset="2"/>
              </a:rPr>
              <a:t></a:t>
            </a:r>
            <a:endParaRPr lang="en-US" sz="3200" dirty="0"/>
          </a:p>
        </p:txBody>
      </p:sp>
      <p:sp>
        <p:nvSpPr>
          <p:cNvPr id="5" name="TextBox 4">
            <a:extLst>
              <a:ext uri="{FF2B5EF4-FFF2-40B4-BE49-F238E27FC236}">
                <a16:creationId xmlns:a16="http://schemas.microsoft.com/office/drawing/2014/main" id="{ED11EF8B-2F92-2B59-66B6-FC3E5DB9C447}"/>
              </a:ext>
            </a:extLst>
          </p:cNvPr>
          <p:cNvSpPr txBox="1"/>
          <p:nvPr/>
        </p:nvSpPr>
        <p:spPr>
          <a:xfrm>
            <a:off x="1334618" y="2479819"/>
            <a:ext cx="5241948" cy="1569660"/>
          </a:xfrm>
          <a:prstGeom prst="rect">
            <a:avLst/>
          </a:prstGeom>
          <a:noFill/>
        </p:spPr>
        <p:txBody>
          <a:bodyPr wrap="none" rtlCol="0">
            <a:spAutoFit/>
          </a:bodyPr>
          <a:lstStyle/>
          <a:p>
            <a:r>
              <a:rPr lang="en-US" sz="3200" dirty="0"/>
              <a:t>Library ‘</a:t>
            </a:r>
            <a:r>
              <a:rPr lang="en-US" sz="3200" dirty="0" err="1"/>
              <a:t>opac</a:t>
            </a:r>
            <a:r>
              <a:rPr lang="en-US" sz="3200" dirty="0"/>
              <a:t>’</a:t>
            </a:r>
          </a:p>
          <a:p>
            <a:r>
              <a:rPr lang="en-US" sz="3200" dirty="0"/>
              <a:t>	Not catalogue cards, etc.</a:t>
            </a:r>
            <a:r>
              <a:rPr lang="en-US" sz="3200" dirty="0">
                <a:sym typeface="Wingdings" panose="05000000000000000000" pitchFamily="2" charset="2"/>
              </a:rPr>
              <a:t> </a:t>
            </a:r>
          </a:p>
          <a:p>
            <a:r>
              <a:rPr lang="en-US" sz="3200" dirty="0">
                <a:sym typeface="Wingdings" panose="05000000000000000000" pitchFamily="2" charset="2"/>
              </a:rPr>
              <a:t>	Little else has changed </a:t>
            </a:r>
            <a:r>
              <a:rPr lang="en-US" sz="3200" dirty="0"/>
              <a:t> </a:t>
            </a:r>
            <a:endParaRPr lang="en-GB" sz="3200" dirty="0"/>
          </a:p>
        </p:txBody>
      </p:sp>
      <p:sp>
        <p:nvSpPr>
          <p:cNvPr id="6" name="TextBox 5">
            <a:extLst>
              <a:ext uri="{FF2B5EF4-FFF2-40B4-BE49-F238E27FC236}">
                <a16:creationId xmlns:a16="http://schemas.microsoft.com/office/drawing/2014/main" id="{6DA479DB-1B0E-484E-6240-8A8C4673D84F}"/>
              </a:ext>
            </a:extLst>
          </p:cNvPr>
          <p:cNvSpPr txBox="1"/>
          <p:nvPr/>
        </p:nvSpPr>
        <p:spPr>
          <a:xfrm>
            <a:off x="1334618" y="5198789"/>
            <a:ext cx="6396495" cy="1077218"/>
          </a:xfrm>
          <a:prstGeom prst="rect">
            <a:avLst/>
          </a:prstGeom>
          <a:noFill/>
        </p:spPr>
        <p:txBody>
          <a:bodyPr wrap="none" rtlCol="0">
            <a:spAutoFit/>
          </a:bodyPr>
          <a:lstStyle/>
          <a:p>
            <a:r>
              <a:rPr lang="en-US" sz="3200" dirty="0" err="1"/>
              <a:t>Monetisation</a:t>
            </a:r>
            <a:r>
              <a:rPr lang="en-US" sz="3200" dirty="0"/>
              <a:t> of metadata</a:t>
            </a:r>
          </a:p>
          <a:p>
            <a:r>
              <a:rPr lang="en-US" sz="3200" dirty="0"/>
              <a:t>	Barrier to access and interaction </a:t>
            </a:r>
            <a:r>
              <a:rPr lang="en-US" sz="3200" dirty="0">
                <a:sym typeface="Wingdings" panose="05000000000000000000" pitchFamily="2" charset="2"/>
              </a:rPr>
              <a:t></a:t>
            </a:r>
            <a:endParaRPr lang="en-GB" sz="3200" dirty="0"/>
          </a:p>
        </p:txBody>
      </p:sp>
    </p:spTree>
    <p:extLst>
      <p:ext uri="{BB962C8B-B14F-4D97-AF65-F5344CB8AC3E}">
        <p14:creationId xmlns:p14="http://schemas.microsoft.com/office/powerpoint/2010/main" val="356597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3857AAED-4505-8A98-42FD-EB1D8CF927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426" y="283895"/>
            <a:ext cx="8101013" cy="4767263"/>
          </a:xfrm>
          <a:prstGeom prst="rect">
            <a:avLst/>
          </a:prstGeom>
          <a:ln w="12700">
            <a:solidFill>
              <a:schemeClr val="accent1"/>
            </a:solidFill>
          </a:ln>
        </p:spPr>
      </p:pic>
      <p:pic>
        <p:nvPicPr>
          <p:cNvPr id="3" name="Picture 2" descr="Graphical user interface, text, application, email&#10;&#10;Description automatically generated">
            <a:extLst>
              <a:ext uri="{FF2B5EF4-FFF2-40B4-BE49-F238E27FC236}">
                <a16:creationId xmlns:a16="http://schemas.microsoft.com/office/drawing/2014/main" id="{B351DD64-6886-AED7-CC4F-C604798194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885" y="2454440"/>
            <a:ext cx="8387046" cy="4216191"/>
          </a:xfrm>
          <a:prstGeom prst="rect">
            <a:avLst/>
          </a:prstGeom>
          <a:ln w="12700">
            <a:solidFill>
              <a:schemeClr val="accent1"/>
            </a:solidFill>
          </a:ln>
        </p:spPr>
      </p:pic>
      <p:pic>
        <p:nvPicPr>
          <p:cNvPr id="7" name="Picture 6" descr="Timeline&#10;&#10;Description automatically generated">
            <a:extLst>
              <a:ext uri="{FF2B5EF4-FFF2-40B4-BE49-F238E27FC236}">
                <a16:creationId xmlns:a16="http://schemas.microsoft.com/office/drawing/2014/main" id="{D4A41873-C2ED-B79C-D5B1-6FAC437C31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6396" y="625592"/>
            <a:ext cx="6348413" cy="2967038"/>
          </a:xfrm>
          <a:prstGeom prst="rect">
            <a:avLst/>
          </a:prstGeom>
          <a:ln w="12700">
            <a:solidFill>
              <a:schemeClr val="accent1"/>
            </a:solidFill>
          </a:ln>
        </p:spPr>
      </p:pic>
    </p:spTree>
    <p:extLst>
      <p:ext uri="{BB962C8B-B14F-4D97-AF65-F5344CB8AC3E}">
        <p14:creationId xmlns:p14="http://schemas.microsoft.com/office/powerpoint/2010/main" val="396410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033D2D-49FC-B0E4-8419-CBF38F6AF323}"/>
              </a:ext>
            </a:extLst>
          </p:cNvPr>
          <p:cNvSpPr txBox="1"/>
          <p:nvPr/>
        </p:nvSpPr>
        <p:spPr>
          <a:xfrm>
            <a:off x="490888" y="216569"/>
            <a:ext cx="2459328" cy="707886"/>
          </a:xfrm>
          <a:prstGeom prst="rect">
            <a:avLst/>
          </a:prstGeom>
          <a:noFill/>
        </p:spPr>
        <p:txBody>
          <a:bodyPr wrap="none" rtlCol="0">
            <a:spAutoFit/>
          </a:bodyPr>
          <a:lstStyle/>
          <a:p>
            <a:r>
              <a:rPr lang="en-US" sz="4000" dirty="0"/>
              <a:t>Conclusion</a:t>
            </a:r>
            <a:endParaRPr lang="en-GB" sz="4000" dirty="0"/>
          </a:p>
        </p:txBody>
      </p:sp>
      <p:sp>
        <p:nvSpPr>
          <p:cNvPr id="2" name="TextBox 1">
            <a:extLst>
              <a:ext uri="{FF2B5EF4-FFF2-40B4-BE49-F238E27FC236}">
                <a16:creationId xmlns:a16="http://schemas.microsoft.com/office/drawing/2014/main" id="{BCC3EBB1-32CE-EF35-3A50-CC5C8A5A7668}"/>
              </a:ext>
            </a:extLst>
          </p:cNvPr>
          <p:cNvSpPr txBox="1"/>
          <p:nvPr/>
        </p:nvSpPr>
        <p:spPr>
          <a:xfrm>
            <a:off x="1130968" y="1448602"/>
            <a:ext cx="3382016" cy="584775"/>
          </a:xfrm>
          <a:prstGeom prst="rect">
            <a:avLst/>
          </a:prstGeom>
          <a:noFill/>
        </p:spPr>
        <p:txBody>
          <a:bodyPr wrap="none" rtlCol="0">
            <a:spAutoFit/>
          </a:bodyPr>
          <a:lstStyle/>
          <a:p>
            <a:r>
              <a:rPr lang="en-US" sz="3200" dirty="0"/>
              <a:t>Turn off your mind </a:t>
            </a:r>
            <a:endParaRPr lang="en-GB" sz="3200" dirty="0"/>
          </a:p>
        </p:txBody>
      </p:sp>
      <p:sp>
        <p:nvSpPr>
          <p:cNvPr id="4" name="TextBox 3">
            <a:extLst>
              <a:ext uri="{FF2B5EF4-FFF2-40B4-BE49-F238E27FC236}">
                <a16:creationId xmlns:a16="http://schemas.microsoft.com/office/drawing/2014/main" id="{46E54124-BF68-059B-757A-041B318CFA05}"/>
              </a:ext>
            </a:extLst>
          </p:cNvPr>
          <p:cNvSpPr txBox="1"/>
          <p:nvPr/>
        </p:nvSpPr>
        <p:spPr>
          <a:xfrm>
            <a:off x="1703672" y="2970555"/>
            <a:ext cx="5032981" cy="584775"/>
          </a:xfrm>
          <a:prstGeom prst="rect">
            <a:avLst/>
          </a:prstGeom>
          <a:noFill/>
        </p:spPr>
        <p:txBody>
          <a:bodyPr wrap="none" rtlCol="0">
            <a:spAutoFit/>
          </a:bodyPr>
          <a:lstStyle/>
          <a:p>
            <a:r>
              <a:rPr lang="en-US" sz="3200" dirty="0"/>
              <a:t>Relax and float down stream </a:t>
            </a:r>
            <a:endParaRPr lang="en-GB" sz="3200" dirty="0"/>
          </a:p>
        </p:txBody>
      </p:sp>
      <p:sp>
        <p:nvSpPr>
          <p:cNvPr id="6" name="TextBox 5">
            <a:extLst>
              <a:ext uri="{FF2B5EF4-FFF2-40B4-BE49-F238E27FC236}">
                <a16:creationId xmlns:a16="http://schemas.microsoft.com/office/drawing/2014/main" id="{E8B98D1C-07B6-8E69-6DDD-B83112567E86}"/>
              </a:ext>
            </a:extLst>
          </p:cNvPr>
          <p:cNvSpPr txBox="1"/>
          <p:nvPr/>
        </p:nvSpPr>
        <p:spPr>
          <a:xfrm>
            <a:off x="2372627" y="4492509"/>
            <a:ext cx="2438488" cy="584775"/>
          </a:xfrm>
          <a:prstGeom prst="rect">
            <a:avLst/>
          </a:prstGeom>
          <a:noFill/>
        </p:spPr>
        <p:txBody>
          <a:bodyPr wrap="none" rtlCol="0">
            <a:spAutoFit/>
          </a:bodyPr>
          <a:lstStyle/>
          <a:p>
            <a:r>
              <a:rPr lang="en-US" sz="3200" dirty="0"/>
              <a:t>It is not dying</a:t>
            </a:r>
            <a:endParaRPr lang="en-GB" sz="3200" dirty="0"/>
          </a:p>
        </p:txBody>
      </p:sp>
      <p:sp>
        <p:nvSpPr>
          <p:cNvPr id="7" name="TextBox 6">
            <a:extLst>
              <a:ext uri="{FF2B5EF4-FFF2-40B4-BE49-F238E27FC236}">
                <a16:creationId xmlns:a16="http://schemas.microsoft.com/office/drawing/2014/main" id="{25BB08FA-B55A-947E-80A8-BC1719C27E95}"/>
              </a:ext>
            </a:extLst>
          </p:cNvPr>
          <p:cNvSpPr txBox="1"/>
          <p:nvPr/>
        </p:nvSpPr>
        <p:spPr>
          <a:xfrm>
            <a:off x="1703672" y="2209578"/>
            <a:ext cx="4675254" cy="584775"/>
          </a:xfrm>
          <a:prstGeom prst="rect">
            <a:avLst/>
          </a:prstGeom>
          <a:noFill/>
        </p:spPr>
        <p:txBody>
          <a:bodyPr wrap="none" rtlCol="0">
            <a:spAutoFit/>
          </a:bodyPr>
          <a:lstStyle/>
          <a:p>
            <a:r>
              <a:rPr lang="en-US" sz="3200" i="1" dirty="0"/>
              <a:t>No, no, no; don’t rely on AI</a:t>
            </a:r>
            <a:endParaRPr lang="en-GB" sz="3200" i="1" dirty="0"/>
          </a:p>
        </p:txBody>
      </p:sp>
      <p:sp>
        <p:nvSpPr>
          <p:cNvPr id="11" name="TextBox 10">
            <a:extLst>
              <a:ext uri="{FF2B5EF4-FFF2-40B4-BE49-F238E27FC236}">
                <a16:creationId xmlns:a16="http://schemas.microsoft.com/office/drawing/2014/main" id="{888B6FC2-88D9-2AF7-9543-C3B1D06D6394}"/>
              </a:ext>
            </a:extLst>
          </p:cNvPr>
          <p:cNvSpPr txBox="1"/>
          <p:nvPr/>
        </p:nvSpPr>
        <p:spPr>
          <a:xfrm>
            <a:off x="2372627" y="3731532"/>
            <a:ext cx="4619598" cy="584775"/>
          </a:xfrm>
          <a:prstGeom prst="rect">
            <a:avLst/>
          </a:prstGeom>
          <a:noFill/>
        </p:spPr>
        <p:txBody>
          <a:bodyPr wrap="none" rtlCol="0">
            <a:spAutoFit/>
          </a:bodyPr>
          <a:lstStyle/>
          <a:p>
            <a:r>
              <a:rPr lang="en-US" sz="3200" i="1" dirty="0"/>
              <a:t>No, no, no; fight fake news</a:t>
            </a:r>
            <a:endParaRPr lang="en-GB" sz="3200" i="1" dirty="0"/>
          </a:p>
        </p:txBody>
      </p:sp>
      <p:sp>
        <p:nvSpPr>
          <p:cNvPr id="12" name="TextBox 11">
            <a:extLst>
              <a:ext uri="{FF2B5EF4-FFF2-40B4-BE49-F238E27FC236}">
                <a16:creationId xmlns:a16="http://schemas.microsoft.com/office/drawing/2014/main" id="{88C7ADF7-640D-08C3-4CF4-1DA4604D1BE9}"/>
              </a:ext>
            </a:extLst>
          </p:cNvPr>
          <p:cNvSpPr txBox="1"/>
          <p:nvPr/>
        </p:nvSpPr>
        <p:spPr>
          <a:xfrm>
            <a:off x="3188341" y="5253486"/>
            <a:ext cx="1705916" cy="584775"/>
          </a:xfrm>
          <a:prstGeom prst="rect">
            <a:avLst/>
          </a:prstGeom>
          <a:noFill/>
        </p:spPr>
        <p:txBody>
          <a:bodyPr wrap="none" rtlCol="0">
            <a:spAutoFit/>
          </a:bodyPr>
          <a:lstStyle/>
          <a:p>
            <a:r>
              <a:rPr lang="en-US" sz="3200" i="1" dirty="0" err="1"/>
              <a:t>Mibbe</a:t>
            </a:r>
            <a:r>
              <a:rPr lang="en-US" sz="3200" i="1" dirty="0"/>
              <a:t> </a:t>
            </a:r>
            <a:r>
              <a:rPr lang="en-US" sz="3200" i="1" dirty="0">
                <a:sym typeface="Wingdings" panose="05000000000000000000" pitchFamily="2" charset="2"/>
              </a:rPr>
              <a:t></a:t>
            </a:r>
            <a:endParaRPr lang="en-GB" sz="3200" i="1" dirty="0"/>
          </a:p>
        </p:txBody>
      </p:sp>
    </p:spTree>
    <p:extLst>
      <p:ext uri="{BB962C8B-B14F-4D97-AF65-F5344CB8AC3E}">
        <p14:creationId xmlns:p14="http://schemas.microsoft.com/office/powerpoint/2010/main" val="409203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11" grpId="0"/>
      <p:bldP spid="1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1011</TotalTime>
  <Words>1739</Words>
  <Application>Microsoft Office PowerPoint</Application>
  <PresentationFormat>On-screen Show (4:3)</PresentationFormat>
  <Paragraphs>137</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Tomorrow never knows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Tomorrow never knows</dc:title>
  <dc:creator>Gordon Dunsire</dc:creator>
  <cp:lastModifiedBy>Gordon Dunsire</cp:lastModifiedBy>
  <cp:revision>1</cp:revision>
  <dcterms:created xsi:type="dcterms:W3CDTF">2022-11-09T11:40:33Z</dcterms:created>
  <dcterms:modified xsi:type="dcterms:W3CDTF">2022-12-10T12:48:37Z</dcterms:modified>
</cp:coreProperties>
</file>