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80" r:id="rId3"/>
    <p:sldId id="260" r:id="rId4"/>
    <p:sldId id="277" r:id="rId5"/>
    <p:sldId id="278" r:id="rId6"/>
    <p:sldId id="308" r:id="rId7"/>
    <p:sldId id="303" r:id="rId8"/>
    <p:sldId id="281" r:id="rId9"/>
    <p:sldId id="302" r:id="rId10"/>
    <p:sldId id="304" r:id="rId11"/>
    <p:sldId id="306" r:id="rId12"/>
    <p:sldId id="305" r:id="rId13"/>
    <p:sldId id="307" r:id="rId14"/>
    <p:sldId id="279" r:id="rId15"/>
    <p:sldId id="26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63" r:id="rId37"/>
    <p:sldId id="269" r:id="rId38"/>
    <p:sldId id="270" r:id="rId39"/>
    <p:sldId id="271" r:id="rId40"/>
    <p:sldId id="266" r:id="rId41"/>
    <p:sldId id="272" r:id="rId42"/>
    <p:sldId id="267" r:id="rId43"/>
    <p:sldId id="273" r:id="rId44"/>
    <p:sldId id="268" r:id="rId45"/>
    <p:sldId id="274" r:id="rId46"/>
    <p:sldId id="275" r:id="rId47"/>
    <p:sldId id="265" r:id="rId48"/>
    <p:sldId id="264" r:id="rId49"/>
    <p:sldId id="276" r:id="rId50"/>
    <p:sldId id="26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07335-72E6-404F-A173-0C4BEA3E31E1}" v="763" dt="2022-11-22T14:48:0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03" autoAdjust="0"/>
    <p:restoredTop sz="94660"/>
  </p:normalViewPr>
  <p:slideViewPr>
    <p:cSldViewPr snapToGrid="0">
      <p:cViewPr varScale="1">
        <p:scale>
          <a:sx n="99" d="100"/>
          <a:sy n="99" d="100"/>
        </p:scale>
        <p:origin x="717" y="45"/>
      </p:cViewPr>
      <p:guideLst/>
    </p:cSldViewPr>
  </p:slideViewPr>
  <p:notesTextViewPr>
    <p:cViewPr>
      <p:scale>
        <a:sx n="1" d="1"/>
        <a:sy n="1" d="1"/>
      </p:scale>
      <p:origin x="0" y="0"/>
    </p:cViewPr>
  </p:notesTextViewPr>
  <p:notesViewPr>
    <p:cSldViewPr snapToGrid="0">
      <p:cViewPr varScale="1">
        <p:scale>
          <a:sx n="75" d="100"/>
          <a:sy n="75" d="100"/>
        </p:scale>
        <p:origin x="2766"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Dunsire" userId="89320f45fdc69f41" providerId="LiveId" clId="{28E3B93C-F69E-44A1-AC95-B09F24644F2B}"/>
    <pc:docChg chg="custSel addSld modSld">
      <pc:chgData name="Gordon Dunsire" userId="89320f45fdc69f41" providerId="LiveId" clId="{28E3B93C-F69E-44A1-AC95-B09F24644F2B}" dt="2022-09-06T15:17:54.248" v="82" actId="20577"/>
      <pc:docMkLst>
        <pc:docMk/>
      </pc:docMkLst>
      <pc:sldChg chg="modSp mod">
        <pc:chgData name="Gordon Dunsire" userId="89320f45fdc69f41" providerId="LiveId" clId="{28E3B93C-F69E-44A1-AC95-B09F24644F2B}" dt="2022-09-06T15:16:05.222" v="73" actId="20577"/>
        <pc:sldMkLst>
          <pc:docMk/>
          <pc:sldMk cId="1985298713" sldId="256"/>
        </pc:sldMkLst>
        <pc:spChg chg="mod">
          <ac:chgData name="Gordon Dunsire" userId="89320f45fdc69f41" providerId="LiveId" clId="{28E3B93C-F69E-44A1-AC95-B09F24644F2B}" dt="2022-09-06T15:14:10.934" v="59" actId="20577"/>
          <ac:spMkLst>
            <pc:docMk/>
            <pc:sldMk cId="1985298713" sldId="256"/>
            <ac:spMk id="2" creationId="{654F99A1-E79C-66D8-7429-3A3255501904}"/>
          </ac:spMkLst>
        </pc:spChg>
        <pc:spChg chg="mod">
          <ac:chgData name="Gordon Dunsire" userId="89320f45fdc69f41" providerId="LiveId" clId="{28E3B93C-F69E-44A1-AC95-B09F24644F2B}" dt="2022-09-06T15:16:05.222" v="73" actId="20577"/>
          <ac:spMkLst>
            <pc:docMk/>
            <pc:sldMk cId="1985298713" sldId="256"/>
            <ac:spMk id="3" creationId="{2A2C88FA-9258-B395-1C1A-66E862D06C15}"/>
          </ac:spMkLst>
        </pc:spChg>
      </pc:sldChg>
      <pc:sldChg chg="addSp modSp new mod">
        <pc:chgData name="Gordon Dunsire" userId="89320f45fdc69f41" providerId="LiveId" clId="{28E3B93C-F69E-44A1-AC95-B09F24644F2B}" dt="2022-09-06T15:17:54.248" v="82" actId="20577"/>
        <pc:sldMkLst>
          <pc:docMk/>
          <pc:sldMk cId="3790731348" sldId="259"/>
        </pc:sldMkLst>
        <pc:spChg chg="add mod">
          <ac:chgData name="Gordon Dunsire" userId="89320f45fdc69f41" providerId="LiveId" clId="{28E3B93C-F69E-44A1-AC95-B09F24644F2B}" dt="2022-09-06T15:17:54.248" v="82" actId="20577"/>
          <ac:spMkLst>
            <pc:docMk/>
            <pc:sldMk cId="3790731348" sldId="259"/>
            <ac:spMk id="2" creationId="{11877A50-F631-9F7B-AE7C-C5E42FBA036E}"/>
          </ac:spMkLst>
        </pc:spChg>
      </pc:sldChg>
    </pc:docChg>
  </pc:docChgLst>
  <pc:docChgLst>
    <pc:chgData name="Gordon Dunsire" userId="89320f45fdc69f41" providerId="LiveId" clId="{37D07335-72E6-404F-A173-0C4BEA3E31E1}"/>
    <pc:docChg chg="undo custSel addSld delSld modSld sldOrd">
      <pc:chgData name="Gordon Dunsire" userId="89320f45fdc69f41" providerId="LiveId" clId="{37D07335-72E6-404F-A173-0C4BEA3E31E1}" dt="2022-11-23T11:06:16.655" v="9036" actId="20577"/>
      <pc:docMkLst>
        <pc:docMk/>
      </pc:docMkLst>
      <pc:sldChg chg="modSp mod">
        <pc:chgData name="Gordon Dunsire" userId="89320f45fdc69f41" providerId="LiveId" clId="{37D07335-72E6-404F-A173-0C4BEA3E31E1}" dt="2022-11-22T14:16:34.878" v="1260" actId="20577"/>
        <pc:sldMkLst>
          <pc:docMk/>
          <pc:sldMk cId="1985298713" sldId="256"/>
        </pc:sldMkLst>
        <pc:spChg chg="mod">
          <ac:chgData name="Gordon Dunsire" userId="89320f45fdc69f41" providerId="LiveId" clId="{37D07335-72E6-404F-A173-0C4BEA3E31E1}" dt="2022-11-22T14:12:44.184" v="1218" actId="20577"/>
          <ac:spMkLst>
            <pc:docMk/>
            <pc:sldMk cId="1985298713" sldId="256"/>
            <ac:spMk id="2" creationId="{654F99A1-E79C-66D8-7429-3A3255501904}"/>
          </ac:spMkLst>
        </pc:spChg>
        <pc:spChg chg="mod">
          <ac:chgData name="Gordon Dunsire" userId="89320f45fdc69f41" providerId="LiveId" clId="{37D07335-72E6-404F-A173-0C4BEA3E31E1}" dt="2022-11-22T14:16:34.878" v="1260" actId="20577"/>
          <ac:spMkLst>
            <pc:docMk/>
            <pc:sldMk cId="1985298713" sldId="256"/>
            <ac:spMk id="3" creationId="{2A2C88FA-9258-B395-1C1A-66E862D06C15}"/>
          </ac:spMkLst>
        </pc:spChg>
      </pc:sldChg>
      <pc:sldChg chg="del">
        <pc:chgData name="Gordon Dunsire" userId="89320f45fdc69f41" providerId="LiveId" clId="{37D07335-72E6-404F-A173-0C4BEA3E31E1}" dt="2022-11-22T14:24:47.207" v="1763" actId="47"/>
        <pc:sldMkLst>
          <pc:docMk/>
          <pc:sldMk cId="807869534" sldId="257"/>
        </pc:sldMkLst>
      </pc:sldChg>
      <pc:sldChg chg="del">
        <pc:chgData name="Gordon Dunsire" userId="89320f45fdc69f41" providerId="LiveId" clId="{37D07335-72E6-404F-A173-0C4BEA3E31E1}" dt="2022-11-21T15:57:29.258" v="1209" actId="47"/>
        <pc:sldMkLst>
          <pc:docMk/>
          <pc:sldMk cId="112394522" sldId="258"/>
        </pc:sldMkLst>
      </pc:sldChg>
      <pc:sldChg chg="del">
        <pc:chgData name="Gordon Dunsire" userId="89320f45fdc69f41" providerId="LiveId" clId="{37D07335-72E6-404F-A173-0C4BEA3E31E1}" dt="2022-11-21T15:57:26.444" v="1208" actId="47"/>
        <pc:sldMkLst>
          <pc:docMk/>
          <pc:sldMk cId="3790731348" sldId="259"/>
        </pc:sldMkLst>
      </pc:sldChg>
      <pc:sldChg chg="addSp delSp modSp new mod delAnim modAnim modNotes">
        <pc:chgData name="Gordon Dunsire" userId="89320f45fdc69f41" providerId="LiveId" clId="{37D07335-72E6-404F-A173-0C4BEA3E31E1}" dt="2022-11-23T09:19:50.549" v="2465" actId="20577"/>
        <pc:sldMkLst>
          <pc:docMk/>
          <pc:sldMk cId="551025377" sldId="260"/>
        </pc:sldMkLst>
        <pc:spChg chg="add mod">
          <ac:chgData name="Gordon Dunsire" userId="89320f45fdc69f41" providerId="LiveId" clId="{37D07335-72E6-404F-A173-0C4BEA3E31E1}" dt="2022-11-21T10:32:16.164" v="293" actId="20577"/>
          <ac:spMkLst>
            <pc:docMk/>
            <pc:sldMk cId="551025377" sldId="260"/>
            <ac:spMk id="6" creationId="{352E50BA-F2BE-2EE1-ACD7-174642D00904}"/>
          </ac:spMkLst>
        </pc:spChg>
        <pc:spChg chg="add del mod">
          <ac:chgData name="Gordon Dunsire" userId="89320f45fdc69f41" providerId="LiveId" clId="{37D07335-72E6-404F-A173-0C4BEA3E31E1}" dt="2022-11-18T10:52:10.376" v="59" actId="478"/>
          <ac:spMkLst>
            <pc:docMk/>
            <pc:sldMk cId="551025377" sldId="260"/>
            <ac:spMk id="7" creationId="{C6562EC4-7CF2-B98E-5F58-18D4379164ED}"/>
          </ac:spMkLst>
        </pc:spChg>
        <pc:spChg chg="add del mod">
          <ac:chgData name="Gordon Dunsire" userId="89320f45fdc69f41" providerId="LiveId" clId="{37D07335-72E6-404F-A173-0C4BEA3E31E1}" dt="2022-11-18T10:53:32.213" v="71" actId="478"/>
          <ac:spMkLst>
            <pc:docMk/>
            <pc:sldMk cId="551025377" sldId="260"/>
            <ac:spMk id="8" creationId="{E72AA0DD-60A8-0ABB-D259-D24FF8078243}"/>
          </ac:spMkLst>
        </pc:spChg>
        <pc:spChg chg="add mod ord">
          <ac:chgData name="Gordon Dunsire" userId="89320f45fdc69f41" providerId="LiveId" clId="{37D07335-72E6-404F-A173-0C4BEA3E31E1}" dt="2022-11-18T10:54:22.249" v="75" actId="167"/>
          <ac:spMkLst>
            <pc:docMk/>
            <pc:sldMk cId="551025377" sldId="260"/>
            <ac:spMk id="9" creationId="{F6915063-54E8-07D7-B903-35A69D69D933}"/>
          </ac:spMkLst>
        </pc:spChg>
        <pc:picChg chg="add mod ord">
          <ac:chgData name="Gordon Dunsire" userId="89320f45fdc69f41" providerId="LiveId" clId="{37D07335-72E6-404F-A173-0C4BEA3E31E1}" dt="2022-11-18T10:54:38.366" v="76" actId="167"/>
          <ac:picMkLst>
            <pc:docMk/>
            <pc:sldMk cId="551025377" sldId="260"/>
            <ac:picMk id="3" creationId="{199C5F39-B57E-8F42-20EF-408965D181F3}"/>
          </ac:picMkLst>
        </pc:picChg>
        <pc:picChg chg="add del mod">
          <ac:chgData name="Gordon Dunsire" userId="89320f45fdc69f41" providerId="LiveId" clId="{37D07335-72E6-404F-A173-0C4BEA3E31E1}" dt="2022-11-18T11:00:51.123" v="84" actId="478"/>
          <ac:picMkLst>
            <pc:docMk/>
            <pc:sldMk cId="551025377" sldId="260"/>
            <ac:picMk id="5" creationId="{CA65B4DC-EDB2-5ACD-7D3E-F8BDC0ED7048}"/>
          </ac:picMkLst>
        </pc:picChg>
        <pc:picChg chg="add mod">
          <ac:chgData name="Gordon Dunsire" userId="89320f45fdc69f41" providerId="LiveId" clId="{37D07335-72E6-404F-A173-0C4BEA3E31E1}" dt="2022-11-18T11:24:23.330" v="144" actId="1076"/>
          <ac:picMkLst>
            <pc:docMk/>
            <pc:sldMk cId="551025377" sldId="260"/>
            <ac:picMk id="11" creationId="{35D75F5D-0CAC-7A2F-B740-5E676C341056}"/>
          </ac:picMkLst>
        </pc:picChg>
      </pc:sldChg>
      <pc:sldChg chg="addSp delSp modSp add mod delAnim modNotes">
        <pc:chgData name="Gordon Dunsire" userId="89320f45fdc69f41" providerId="LiveId" clId="{37D07335-72E6-404F-A173-0C4BEA3E31E1}" dt="2022-11-23T11:06:16.655" v="9036" actId="20577"/>
        <pc:sldMkLst>
          <pc:docMk/>
          <pc:sldMk cId="2298844851" sldId="261"/>
        </pc:sldMkLst>
        <pc:spChg chg="add del mod">
          <ac:chgData name="Gordon Dunsire" userId="89320f45fdc69f41" providerId="LiveId" clId="{37D07335-72E6-404F-A173-0C4BEA3E31E1}" dt="2022-11-18T11:27:25.522" v="150" actId="478"/>
          <ac:spMkLst>
            <pc:docMk/>
            <pc:sldMk cId="2298844851" sldId="261"/>
            <ac:spMk id="2" creationId="{970134E0-4E24-A12E-23BD-89B69305D797}"/>
          </ac:spMkLst>
        </pc:spChg>
        <pc:spChg chg="add mod">
          <ac:chgData name="Gordon Dunsire" userId="89320f45fdc69f41" providerId="LiveId" clId="{37D07335-72E6-404F-A173-0C4BEA3E31E1}" dt="2022-11-22T14:49:57.158" v="1999" actId="1076"/>
          <ac:spMkLst>
            <pc:docMk/>
            <pc:sldMk cId="2298844851" sldId="261"/>
            <ac:spMk id="2" creationId="{F4394501-8B16-9C68-F39D-E7CD5A04AC55}"/>
          </ac:spMkLst>
        </pc:spChg>
        <pc:spChg chg="add mod">
          <ac:chgData name="Gordon Dunsire" userId="89320f45fdc69f41" providerId="LiveId" clId="{37D07335-72E6-404F-A173-0C4BEA3E31E1}" dt="2022-11-22T14:49:57.158" v="1999" actId="1076"/>
          <ac:spMkLst>
            <pc:docMk/>
            <pc:sldMk cId="2298844851" sldId="261"/>
            <ac:spMk id="3" creationId="{1754F4B7-115E-A8F6-7AF2-BCD9F749E943}"/>
          </ac:spMkLst>
        </pc:spChg>
        <pc:spChg chg="add mod">
          <ac:chgData name="Gordon Dunsire" userId="89320f45fdc69f41" providerId="LiveId" clId="{37D07335-72E6-404F-A173-0C4BEA3E31E1}" dt="2022-11-22T14:49:57.158" v="1999" actId="1076"/>
          <ac:spMkLst>
            <pc:docMk/>
            <pc:sldMk cId="2298844851" sldId="261"/>
            <ac:spMk id="4" creationId="{E047360D-BE03-127F-9ECC-2A295193F352}"/>
          </ac:spMkLst>
        </pc:spChg>
        <pc:spChg chg="mod">
          <ac:chgData name="Gordon Dunsire" userId="89320f45fdc69f41" providerId="LiveId" clId="{37D07335-72E6-404F-A173-0C4BEA3E31E1}" dt="2022-11-18T11:10:55.598" v="100" actId="1076"/>
          <ac:spMkLst>
            <pc:docMk/>
            <pc:sldMk cId="2298844851" sldId="261"/>
            <ac:spMk id="6" creationId="{352E50BA-F2BE-2EE1-ACD7-174642D00904}"/>
          </ac:spMkLst>
        </pc:spChg>
        <pc:spChg chg="del">
          <ac:chgData name="Gordon Dunsire" userId="89320f45fdc69f41" providerId="LiveId" clId="{37D07335-72E6-404F-A173-0C4BEA3E31E1}" dt="2022-11-18T11:10:38.531" v="87" actId="478"/>
          <ac:spMkLst>
            <pc:docMk/>
            <pc:sldMk cId="2298844851" sldId="261"/>
            <ac:spMk id="9" creationId="{F6915063-54E8-07D7-B903-35A69D69D933}"/>
          </ac:spMkLst>
        </pc:spChg>
        <pc:picChg chg="del">
          <ac:chgData name="Gordon Dunsire" userId="89320f45fdc69f41" providerId="LiveId" clId="{37D07335-72E6-404F-A173-0C4BEA3E31E1}" dt="2022-11-18T11:10:34.694" v="86" actId="478"/>
          <ac:picMkLst>
            <pc:docMk/>
            <pc:sldMk cId="2298844851" sldId="261"/>
            <ac:picMk id="3" creationId="{199C5F39-B57E-8F42-20EF-408965D181F3}"/>
          </ac:picMkLst>
        </pc:picChg>
      </pc:sldChg>
      <pc:sldChg chg="new">
        <pc:chgData name="Gordon Dunsire" userId="89320f45fdc69f41" providerId="LiveId" clId="{37D07335-72E6-404F-A173-0C4BEA3E31E1}" dt="2022-11-18T11:19:11.494" v="136" actId="680"/>
        <pc:sldMkLst>
          <pc:docMk/>
          <pc:sldMk cId="210795404" sldId="262"/>
        </pc:sldMkLst>
      </pc:sldChg>
      <pc:sldChg chg="add">
        <pc:chgData name="Gordon Dunsire" userId="89320f45fdc69f41" providerId="LiveId" clId="{37D07335-72E6-404F-A173-0C4BEA3E31E1}" dt="2022-11-18T11:19:15.428" v="137"/>
        <pc:sldMkLst>
          <pc:docMk/>
          <pc:sldMk cId="0" sldId="263"/>
        </pc:sldMkLst>
      </pc:sldChg>
      <pc:sldChg chg="add">
        <pc:chgData name="Gordon Dunsire" userId="89320f45fdc69f41" providerId="LiveId" clId="{37D07335-72E6-404F-A173-0C4BEA3E31E1}" dt="2022-11-18T11:19:15.428" v="137"/>
        <pc:sldMkLst>
          <pc:docMk/>
          <pc:sldMk cId="0" sldId="264"/>
        </pc:sldMkLst>
      </pc:sldChg>
      <pc:sldChg chg="modSp add mod">
        <pc:chgData name="Gordon Dunsire" userId="89320f45fdc69f41" providerId="LiveId" clId="{37D07335-72E6-404F-A173-0C4BEA3E31E1}" dt="2022-11-18T11:19:15.560" v="138" actId="27636"/>
        <pc:sldMkLst>
          <pc:docMk/>
          <pc:sldMk cId="0" sldId="265"/>
        </pc:sldMkLst>
        <pc:spChg chg="mod">
          <ac:chgData name="Gordon Dunsire" userId="89320f45fdc69f41" providerId="LiveId" clId="{37D07335-72E6-404F-A173-0C4BEA3E31E1}" dt="2022-11-18T11:19:15.560" v="138" actId="27636"/>
          <ac:spMkLst>
            <pc:docMk/>
            <pc:sldMk cId="0" sldId="265"/>
            <ac:spMk id="13315" creationId="{B1FD11D7-0E93-5702-0134-2DCFD46118FC}"/>
          </ac:spMkLst>
        </pc:spChg>
      </pc:sldChg>
      <pc:sldChg chg="add">
        <pc:chgData name="Gordon Dunsire" userId="89320f45fdc69f41" providerId="LiveId" clId="{37D07335-72E6-404F-A173-0C4BEA3E31E1}" dt="2022-11-18T11:19:15.428" v="137"/>
        <pc:sldMkLst>
          <pc:docMk/>
          <pc:sldMk cId="0" sldId="266"/>
        </pc:sldMkLst>
      </pc:sldChg>
      <pc:sldChg chg="add">
        <pc:chgData name="Gordon Dunsire" userId="89320f45fdc69f41" providerId="LiveId" clId="{37D07335-72E6-404F-A173-0C4BEA3E31E1}" dt="2022-11-18T11:19:15.428" v="137"/>
        <pc:sldMkLst>
          <pc:docMk/>
          <pc:sldMk cId="0" sldId="267"/>
        </pc:sldMkLst>
      </pc:sldChg>
      <pc:sldChg chg="add">
        <pc:chgData name="Gordon Dunsire" userId="89320f45fdc69f41" providerId="LiveId" clId="{37D07335-72E6-404F-A173-0C4BEA3E31E1}" dt="2022-11-18T11:19:15.428" v="137"/>
        <pc:sldMkLst>
          <pc:docMk/>
          <pc:sldMk cId="0" sldId="268"/>
        </pc:sldMkLst>
      </pc:sldChg>
      <pc:sldChg chg="add">
        <pc:chgData name="Gordon Dunsire" userId="89320f45fdc69f41" providerId="LiveId" clId="{37D07335-72E6-404F-A173-0C4BEA3E31E1}" dt="2022-11-18T11:19:15.428" v="137"/>
        <pc:sldMkLst>
          <pc:docMk/>
          <pc:sldMk cId="0" sldId="269"/>
        </pc:sldMkLst>
      </pc:sldChg>
      <pc:sldChg chg="add">
        <pc:chgData name="Gordon Dunsire" userId="89320f45fdc69f41" providerId="LiveId" clId="{37D07335-72E6-404F-A173-0C4BEA3E31E1}" dt="2022-11-18T11:19:15.428" v="137"/>
        <pc:sldMkLst>
          <pc:docMk/>
          <pc:sldMk cId="0" sldId="270"/>
        </pc:sldMkLst>
      </pc:sldChg>
      <pc:sldChg chg="add">
        <pc:chgData name="Gordon Dunsire" userId="89320f45fdc69f41" providerId="LiveId" clId="{37D07335-72E6-404F-A173-0C4BEA3E31E1}" dt="2022-11-18T11:19:15.428" v="137"/>
        <pc:sldMkLst>
          <pc:docMk/>
          <pc:sldMk cId="0" sldId="271"/>
        </pc:sldMkLst>
      </pc:sldChg>
      <pc:sldChg chg="add">
        <pc:chgData name="Gordon Dunsire" userId="89320f45fdc69f41" providerId="LiveId" clId="{37D07335-72E6-404F-A173-0C4BEA3E31E1}" dt="2022-11-18T11:19:15.428" v="137"/>
        <pc:sldMkLst>
          <pc:docMk/>
          <pc:sldMk cId="0" sldId="272"/>
        </pc:sldMkLst>
      </pc:sldChg>
      <pc:sldChg chg="add">
        <pc:chgData name="Gordon Dunsire" userId="89320f45fdc69f41" providerId="LiveId" clId="{37D07335-72E6-404F-A173-0C4BEA3E31E1}" dt="2022-11-18T11:19:15.428" v="137"/>
        <pc:sldMkLst>
          <pc:docMk/>
          <pc:sldMk cId="0" sldId="273"/>
        </pc:sldMkLst>
      </pc:sldChg>
      <pc:sldChg chg="add">
        <pc:chgData name="Gordon Dunsire" userId="89320f45fdc69f41" providerId="LiveId" clId="{37D07335-72E6-404F-A173-0C4BEA3E31E1}" dt="2022-11-18T11:19:15.428" v="137"/>
        <pc:sldMkLst>
          <pc:docMk/>
          <pc:sldMk cId="0" sldId="274"/>
        </pc:sldMkLst>
      </pc:sldChg>
      <pc:sldChg chg="add">
        <pc:chgData name="Gordon Dunsire" userId="89320f45fdc69f41" providerId="LiveId" clId="{37D07335-72E6-404F-A173-0C4BEA3E31E1}" dt="2022-11-18T11:19:15.428" v="137"/>
        <pc:sldMkLst>
          <pc:docMk/>
          <pc:sldMk cId="0" sldId="275"/>
        </pc:sldMkLst>
      </pc:sldChg>
      <pc:sldChg chg="add">
        <pc:chgData name="Gordon Dunsire" userId="89320f45fdc69f41" providerId="LiveId" clId="{37D07335-72E6-404F-A173-0C4BEA3E31E1}" dt="2022-11-18T11:19:15.428" v="137"/>
        <pc:sldMkLst>
          <pc:docMk/>
          <pc:sldMk cId="0" sldId="276"/>
        </pc:sldMkLst>
      </pc:sldChg>
      <pc:sldChg chg="addSp delSp modSp add mod delAnim modAnim modNotes">
        <pc:chgData name="Gordon Dunsire" userId="89320f45fdc69f41" providerId="LiveId" clId="{37D07335-72E6-404F-A173-0C4BEA3E31E1}" dt="2022-11-23T09:20:26.929" v="2523" actId="20577"/>
        <pc:sldMkLst>
          <pc:docMk/>
          <pc:sldMk cId="3376780013" sldId="277"/>
        </pc:sldMkLst>
        <pc:spChg chg="add del">
          <ac:chgData name="Gordon Dunsire" userId="89320f45fdc69f41" providerId="LiveId" clId="{37D07335-72E6-404F-A173-0C4BEA3E31E1}" dt="2022-11-18T11:29:05.241" v="164" actId="478"/>
          <ac:spMkLst>
            <pc:docMk/>
            <pc:sldMk cId="3376780013" sldId="277"/>
            <ac:spMk id="2" creationId="{56948634-E6AF-8554-6D89-833CB3E3B3CA}"/>
          </ac:spMkLst>
        </pc:spChg>
        <pc:spChg chg="add mod">
          <ac:chgData name="Gordon Dunsire" userId="89320f45fdc69f41" providerId="LiveId" clId="{37D07335-72E6-404F-A173-0C4BEA3E31E1}" dt="2022-11-18T11:29:58.310" v="170" actId="1076"/>
          <ac:spMkLst>
            <pc:docMk/>
            <pc:sldMk cId="3376780013" sldId="277"/>
            <ac:spMk id="4" creationId="{9260FB89-E9D4-EB2B-6881-DC6DAE915729}"/>
          </ac:spMkLst>
        </pc:spChg>
        <pc:spChg chg="mod">
          <ac:chgData name="Gordon Dunsire" userId="89320f45fdc69f41" providerId="LiveId" clId="{37D07335-72E6-404F-A173-0C4BEA3E31E1}" dt="2022-11-18T11:28:15.388" v="159" actId="6549"/>
          <ac:spMkLst>
            <pc:docMk/>
            <pc:sldMk cId="3376780013" sldId="277"/>
            <ac:spMk id="6" creationId="{352E50BA-F2BE-2EE1-ACD7-174642D00904}"/>
          </ac:spMkLst>
        </pc:spChg>
        <pc:spChg chg="del">
          <ac:chgData name="Gordon Dunsire" userId="89320f45fdc69f41" providerId="LiveId" clId="{37D07335-72E6-404F-A173-0C4BEA3E31E1}" dt="2022-11-18T11:28:34.575" v="161" actId="478"/>
          <ac:spMkLst>
            <pc:docMk/>
            <pc:sldMk cId="3376780013" sldId="277"/>
            <ac:spMk id="9" creationId="{F6915063-54E8-07D7-B903-35A69D69D933}"/>
          </ac:spMkLst>
        </pc:spChg>
        <pc:picChg chg="mod">
          <ac:chgData name="Gordon Dunsire" userId="89320f45fdc69f41" providerId="LiveId" clId="{37D07335-72E6-404F-A173-0C4BEA3E31E1}" dt="2022-11-18T11:29:30.965" v="169" actId="1076"/>
          <ac:picMkLst>
            <pc:docMk/>
            <pc:sldMk cId="3376780013" sldId="277"/>
            <ac:picMk id="3" creationId="{199C5F39-B57E-8F42-20EF-408965D181F3}"/>
          </ac:picMkLst>
        </pc:picChg>
        <pc:picChg chg="del">
          <ac:chgData name="Gordon Dunsire" userId="89320f45fdc69f41" providerId="LiveId" clId="{37D07335-72E6-404F-A173-0C4BEA3E31E1}" dt="2022-11-18T11:28:30.237" v="160" actId="478"/>
          <ac:picMkLst>
            <pc:docMk/>
            <pc:sldMk cId="3376780013" sldId="277"/>
            <ac:picMk id="11" creationId="{35D75F5D-0CAC-7A2F-B740-5E676C341056}"/>
          </ac:picMkLst>
        </pc:picChg>
      </pc:sldChg>
      <pc:sldChg chg="addSp delSp modSp add mod delAnim modAnim modNotes">
        <pc:chgData name="Gordon Dunsire" userId="89320f45fdc69f41" providerId="LiveId" clId="{37D07335-72E6-404F-A173-0C4BEA3E31E1}" dt="2022-11-23T09:21:58.416" v="2746" actId="20577"/>
        <pc:sldMkLst>
          <pc:docMk/>
          <pc:sldMk cId="1222169925" sldId="278"/>
        </pc:sldMkLst>
        <pc:spChg chg="del mod">
          <ac:chgData name="Gordon Dunsire" userId="89320f45fdc69f41" providerId="LiveId" clId="{37D07335-72E6-404F-A173-0C4BEA3E31E1}" dt="2022-11-18T11:50:44.899" v="225" actId="478"/>
          <ac:spMkLst>
            <pc:docMk/>
            <pc:sldMk cId="1222169925" sldId="278"/>
            <ac:spMk id="4" creationId="{9260FB89-E9D4-EB2B-6881-DC6DAE915729}"/>
          </ac:spMkLst>
        </pc:spChg>
        <pc:spChg chg="mod">
          <ac:chgData name="Gordon Dunsire" userId="89320f45fdc69f41" providerId="LiveId" clId="{37D07335-72E6-404F-A173-0C4BEA3E31E1}" dt="2022-11-21T15:36:37.507" v="1108" actId="20577"/>
          <ac:spMkLst>
            <pc:docMk/>
            <pc:sldMk cId="1222169925" sldId="278"/>
            <ac:spMk id="6" creationId="{352E50BA-F2BE-2EE1-ACD7-174642D00904}"/>
          </ac:spMkLst>
        </pc:spChg>
        <pc:picChg chg="del mod">
          <ac:chgData name="Gordon Dunsire" userId="89320f45fdc69f41" providerId="LiveId" clId="{37D07335-72E6-404F-A173-0C4BEA3E31E1}" dt="2022-11-18T11:35:17.931" v="188" actId="478"/>
          <ac:picMkLst>
            <pc:docMk/>
            <pc:sldMk cId="1222169925" sldId="278"/>
            <ac:picMk id="3" creationId="{199C5F39-B57E-8F42-20EF-408965D181F3}"/>
          </ac:picMkLst>
        </pc:picChg>
        <pc:picChg chg="add mod ord">
          <ac:chgData name="Gordon Dunsire" userId="89320f45fdc69f41" providerId="LiveId" clId="{37D07335-72E6-404F-A173-0C4BEA3E31E1}" dt="2022-11-21T10:35:38.029" v="306" actId="1076"/>
          <ac:picMkLst>
            <pc:docMk/>
            <pc:sldMk cId="1222169925" sldId="278"/>
            <ac:picMk id="5" creationId="{03CDE7B5-1976-2D4D-D95C-AB1CDB674BEA}"/>
          </ac:picMkLst>
        </pc:picChg>
        <pc:picChg chg="add mod ord">
          <ac:chgData name="Gordon Dunsire" userId="89320f45fdc69f41" providerId="LiveId" clId="{37D07335-72E6-404F-A173-0C4BEA3E31E1}" dt="2022-11-21T10:35:29.662" v="305" actId="1076"/>
          <ac:picMkLst>
            <pc:docMk/>
            <pc:sldMk cId="1222169925" sldId="278"/>
            <ac:picMk id="8" creationId="{8E677F81-5B13-BDC5-D8D2-89DF9B461EC1}"/>
          </ac:picMkLst>
        </pc:picChg>
      </pc:sldChg>
      <pc:sldChg chg="addSp delSp modSp add mod delAnim modAnim modNotes">
        <pc:chgData name="Gordon Dunsire" userId="89320f45fdc69f41" providerId="LiveId" clId="{37D07335-72E6-404F-A173-0C4BEA3E31E1}" dt="2022-11-23T11:05:22.626" v="8950" actId="20577"/>
        <pc:sldMkLst>
          <pc:docMk/>
          <pc:sldMk cId="1600166975" sldId="279"/>
        </pc:sldMkLst>
        <pc:spChg chg="mod">
          <ac:chgData name="Gordon Dunsire" userId="89320f45fdc69f41" providerId="LiveId" clId="{37D07335-72E6-404F-A173-0C4BEA3E31E1}" dt="2022-11-21T12:42:06.995" v="1106" actId="5793"/>
          <ac:spMkLst>
            <pc:docMk/>
            <pc:sldMk cId="1600166975" sldId="279"/>
            <ac:spMk id="6" creationId="{352E50BA-F2BE-2EE1-ACD7-174642D00904}"/>
          </ac:spMkLst>
        </pc:spChg>
        <pc:picChg chg="add mod">
          <ac:chgData name="Gordon Dunsire" userId="89320f45fdc69f41" providerId="LiveId" clId="{37D07335-72E6-404F-A173-0C4BEA3E31E1}" dt="2022-11-18T11:56:21.055" v="243" actId="1582"/>
          <ac:picMkLst>
            <pc:docMk/>
            <pc:sldMk cId="1600166975" sldId="279"/>
            <ac:picMk id="3" creationId="{2D1EE570-C18C-6C60-9971-B626385887CD}"/>
          </ac:picMkLst>
        </pc:picChg>
        <pc:picChg chg="del">
          <ac:chgData name="Gordon Dunsire" userId="89320f45fdc69f41" providerId="LiveId" clId="{37D07335-72E6-404F-A173-0C4BEA3E31E1}" dt="2022-11-18T11:55:09.376" v="228" actId="478"/>
          <ac:picMkLst>
            <pc:docMk/>
            <pc:sldMk cId="1600166975" sldId="279"/>
            <ac:picMk id="5" creationId="{03CDE7B5-1976-2D4D-D95C-AB1CDB674BEA}"/>
          </ac:picMkLst>
        </pc:picChg>
        <pc:picChg chg="add mod">
          <ac:chgData name="Gordon Dunsire" userId="89320f45fdc69f41" providerId="LiveId" clId="{37D07335-72E6-404F-A173-0C4BEA3E31E1}" dt="2022-11-18T12:00:31.419" v="251" actId="1076"/>
          <ac:picMkLst>
            <pc:docMk/>
            <pc:sldMk cId="1600166975" sldId="279"/>
            <ac:picMk id="7" creationId="{22C68DC5-9F54-EB0D-B83B-A5AFC45112C9}"/>
          </ac:picMkLst>
        </pc:picChg>
        <pc:picChg chg="del">
          <ac:chgData name="Gordon Dunsire" userId="89320f45fdc69f41" providerId="LiveId" clId="{37D07335-72E6-404F-A173-0C4BEA3E31E1}" dt="2022-11-18T11:55:12.251" v="229" actId="478"/>
          <ac:picMkLst>
            <pc:docMk/>
            <pc:sldMk cId="1600166975" sldId="279"/>
            <ac:picMk id="8" creationId="{8E677F81-5B13-BDC5-D8D2-89DF9B461EC1}"/>
          </ac:picMkLst>
        </pc:picChg>
      </pc:sldChg>
      <pc:sldChg chg="addSp delSp modSp add mod delAnim modAnim modNotes">
        <pc:chgData name="Gordon Dunsire" userId="89320f45fdc69f41" providerId="LiveId" clId="{37D07335-72E6-404F-A173-0C4BEA3E31E1}" dt="2022-11-23T09:17:24.409" v="2245" actId="20577"/>
        <pc:sldMkLst>
          <pc:docMk/>
          <pc:sldMk cId="3358867666" sldId="280"/>
        </pc:sldMkLst>
        <pc:spChg chg="add mod">
          <ac:chgData name="Gordon Dunsire" userId="89320f45fdc69f41" providerId="LiveId" clId="{37D07335-72E6-404F-A173-0C4BEA3E31E1}" dt="2022-11-21T10:31:50.336" v="288" actId="1076"/>
          <ac:spMkLst>
            <pc:docMk/>
            <pc:sldMk cId="3358867666" sldId="280"/>
            <ac:spMk id="8" creationId="{26F47656-BBAB-AE3B-4902-9B5322375DDE}"/>
          </ac:spMkLst>
        </pc:spChg>
        <pc:spChg chg="del">
          <ac:chgData name="Gordon Dunsire" userId="89320f45fdc69f41" providerId="LiveId" clId="{37D07335-72E6-404F-A173-0C4BEA3E31E1}" dt="2022-11-21T10:24:12.492" v="258" actId="478"/>
          <ac:spMkLst>
            <pc:docMk/>
            <pc:sldMk cId="3358867666" sldId="280"/>
            <ac:spMk id="9" creationId="{F6915063-54E8-07D7-B903-35A69D69D933}"/>
          </ac:spMkLst>
        </pc:spChg>
        <pc:picChg chg="del">
          <ac:chgData name="Gordon Dunsire" userId="89320f45fdc69f41" providerId="LiveId" clId="{37D07335-72E6-404F-A173-0C4BEA3E31E1}" dt="2022-11-21T10:24:06.795" v="256" actId="478"/>
          <ac:picMkLst>
            <pc:docMk/>
            <pc:sldMk cId="3358867666" sldId="280"/>
            <ac:picMk id="3" creationId="{199C5F39-B57E-8F42-20EF-408965D181F3}"/>
          </ac:picMkLst>
        </pc:picChg>
        <pc:picChg chg="add mod ord">
          <ac:chgData name="Gordon Dunsire" userId="89320f45fdc69f41" providerId="LiveId" clId="{37D07335-72E6-404F-A173-0C4BEA3E31E1}" dt="2022-11-21T10:29:57.968" v="283" actId="1076"/>
          <ac:picMkLst>
            <pc:docMk/>
            <pc:sldMk cId="3358867666" sldId="280"/>
            <ac:picMk id="4" creationId="{B3D6978E-7C54-E3D4-B1C7-B7DC75AA4A98}"/>
          </ac:picMkLst>
        </pc:picChg>
        <pc:picChg chg="add mod">
          <ac:chgData name="Gordon Dunsire" userId="89320f45fdc69f41" providerId="LiveId" clId="{37D07335-72E6-404F-A173-0C4BEA3E31E1}" dt="2022-11-21T10:30:15.262" v="284" actId="1076"/>
          <ac:picMkLst>
            <pc:docMk/>
            <pc:sldMk cId="3358867666" sldId="280"/>
            <ac:picMk id="7" creationId="{C2A4C194-D123-F3DC-47E6-E5B4EBA3362A}"/>
          </ac:picMkLst>
        </pc:picChg>
        <pc:picChg chg="del">
          <ac:chgData name="Gordon Dunsire" userId="89320f45fdc69f41" providerId="LiveId" clId="{37D07335-72E6-404F-A173-0C4BEA3E31E1}" dt="2022-11-21T10:24:09.466" v="257" actId="478"/>
          <ac:picMkLst>
            <pc:docMk/>
            <pc:sldMk cId="3358867666" sldId="280"/>
            <ac:picMk id="11" creationId="{35D75F5D-0CAC-7A2F-B740-5E676C341056}"/>
          </ac:picMkLst>
        </pc:picChg>
      </pc:sldChg>
      <pc:sldChg chg="addSp delSp modSp add mod delAnim modAnim modNotes">
        <pc:chgData name="Gordon Dunsire" userId="89320f45fdc69f41" providerId="LiveId" clId="{37D07335-72E6-404F-A173-0C4BEA3E31E1}" dt="2022-11-23T09:50:48.316" v="4889" actId="20577"/>
        <pc:sldMkLst>
          <pc:docMk/>
          <pc:sldMk cId="3896441020" sldId="281"/>
        </pc:sldMkLst>
        <pc:spChg chg="add mod">
          <ac:chgData name="Gordon Dunsire" userId="89320f45fdc69f41" providerId="LiveId" clId="{37D07335-72E6-404F-A173-0C4BEA3E31E1}" dt="2022-11-21T11:16:15.278" v="533" actId="552"/>
          <ac:spMkLst>
            <pc:docMk/>
            <pc:sldMk cId="3896441020" sldId="281"/>
            <ac:spMk id="2" creationId="{C4E67DA5-0751-DF9C-29F5-26D4A48FC48F}"/>
          </ac:spMkLst>
        </pc:spChg>
        <pc:spChg chg="add mod">
          <ac:chgData name="Gordon Dunsire" userId="89320f45fdc69f41" providerId="LiveId" clId="{37D07335-72E6-404F-A173-0C4BEA3E31E1}" dt="2022-11-21T11:16:20.283" v="534" actId="465"/>
          <ac:spMkLst>
            <pc:docMk/>
            <pc:sldMk cId="3896441020" sldId="281"/>
            <ac:spMk id="3" creationId="{3FFA6898-3BF9-8557-9481-22A0E5800B82}"/>
          </ac:spMkLst>
        </pc:spChg>
        <pc:spChg chg="add mod">
          <ac:chgData name="Gordon Dunsire" userId="89320f45fdc69f41" providerId="LiveId" clId="{37D07335-72E6-404F-A173-0C4BEA3E31E1}" dt="2022-11-21T11:16:20.283" v="534" actId="465"/>
          <ac:spMkLst>
            <pc:docMk/>
            <pc:sldMk cId="3896441020" sldId="281"/>
            <ac:spMk id="4" creationId="{BFE48F37-C9BD-EA07-771E-1A7CE7AC12FE}"/>
          </ac:spMkLst>
        </pc:spChg>
        <pc:spChg chg="mod">
          <ac:chgData name="Gordon Dunsire" userId="89320f45fdc69f41" providerId="LiveId" clId="{37D07335-72E6-404F-A173-0C4BEA3E31E1}" dt="2022-11-21T12:14:28.526" v="710" actId="1076"/>
          <ac:spMkLst>
            <pc:docMk/>
            <pc:sldMk cId="3896441020" sldId="281"/>
            <ac:spMk id="6" creationId="{352E50BA-F2BE-2EE1-ACD7-174642D00904}"/>
          </ac:spMkLst>
        </pc:spChg>
        <pc:picChg chg="del">
          <ac:chgData name="Gordon Dunsire" userId="89320f45fdc69f41" providerId="LiveId" clId="{37D07335-72E6-404F-A173-0C4BEA3E31E1}" dt="2022-11-21T10:39:39.375" v="315" actId="478"/>
          <ac:picMkLst>
            <pc:docMk/>
            <pc:sldMk cId="3896441020" sldId="281"/>
            <ac:picMk id="5" creationId="{03CDE7B5-1976-2D4D-D95C-AB1CDB674BEA}"/>
          </ac:picMkLst>
        </pc:picChg>
        <pc:picChg chg="del">
          <ac:chgData name="Gordon Dunsire" userId="89320f45fdc69f41" providerId="LiveId" clId="{37D07335-72E6-404F-A173-0C4BEA3E31E1}" dt="2022-11-21T10:39:36.940" v="314" actId="478"/>
          <ac:picMkLst>
            <pc:docMk/>
            <pc:sldMk cId="3896441020" sldId="281"/>
            <ac:picMk id="8" creationId="{8E677F81-5B13-BDC5-D8D2-89DF9B461EC1}"/>
          </ac:picMkLst>
        </pc:picChg>
        <pc:picChg chg="add mod">
          <ac:chgData name="Gordon Dunsire" userId="89320f45fdc69f41" providerId="LiveId" clId="{37D07335-72E6-404F-A173-0C4BEA3E31E1}" dt="2022-11-21T11:16:15.278" v="533" actId="552"/>
          <ac:picMkLst>
            <pc:docMk/>
            <pc:sldMk cId="3896441020" sldId="281"/>
            <ac:picMk id="9" creationId="{2D86AF86-FFB2-A862-8DF4-798007C2081D}"/>
          </ac:picMkLst>
        </pc:picChg>
      </pc:sldChg>
      <pc:sldChg chg="add">
        <pc:chgData name="Gordon Dunsire" userId="89320f45fdc69f41" providerId="LiveId" clId="{37D07335-72E6-404F-A173-0C4BEA3E31E1}" dt="2022-11-21T10:42:02.034" v="324"/>
        <pc:sldMkLst>
          <pc:docMk/>
          <pc:sldMk cId="0" sldId="282"/>
        </pc:sldMkLst>
      </pc:sldChg>
      <pc:sldChg chg="add">
        <pc:chgData name="Gordon Dunsire" userId="89320f45fdc69f41" providerId="LiveId" clId="{37D07335-72E6-404F-A173-0C4BEA3E31E1}" dt="2022-11-21T10:42:02.034" v="324"/>
        <pc:sldMkLst>
          <pc:docMk/>
          <pc:sldMk cId="0" sldId="283"/>
        </pc:sldMkLst>
      </pc:sldChg>
      <pc:sldChg chg="add">
        <pc:chgData name="Gordon Dunsire" userId="89320f45fdc69f41" providerId="LiveId" clId="{37D07335-72E6-404F-A173-0C4BEA3E31E1}" dt="2022-11-21T10:42:02.034" v="324"/>
        <pc:sldMkLst>
          <pc:docMk/>
          <pc:sldMk cId="0" sldId="284"/>
        </pc:sldMkLst>
      </pc:sldChg>
      <pc:sldChg chg="add">
        <pc:chgData name="Gordon Dunsire" userId="89320f45fdc69f41" providerId="LiveId" clId="{37D07335-72E6-404F-A173-0C4BEA3E31E1}" dt="2022-11-21T10:42:02.034" v="324"/>
        <pc:sldMkLst>
          <pc:docMk/>
          <pc:sldMk cId="0" sldId="285"/>
        </pc:sldMkLst>
      </pc:sldChg>
      <pc:sldChg chg="add">
        <pc:chgData name="Gordon Dunsire" userId="89320f45fdc69f41" providerId="LiveId" clId="{37D07335-72E6-404F-A173-0C4BEA3E31E1}" dt="2022-11-21T10:42:02.034" v="324"/>
        <pc:sldMkLst>
          <pc:docMk/>
          <pc:sldMk cId="0" sldId="286"/>
        </pc:sldMkLst>
      </pc:sldChg>
      <pc:sldChg chg="add">
        <pc:chgData name="Gordon Dunsire" userId="89320f45fdc69f41" providerId="LiveId" clId="{37D07335-72E6-404F-A173-0C4BEA3E31E1}" dt="2022-11-21T10:42:02.034" v="324"/>
        <pc:sldMkLst>
          <pc:docMk/>
          <pc:sldMk cId="0" sldId="287"/>
        </pc:sldMkLst>
      </pc:sldChg>
      <pc:sldChg chg="add">
        <pc:chgData name="Gordon Dunsire" userId="89320f45fdc69f41" providerId="LiveId" clId="{37D07335-72E6-404F-A173-0C4BEA3E31E1}" dt="2022-11-21T10:42:02.034" v="324"/>
        <pc:sldMkLst>
          <pc:docMk/>
          <pc:sldMk cId="0" sldId="288"/>
        </pc:sldMkLst>
      </pc:sldChg>
      <pc:sldChg chg="add">
        <pc:chgData name="Gordon Dunsire" userId="89320f45fdc69f41" providerId="LiveId" clId="{37D07335-72E6-404F-A173-0C4BEA3E31E1}" dt="2022-11-21T10:42:02.034" v="324"/>
        <pc:sldMkLst>
          <pc:docMk/>
          <pc:sldMk cId="0" sldId="289"/>
        </pc:sldMkLst>
      </pc:sldChg>
      <pc:sldChg chg="add">
        <pc:chgData name="Gordon Dunsire" userId="89320f45fdc69f41" providerId="LiveId" clId="{37D07335-72E6-404F-A173-0C4BEA3E31E1}" dt="2022-11-21T10:42:02.034" v="324"/>
        <pc:sldMkLst>
          <pc:docMk/>
          <pc:sldMk cId="0" sldId="290"/>
        </pc:sldMkLst>
      </pc:sldChg>
      <pc:sldChg chg="add">
        <pc:chgData name="Gordon Dunsire" userId="89320f45fdc69f41" providerId="LiveId" clId="{37D07335-72E6-404F-A173-0C4BEA3E31E1}" dt="2022-11-21T10:42:02.034" v="324"/>
        <pc:sldMkLst>
          <pc:docMk/>
          <pc:sldMk cId="0" sldId="291"/>
        </pc:sldMkLst>
      </pc:sldChg>
      <pc:sldChg chg="add">
        <pc:chgData name="Gordon Dunsire" userId="89320f45fdc69f41" providerId="LiveId" clId="{37D07335-72E6-404F-A173-0C4BEA3E31E1}" dt="2022-11-21T10:42:02.034" v="324"/>
        <pc:sldMkLst>
          <pc:docMk/>
          <pc:sldMk cId="0" sldId="292"/>
        </pc:sldMkLst>
      </pc:sldChg>
      <pc:sldChg chg="add">
        <pc:chgData name="Gordon Dunsire" userId="89320f45fdc69f41" providerId="LiveId" clId="{37D07335-72E6-404F-A173-0C4BEA3E31E1}" dt="2022-11-21T10:42:02.034" v="324"/>
        <pc:sldMkLst>
          <pc:docMk/>
          <pc:sldMk cId="0" sldId="293"/>
        </pc:sldMkLst>
      </pc:sldChg>
      <pc:sldChg chg="add">
        <pc:chgData name="Gordon Dunsire" userId="89320f45fdc69f41" providerId="LiveId" clId="{37D07335-72E6-404F-A173-0C4BEA3E31E1}" dt="2022-11-21T10:42:02.034" v="324"/>
        <pc:sldMkLst>
          <pc:docMk/>
          <pc:sldMk cId="0" sldId="294"/>
        </pc:sldMkLst>
      </pc:sldChg>
      <pc:sldChg chg="add">
        <pc:chgData name="Gordon Dunsire" userId="89320f45fdc69f41" providerId="LiveId" clId="{37D07335-72E6-404F-A173-0C4BEA3E31E1}" dt="2022-11-21T10:42:02.034" v="324"/>
        <pc:sldMkLst>
          <pc:docMk/>
          <pc:sldMk cId="0" sldId="295"/>
        </pc:sldMkLst>
      </pc:sldChg>
      <pc:sldChg chg="add">
        <pc:chgData name="Gordon Dunsire" userId="89320f45fdc69f41" providerId="LiveId" clId="{37D07335-72E6-404F-A173-0C4BEA3E31E1}" dt="2022-11-21T10:42:02.034" v="324"/>
        <pc:sldMkLst>
          <pc:docMk/>
          <pc:sldMk cId="0" sldId="296"/>
        </pc:sldMkLst>
      </pc:sldChg>
      <pc:sldChg chg="add">
        <pc:chgData name="Gordon Dunsire" userId="89320f45fdc69f41" providerId="LiveId" clId="{37D07335-72E6-404F-A173-0C4BEA3E31E1}" dt="2022-11-21T10:42:02.034" v="324"/>
        <pc:sldMkLst>
          <pc:docMk/>
          <pc:sldMk cId="0" sldId="297"/>
        </pc:sldMkLst>
      </pc:sldChg>
      <pc:sldChg chg="add">
        <pc:chgData name="Gordon Dunsire" userId="89320f45fdc69f41" providerId="LiveId" clId="{37D07335-72E6-404F-A173-0C4BEA3E31E1}" dt="2022-11-21T10:42:02.034" v="324"/>
        <pc:sldMkLst>
          <pc:docMk/>
          <pc:sldMk cId="0" sldId="298"/>
        </pc:sldMkLst>
      </pc:sldChg>
      <pc:sldChg chg="add">
        <pc:chgData name="Gordon Dunsire" userId="89320f45fdc69f41" providerId="LiveId" clId="{37D07335-72E6-404F-A173-0C4BEA3E31E1}" dt="2022-11-21T10:42:02.034" v="324"/>
        <pc:sldMkLst>
          <pc:docMk/>
          <pc:sldMk cId="0" sldId="299"/>
        </pc:sldMkLst>
      </pc:sldChg>
      <pc:sldChg chg="add">
        <pc:chgData name="Gordon Dunsire" userId="89320f45fdc69f41" providerId="LiveId" clId="{37D07335-72E6-404F-A173-0C4BEA3E31E1}" dt="2022-11-21T10:42:02.034" v="324"/>
        <pc:sldMkLst>
          <pc:docMk/>
          <pc:sldMk cId="0" sldId="300"/>
        </pc:sldMkLst>
      </pc:sldChg>
      <pc:sldChg chg="add">
        <pc:chgData name="Gordon Dunsire" userId="89320f45fdc69f41" providerId="LiveId" clId="{37D07335-72E6-404F-A173-0C4BEA3E31E1}" dt="2022-11-21T10:42:02.034" v="324"/>
        <pc:sldMkLst>
          <pc:docMk/>
          <pc:sldMk cId="0" sldId="301"/>
        </pc:sldMkLst>
      </pc:sldChg>
      <pc:sldChg chg="addSp delSp modSp add mod ord modAnim modNotes">
        <pc:chgData name="Gordon Dunsire" userId="89320f45fdc69f41" providerId="LiveId" clId="{37D07335-72E6-404F-A173-0C4BEA3E31E1}" dt="2022-11-23T10:00:04.172" v="5618" actId="20577"/>
        <pc:sldMkLst>
          <pc:docMk/>
          <pc:sldMk cId="4052630034" sldId="302"/>
        </pc:sldMkLst>
        <pc:spChg chg="del">
          <ac:chgData name="Gordon Dunsire" userId="89320f45fdc69f41" providerId="LiveId" clId="{37D07335-72E6-404F-A173-0C4BEA3E31E1}" dt="2022-11-21T11:05:24.750" v="501" actId="478"/>
          <ac:spMkLst>
            <pc:docMk/>
            <pc:sldMk cId="4052630034" sldId="302"/>
            <ac:spMk id="2" creationId="{C4E67DA5-0751-DF9C-29F5-26D4A48FC48F}"/>
          </ac:spMkLst>
        </pc:spChg>
        <pc:spChg chg="del">
          <ac:chgData name="Gordon Dunsire" userId="89320f45fdc69f41" providerId="LiveId" clId="{37D07335-72E6-404F-A173-0C4BEA3E31E1}" dt="2022-11-21T11:05:24.750" v="501" actId="478"/>
          <ac:spMkLst>
            <pc:docMk/>
            <pc:sldMk cId="4052630034" sldId="302"/>
            <ac:spMk id="3" creationId="{3FFA6898-3BF9-8557-9481-22A0E5800B82}"/>
          </ac:spMkLst>
        </pc:spChg>
        <pc:spChg chg="del">
          <ac:chgData name="Gordon Dunsire" userId="89320f45fdc69f41" providerId="LiveId" clId="{37D07335-72E6-404F-A173-0C4BEA3E31E1}" dt="2022-11-21T11:05:24.750" v="501" actId="478"/>
          <ac:spMkLst>
            <pc:docMk/>
            <pc:sldMk cId="4052630034" sldId="302"/>
            <ac:spMk id="4" creationId="{BFE48F37-C9BD-EA07-771E-1A7CE7AC12FE}"/>
          </ac:spMkLst>
        </pc:spChg>
        <pc:spChg chg="del">
          <ac:chgData name="Gordon Dunsire" userId="89320f45fdc69f41" providerId="LiveId" clId="{37D07335-72E6-404F-A173-0C4BEA3E31E1}" dt="2022-11-21T11:10:34.247" v="515" actId="478"/>
          <ac:spMkLst>
            <pc:docMk/>
            <pc:sldMk cId="4052630034" sldId="302"/>
            <ac:spMk id="6" creationId="{352E50BA-F2BE-2EE1-ACD7-174642D00904}"/>
          </ac:spMkLst>
        </pc:spChg>
        <pc:picChg chg="add mod">
          <ac:chgData name="Gordon Dunsire" userId="89320f45fdc69f41" providerId="LiveId" clId="{37D07335-72E6-404F-A173-0C4BEA3E31E1}" dt="2022-11-21T11:10:39.046" v="516" actId="1076"/>
          <ac:picMkLst>
            <pc:docMk/>
            <pc:sldMk cId="4052630034" sldId="302"/>
            <ac:picMk id="7" creationId="{E903688F-0F5B-0B33-8ABB-48CE005A5D15}"/>
          </ac:picMkLst>
        </pc:picChg>
        <pc:picChg chg="del">
          <ac:chgData name="Gordon Dunsire" userId="89320f45fdc69f41" providerId="LiveId" clId="{37D07335-72E6-404F-A173-0C4BEA3E31E1}" dt="2022-11-21T11:05:24.750" v="501" actId="478"/>
          <ac:picMkLst>
            <pc:docMk/>
            <pc:sldMk cId="4052630034" sldId="302"/>
            <ac:picMk id="9" creationId="{2D86AF86-FFB2-A862-8DF4-798007C2081D}"/>
          </ac:picMkLst>
        </pc:picChg>
        <pc:picChg chg="add mod">
          <ac:chgData name="Gordon Dunsire" userId="89320f45fdc69f41" providerId="LiveId" clId="{37D07335-72E6-404F-A173-0C4BEA3E31E1}" dt="2022-11-21T11:14:14.997" v="527" actId="1076"/>
          <ac:picMkLst>
            <pc:docMk/>
            <pc:sldMk cId="4052630034" sldId="302"/>
            <ac:picMk id="10" creationId="{A4D7C574-F9F9-8595-C8C8-5BABF1DF6045}"/>
          </ac:picMkLst>
        </pc:picChg>
        <pc:picChg chg="add mod">
          <ac:chgData name="Gordon Dunsire" userId="89320f45fdc69f41" providerId="LiveId" clId="{37D07335-72E6-404F-A173-0C4BEA3E31E1}" dt="2022-11-21T11:14:10.092" v="526" actId="1076"/>
          <ac:picMkLst>
            <pc:docMk/>
            <pc:sldMk cId="4052630034" sldId="302"/>
            <ac:picMk id="12" creationId="{12B3E0AA-8F5E-C486-F90B-0E365C3FA875}"/>
          </ac:picMkLst>
        </pc:picChg>
      </pc:sldChg>
      <pc:sldChg chg="addSp delSp modSp add mod delAnim modAnim modNotes">
        <pc:chgData name="Gordon Dunsire" userId="89320f45fdc69f41" providerId="LiveId" clId="{37D07335-72E6-404F-A173-0C4BEA3E31E1}" dt="2022-11-23T09:37:24.349" v="4124" actId="20577"/>
        <pc:sldMkLst>
          <pc:docMk/>
          <pc:sldMk cId="1181634974" sldId="303"/>
        </pc:sldMkLst>
        <pc:spChg chg="mod">
          <ac:chgData name="Gordon Dunsire" userId="89320f45fdc69f41" providerId="LiveId" clId="{37D07335-72E6-404F-A173-0C4BEA3E31E1}" dt="2022-11-21T11:26:42.083" v="633" actId="1076"/>
          <ac:spMkLst>
            <pc:docMk/>
            <pc:sldMk cId="1181634974" sldId="303"/>
            <ac:spMk id="2" creationId="{C4E67DA5-0751-DF9C-29F5-26D4A48FC48F}"/>
          </ac:spMkLst>
        </pc:spChg>
        <pc:spChg chg="del">
          <ac:chgData name="Gordon Dunsire" userId="89320f45fdc69f41" providerId="LiveId" clId="{37D07335-72E6-404F-A173-0C4BEA3E31E1}" dt="2022-11-21T11:18:14.047" v="541" actId="478"/>
          <ac:spMkLst>
            <pc:docMk/>
            <pc:sldMk cId="1181634974" sldId="303"/>
            <ac:spMk id="3" creationId="{3FFA6898-3BF9-8557-9481-22A0E5800B82}"/>
          </ac:spMkLst>
        </pc:spChg>
        <pc:spChg chg="del">
          <ac:chgData name="Gordon Dunsire" userId="89320f45fdc69f41" providerId="LiveId" clId="{37D07335-72E6-404F-A173-0C4BEA3E31E1}" dt="2022-11-21T11:18:14.047" v="541" actId="478"/>
          <ac:spMkLst>
            <pc:docMk/>
            <pc:sldMk cId="1181634974" sldId="303"/>
            <ac:spMk id="4" creationId="{BFE48F37-C9BD-EA07-771E-1A7CE7AC12FE}"/>
          </ac:spMkLst>
        </pc:spChg>
        <pc:spChg chg="mod">
          <ac:chgData name="Gordon Dunsire" userId="89320f45fdc69f41" providerId="LiveId" clId="{37D07335-72E6-404F-A173-0C4BEA3E31E1}" dt="2022-11-21T11:25:31.764" v="588" actId="20577"/>
          <ac:spMkLst>
            <pc:docMk/>
            <pc:sldMk cId="1181634974" sldId="303"/>
            <ac:spMk id="6" creationId="{352E50BA-F2BE-2EE1-ACD7-174642D00904}"/>
          </ac:spMkLst>
        </pc:spChg>
        <pc:spChg chg="add mod">
          <ac:chgData name="Gordon Dunsire" userId="89320f45fdc69f41" providerId="LiveId" clId="{37D07335-72E6-404F-A173-0C4BEA3E31E1}" dt="2022-11-21T15:51:11.985" v="1178" actId="1076"/>
          <ac:spMkLst>
            <pc:docMk/>
            <pc:sldMk cId="1181634974" sldId="303"/>
            <ac:spMk id="11" creationId="{D75762B8-B7FF-15AF-385C-B4480237981F}"/>
          </ac:spMkLst>
        </pc:spChg>
        <pc:spChg chg="add mod">
          <ac:chgData name="Gordon Dunsire" userId="89320f45fdc69f41" providerId="LiveId" clId="{37D07335-72E6-404F-A173-0C4BEA3E31E1}" dt="2022-11-21T15:55:19.423" v="1206" actId="1076"/>
          <ac:spMkLst>
            <pc:docMk/>
            <pc:sldMk cId="1181634974" sldId="303"/>
            <ac:spMk id="15" creationId="{C3C784BD-9EAA-7521-2B56-804E81C04633}"/>
          </ac:spMkLst>
        </pc:spChg>
        <pc:picChg chg="add mod">
          <ac:chgData name="Gordon Dunsire" userId="89320f45fdc69f41" providerId="LiveId" clId="{37D07335-72E6-404F-A173-0C4BEA3E31E1}" dt="2022-11-21T11:58:17.801" v="651" actId="1582"/>
          <ac:picMkLst>
            <pc:docMk/>
            <pc:sldMk cId="1181634974" sldId="303"/>
            <ac:picMk id="7" creationId="{B3903962-9D80-A517-A9DB-020AFA66D0FF}"/>
          </ac:picMkLst>
        </pc:picChg>
        <pc:picChg chg="del">
          <ac:chgData name="Gordon Dunsire" userId="89320f45fdc69f41" providerId="LiveId" clId="{37D07335-72E6-404F-A173-0C4BEA3E31E1}" dt="2022-11-21T11:18:14.047" v="541" actId="478"/>
          <ac:picMkLst>
            <pc:docMk/>
            <pc:sldMk cId="1181634974" sldId="303"/>
            <ac:picMk id="9" creationId="{2D86AF86-FFB2-A862-8DF4-798007C2081D}"/>
          </ac:picMkLst>
        </pc:picChg>
        <pc:picChg chg="add mod">
          <ac:chgData name="Gordon Dunsire" userId="89320f45fdc69f41" providerId="LiveId" clId="{37D07335-72E6-404F-A173-0C4BEA3E31E1}" dt="2022-11-21T15:44:55.980" v="1116" actId="1076"/>
          <ac:picMkLst>
            <pc:docMk/>
            <pc:sldMk cId="1181634974" sldId="303"/>
            <ac:picMk id="10" creationId="{332887AB-A059-DC09-B627-1086892E3F9C}"/>
          </ac:picMkLst>
        </pc:picChg>
        <pc:cxnChg chg="add mod">
          <ac:chgData name="Gordon Dunsire" userId="89320f45fdc69f41" providerId="LiveId" clId="{37D07335-72E6-404F-A173-0C4BEA3E31E1}" dt="2022-11-21T15:48:42.938" v="1168" actId="14100"/>
          <ac:cxnSpMkLst>
            <pc:docMk/>
            <pc:sldMk cId="1181634974" sldId="303"/>
            <ac:cxnSpMk id="12" creationId="{1472887A-34CA-CBD8-F3AD-4FAD000321CD}"/>
          </ac:cxnSpMkLst>
        </pc:cxnChg>
      </pc:sldChg>
      <pc:sldChg chg="addSp delSp modSp add mod modAnim modNotes">
        <pc:chgData name="Gordon Dunsire" userId="89320f45fdc69f41" providerId="LiveId" clId="{37D07335-72E6-404F-A173-0C4BEA3E31E1}" dt="2022-11-23T10:05:44.600" v="6250" actId="20577"/>
        <pc:sldMkLst>
          <pc:docMk/>
          <pc:sldMk cId="4009946502" sldId="304"/>
        </pc:sldMkLst>
        <pc:spChg chg="del">
          <ac:chgData name="Gordon Dunsire" userId="89320f45fdc69f41" providerId="LiveId" clId="{37D07335-72E6-404F-A173-0C4BEA3E31E1}" dt="2022-11-21T11:57:26.496" v="641" actId="478"/>
          <ac:spMkLst>
            <pc:docMk/>
            <pc:sldMk cId="4009946502" sldId="304"/>
            <ac:spMk id="2" creationId="{C4E67DA5-0751-DF9C-29F5-26D4A48FC48F}"/>
          </ac:spMkLst>
        </pc:spChg>
        <pc:spChg chg="del">
          <ac:chgData name="Gordon Dunsire" userId="89320f45fdc69f41" providerId="LiveId" clId="{37D07335-72E6-404F-A173-0C4BEA3E31E1}" dt="2022-11-21T11:57:47.945" v="646" actId="478"/>
          <ac:spMkLst>
            <pc:docMk/>
            <pc:sldMk cId="4009946502" sldId="304"/>
            <ac:spMk id="6" creationId="{352E50BA-F2BE-2EE1-ACD7-174642D00904}"/>
          </ac:spMkLst>
        </pc:spChg>
        <pc:spChg chg="add del mod">
          <ac:chgData name="Gordon Dunsire" userId="89320f45fdc69f41" providerId="LiveId" clId="{37D07335-72E6-404F-A173-0C4BEA3E31E1}" dt="2022-11-21T12:03:20.409" v="683" actId="478"/>
          <ac:spMkLst>
            <pc:docMk/>
            <pc:sldMk cId="4009946502" sldId="304"/>
            <ac:spMk id="9" creationId="{DCB70496-75D0-A414-20B2-A1DC22DA3754}"/>
          </ac:spMkLst>
        </pc:spChg>
        <pc:spChg chg="add del mod">
          <ac:chgData name="Gordon Dunsire" userId="89320f45fdc69f41" providerId="LiveId" clId="{37D07335-72E6-404F-A173-0C4BEA3E31E1}" dt="2022-11-21T12:02:32.150" v="675" actId="478"/>
          <ac:spMkLst>
            <pc:docMk/>
            <pc:sldMk cId="4009946502" sldId="304"/>
            <ac:spMk id="11" creationId="{31BBF0FD-0075-F890-0836-33603664F63E}"/>
          </ac:spMkLst>
        </pc:spChg>
        <pc:picChg chg="add mod">
          <ac:chgData name="Gordon Dunsire" userId="89320f45fdc69f41" providerId="LiveId" clId="{37D07335-72E6-404F-A173-0C4BEA3E31E1}" dt="2022-11-21T11:58:29.654" v="652" actId="1076"/>
          <ac:picMkLst>
            <pc:docMk/>
            <pc:sldMk cId="4009946502" sldId="304"/>
            <ac:picMk id="4" creationId="{24489D90-2BA9-C2FE-46B3-69BECFC752CA}"/>
          </ac:picMkLst>
        </pc:picChg>
        <pc:picChg chg="del">
          <ac:chgData name="Gordon Dunsire" userId="89320f45fdc69f41" providerId="LiveId" clId="{37D07335-72E6-404F-A173-0C4BEA3E31E1}" dt="2022-11-21T11:57:30.147" v="642" actId="478"/>
          <ac:picMkLst>
            <pc:docMk/>
            <pc:sldMk cId="4009946502" sldId="304"/>
            <ac:picMk id="7" creationId="{B3903962-9D80-A517-A9DB-020AFA66D0FF}"/>
          </ac:picMkLst>
        </pc:picChg>
        <pc:picChg chg="add mod">
          <ac:chgData name="Gordon Dunsire" userId="89320f45fdc69f41" providerId="LiveId" clId="{37D07335-72E6-404F-A173-0C4BEA3E31E1}" dt="2022-11-21T12:03:30.007" v="684" actId="1076"/>
          <ac:picMkLst>
            <pc:docMk/>
            <pc:sldMk cId="4009946502" sldId="304"/>
            <ac:picMk id="8" creationId="{80C604D5-FDDA-0008-6E73-C3F7C2856CED}"/>
          </ac:picMkLst>
        </pc:picChg>
        <pc:picChg chg="add del mod">
          <ac:chgData name="Gordon Dunsire" userId="89320f45fdc69f41" providerId="LiveId" clId="{37D07335-72E6-404F-A173-0C4BEA3E31E1}" dt="2022-11-21T12:03:16.876" v="682" actId="478"/>
          <ac:picMkLst>
            <pc:docMk/>
            <pc:sldMk cId="4009946502" sldId="304"/>
            <ac:picMk id="10" creationId="{8FB4F8BA-FE4E-BE0F-E4E2-49A90E457FDC}"/>
          </ac:picMkLst>
        </pc:picChg>
        <pc:cxnChg chg="add mod">
          <ac:chgData name="Gordon Dunsire" userId="89320f45fdc69f41" providerId="LiveId" clId="{37D07335-72E6-404F-A173-0C4BEA3E31E1}" dt="2022-11-21T12:04:31.060" v="693" actId="14100"/>
          <ac:cxnSpMkLst>
            <pc:docMk/>
            <pc:sldMk cId="4009946502" sldId="304"/>
            <ac:cxnSpMk id="13" creationId="{C8A3C3E5-4DEA-EDF5-C91D-6602E6729976}"/>
          </ac:cxnSpMkLst>
        </pc:cxnChg>
        <pc:cxnChg chg="add mod">
          <ac:chgData name="Gordon Dunsire" userId="89320f45fdc69f41" providerId="LiveId" clId="{37D07335-72E6-404F-A173-0C4BEA3E31E1}" dt="2022-11-21T12:03:36.310" v="685" actId="14100"/>
          <ac:cxnSpMkLst>
            <pc:docMk/>
            <pc:sldMk cId="4009946502" sldId="304"/>
            <ac:cxnSpMk id="14" creationId="{CDF4EBED-1794-C74C-BAE7-8CE4376EC7C7}"/>
          </ac:cxnSpMkLst>
        </pc:cxnChg>
        <pc:cxnChg chg="add mod">
          <ac:chgData name="Gordon Dunsire" userId="89320f45fdc69f41" providerId="LiveId" clId="{37D07335-72E6-404F-A173-0C4BEA3E31E1}" dt="2022-11-21T12:03:58.806" v="688" actId="14100"/>
          <ac:cxnSpMkLst>
            <pc:docMk/>
            <pc:sldMk cId="4009946502" sldId="304"/>
            <ac:cxnSpMk id="16" creationId="{5A894C9C-F72C-0B97-AD15-EB8D6CC0E59D}"/>
          </ac:cxnSpMkLst>
        </pc:cxnChg>
        <pc:cxnChg chg="add mod">
          <ac:chgData name="Gordon Dunsire" userId="89320f45fdc69f41" providerId="LiveId" clId="{37D07335-72E6-404F-A173-0C4BEA3E31E1}" dt="2022-11-21T12:04:21.246" v="691" actId="14100"/>
          <ac:cxnSpMkLst>
            <pc:docMk/>
            <pc:sldMk cId="4009946502" sldId="304"/>
            <ac:cxnSpMk id="18" creationId="{4915CE42-51E2-8EAA-E04E-E7BC694E23AE}"/>
          </ac:cxnSpMkLst>
        </pc:cxnChg>
      </pc:sldChg>
      <pc:sldChg chg="addSp modSp new mod modAnim modNotes">
        <pc:chgData name="Gordon Dunsire" userId="89320f45fdc69f41" providerId="LiveId" clId="{37D07335-72E6-404F-A173-0C4BEA3E31E1}" dt="2022-11-23T10:31:24.677" v="7730" actId="20577"/>
        <pc:sldMkLst>
          <pc:docMk/>
          <pc:sldMk cId="768287799" sldId="305"/>
        </pc:sldMkLst>
        <pc:spChg chg="add mod">
          <ac:chgData name="Gordon Dunsire" userId="89320f45fdc69f41" providerId="LiveId" clId="{37D07335-72E6-404F-A173-0C4BEA3E31E1}" dt="2022-11-21T12:15:30.891" v="729" actId="20577"/>
          <ac:spMkLst>
            <pc:docMk/>
            <pc:sldMk cId="768287799" sldId="305"/>
            <ac:spMk id="4" creationId="{1B48983D-F01D-5808-C58B-2471C33109D9}"/>
          </ac:spMkLst>
        </pc:spChg>
        <pc:picChg chg="add mod">
          <ac:chgData name="Gordon Dunsire" userId="89320f45fdc69f41" providerId="LiveId" clId="{37D07335-72E6-404F-A173-0C4BEA3E31E1}" dt="2022-11-21T12:20:45.683" v="741" actId="1076"/>
          <ac:picMkLst>
            <pc:docMk/>
            <pc:sldMk cId="768287799" sldId="305"/>
            <ac:picMk id="3" creationId="{54720735-7F9E-14DA-F865-940562BCD36A}"/>
          </ac:picMkLst>
        </pc:picChg>
        <pc:picChg chg="add mod ord">
          <ac:chgData name="Gordon Dunsire" userId="89320f45fdc69f41" providerId="LiveId" clId="{37D07335-72E6-404F-A173-0C4BEA3E31E1}" dt="2022-11-21T12:22:06.662" v="746" actId="166"/>
          <ac:picMkLst>
            <pc:docMk/>
            <pc:sldMk cId="768287799" sldId="305"/>
            <ac:picMk id="8" creationId="{AE4485D4-19F1-B422-4E85-BE21C72D3865}"/>
          </ac:picMkLst>
        </pc:picChg>
        <pc:cxnChg chg="add mod">
          <ac:chgData name="Gordon Dunsire" userId="89320f45fdc69f41" providerId="LiveId" clId="{37D07335-72E6-404F-A173-0C4BEA3E31E1}" dt="2022-11-21T12:21:42.711" v="745" actId="1076"/>
          <ac:cxnSpMkLst>
            <pc:docMk/>
            <pc:sldMk cId="768287799" sldId="305"/>
            <ac:cxnSpMk id="5" creationId="{C2DD1A00-973F-4F73-81D7-1A8C3D2CA06A}"/>
          </ac:cxnSpMkLst>
        </pc:cxnChg>
      </pc:sldChg>
      <pc:sldChg chg="addSp delSp modSp add mod delAnim modAnim modNotes">
        <pc:chgData name="Gordon Dunsire" userId="89320f45fdc69f41" providerId="LiveId" clId="{37D07335-72E6-404F-A173-0C4BEA3E31E1}" dt="2022-11-23T10:16:40.227" v="7076" actId="20577"/>
        <pc:sldMkLst>
          <pc:docMk/>
          <pc:sldMk cId="2648388474" sldId="306"/>
        </pc:sldMkLst>
        <pc:spChg chg="mod">
          <ac:chgData name="Gordon Dunsire" userId="89320f45fdc69f41" providerId="LiveId" clId="{37D07335-72E6-404F-A173-0C4BEA3E31E1}" dt="2022-11-21T12:25:30.819" v="834" actId="1076"/>
          <ac:spMkLst>
            <pc:docMk/>
            <pc:sldMk cId="2648388474" sldId="306"/>
            <ac:spMk id="2" creationId="{C4E67DA5-0751-DF9C-29F5-26D4A48FC48F}"/>
          </ac:spMkLst>
        </pc:spChg>
        <pc:spChg chg="del">
          <ac:chgData name="Gordon Dunsire" userId="89320f45fdc69f41" providerId="LiveId" clId="{37D07335-72E6-404F-A173-0C4BEA3E31E1}" dt="2022-11-21T12:24:52.464" v="794" actId="478"/>
          <ac:spMkLst>
            <pc:docMk/>
            <pc:sldMk cId="2648388474" sldId="306"/>
            <ac:spMk id="3" creationId="{3FFA6898-3BF9-8557-9481-22A0E5800B82}"/>
          </ac:spMkLst>
        </pc:spChg>
        <pc:spChg chg="del">
          <ac:chgData name="Gordon Dunsire" userId="89320f45fdc69f41" providerId="LiveId" clId="{37D07335-72E6-404F-A173-0C4BEA3E31E1}" dt="2022-11-21T12:24:52.464" v="794" actId="478"/>
          <ac:spMkLst>
            <pc:docMk/>
            <pc:sldMk cId="2648388474" sldId="306"/>
            <ac:spMk id="4" creationId="{BFE48F37-C9BD-EA07-771E-1A7CE7AC12FE}"/>
          </ac:spMkLst>
        </pc:spChg>
        <pc:spChg chg="add mod">
          <ac:chgData name="Gordon Dunsire" userId="89320f45fdc69f41" providerId="LiveId" clId="{37D07335-72E6-404F-A173-0C4BEA3E31E1}" dt="2022-11-21T12:37:41.202" v="1078" actId="1076"/>
          <ac:spMkLst>
            <pc:docMk/>
            <pc:sldMk cId="2648388474" sldId="306"/>
            <ac:spMk id="5" creationId="{D1152F1E-A294-CB1C-AD02-5F4693863166}"/>
          </ac:spMkLst>
        </pc:spChg>
        <pc:spChg chg="mod">
          <ac:chgData name="Gordon Dunsire" userId="89320f45fdc69f41" providerId="LiveId" clId="{37D07335-72E6-404F-A173-0C4BEA3E31E1}" dt="2022-11-21T12:24:44.137" v="793" actId="20577"/>
          <ac:spMkLst>
            <pc:docMk/>
            <pc:sldMk cId="2648388474" sldId="306"/>
            <ac:spMk id="6" creationId="{352E50BA-F2BE-2EE1-ACD7-174642D00904}"/>
          </ac:spMkLst>
        </pc:spChg>
        <pc:spChg chg="add del mod">
          <ac:chgData name="Gordon Dunsire" userId="89320f45fdc69f41" providerId="LiveId" clId="{37D07335-72E6-404F-A173-0C4BEA3E31E1}" dt="2022-11-21T12:30:15.296" v="1015" actId="478"/>
          <ac:spMkLst>
            <pc:docMk/>
            <pc:sldMk cId="2648388474" sldId="306"/>
            <ac:spMk id="7" creationId="{9CB8E091-1540-1688-296D-5EC18E0C5EE6}"/>
          </ac:spMkLst>
        </pc:spChg>
        <pc:spChg chg="add mod">
          <ac:chgData name="Gordon Dunsire" userId="89320f45fdc69f41" providerId="LiveId" clId="{37D07335-72E6-404F-A173-0C4BEA3E31E1}" dt="2022-11-21T12:37:30.990" v="1077" actId="1076"/>
          <ac:spMkLst>
            <pc:docMk/>
            <pc:sldMk cId="2648388474" sldId="306"/>
            <ac:spMk id="8" creationId="{31ED9801-9D96-5902-8C01-40C17B00CE83}"/>
          </ac:spMkLst>
        </pc:spChg>
        <pc:picChg chg="del">
          <ac:chgData name="Gordon Dunsire" userId="89320f45fdc69f41" providerId="LiveId" clId="{37D07335-72E6-404F-A173-0C4BEA3E31E1}" dt="2022-11-21T12:24:52.464" v="794" actId="478"/>
          <ac:picMkLst>
            <pc:docMk/>
            <pc:sldMk cId="2648388474" sldId="306"/>
            <ac:picMk id="9" creationId="{2D86AF86-FFB2-A862-8DF4-798007C2081D}"/>
          </ac:picMkLst>
        </pc:picChg>
      </pc:sldChg>
      <pc:sldChg chg="addSp delSp modSp add mod delAnim modAnim modNotes">
        <pc:chgData name="Gordon Dunsire" userId="89320f45fdc69f41" providerId="LiveId" clId="{37D07335-72E6-404F-A173-0C4BEA3E31E1}" dt="2022-11-23T10:48:29.419" v="8885" actId="20577"/>
        <pc:sldMkLst>
          <pc:docMk/>
          <pc:sldMk cId="4217529252" sldId="307"/>
        </pc:sldMkLst>
        <pc:spChg chg="mod">
          <ac:chgData name="Gordon Dunsire" userId="89320f45fdc69f41" providerId="LiveId" clId="{37D07335-72E6-404F-A173-0C4BEA3E31E1}" dt="2022-11-22T14:23:55.384" v="1747" actId="552"/>
          <ac:spMkLst>
            <pc:docMk/>
            <pc:sldMk cId="4217529252" sldId="307"/>
            <ac:spMk id="2" creationId="{C4E67DA5-0751-DF9C-29F5-26D4A48FC48F}"/>
          </ac:spMkLst>
        </pc:spChg>
        <pc:spChg chg="add mod">
          <ac:chgData name="Gordon Dunsire" userId="89320f45fdc69f41" providerId="LiveId" clId="{37D07335-72E6-404F-A173-0C4BEA3E31E1}" dt="2022-11-22T14:23:57.883" v="1748" actId="465"/>
          <ac:spMkLst>
            <pc:docMk/>
            <pc:sldMk cId="4217529252" sldId="307"/>
            <ac:spMk id="3" creationId="{30272BC5-0D4C-872E-19CE-2668059B19D1}"/>
          </ac:spMkLst>
        </pc:spChg>
        <pc:spChg chg="add mod">
          <ac:chgData name="Gordon Dunsire" userId="89320f45fdc69f41" providerId="LiveId" clId="{37D07335-72E6-404F-A173-0C4BEA3E31E1}" dt="2022-11-22T14:23:57.883" v="1748" actId="465"/>
          <ac:spMkLst>
            <pc:docMk/>
            <pc:sldMk cId="4217529252" sldId="307"/>
            <ac:spMk id="4" creationId="{A939EFE2-235D-1A17-F560-7A41AB9755EC}"/>
          </ac:spMkLst>
        </pc:spChg>
        <pc:spChg chg="del">
          <ac:chgData name="Gordon Dunsire" userId="89320f45fdc69f41" providerId="LiveId" clId="{37D07335-72E6-404F-A173-0C4BEA3E31E1}" dt="2022-11-22T14:17:43.656" v="1273" actId="478"/>
          <ac:spMkLst>
            <pc:docMk/>
            <pc:sldMk cId="4217529252" sldId="307"/>
            <ac:spMk id="5" creationId="{D1152F1E-A294-CB1C-AD02-5F4693863166}"/>
          </ac:spMkLst>
        </pc:spChg>
        <pc:spChg chg="mod">
          <ac:chgData name="Gordon Dunsire" userId="89320f45fdc69f41" providerId="LiveId" clId="{37D07335-72E6-404F-A173-0C4BEA3E31E1}" dt="2022-11-22T14:24:31.286" v="1762" actId="20577"/>
          <ac:spMkLst>
            <pc:docMk/>
            <pc:sldMk cId="4217529252" sldId="307"/>
            <ac:spMk id="6" creationId="{352E50BA-F2BE-2EE1-ACD7-174642D00904}"/>
          </ac:spMkLst>
        </pc:spChg>
        <pc:spChg chg="add mod">
          <ac:chgData name="Gordon Dunsire" userId="89320f45fdc69f41" providerId="LiveId" clId="{37D07335-72E6-404F-A173-0C4BEA3E31E1}" dt="2022-11-22T14:23:55.384" v="1747" actId="552"/>
          <ac:spMkLst>
            <pc:docMk/>
            <pc:sldMk cId="4217529252" sldId="307"/>
            <ac:spMk id="7" creationId="{ED7FDD75-D015-14F6-FB17-5846E6887908}"/>
          </ac:spMkLst>
        </pc:spChg>
        <pc:spChg chg="del">
          <ac:chgData name="Gordon Dunsire" userId="89320f45fdc69f41" providerId="LiveId" clId="{37D07335-72E6-404F-A173-0C4BEA3E31E1}" dt="2022-11-22T14:17:38.865" v="1272" actId="478"/>
          <ac:spMkLst>
            <pc:docMk/>
            <pc:sldMk cId="4217529252" sldId="307"/>
            <ac:spMk id="8" creationId="{31ED9801-9D96-5902-8C01-40C17B00CE83}"/>
          </ac:spMkLst>
        </pc:spChg>
      </pc:sldChg>
      <pc:sldChg chg="delSp modSp add mod delAnim modNotes">
        <pc:chgData name="Gordon Dunsire" userId="89320f45fdc69f41" providerId="LiveId" clId="{37D07335-72E6-404F-A173-0C4BEA3E31E1}" dt="2022-11-23T09:28:03.667" v="3078" actId="20577"/>
        <pc:sldMkLst>
          <pc:docMk/>
          <pc:sldMk cId="3301441152" sldId="308"/>
        </pc:sldMkLst>
        <pc:spChg chg="mod">
          <ac:chgData name="Gordon Dunsire" userId="89320f45fdc69f41" providerId="LiveId" clId="{37D07335-72E6-404F-A173-0C4BEA3E31E1}" dt="2022-11-22T14:30:52.986" v="1929" actId="1076"/>
          <ac:spMkLst>
            <pc:docMk/>
            <pc:sldMk cId="3301441152" sldId="308"/>
            <ac:spMk id="2" creationId="{C4E67DA5-0751-DF9C-29F5-26D4A48FC48F}"/>
          </ac:spMkLst>
        </pc:spChg>
        <pc:spChg chg="del">
          <ac:chgData name="Gordon Dunsire" userId="89320f45fdc69f41" providerId="LiveId" clId="{37D07335-72E6-404F-A173-0C4BEA3E31E1}" dt="2022-11-22T14:28:41.907" v="1821" actId="478"/>
          <ac:spMkLst>
            <pc:docMk/>
            <pc:sldMk cId="3301441152" sldId="308"/>
            <ac:spMk id="3" creationId="{3FFA6898-3BF9-8557-9481-22A0E5800B82}"/>
          </ac:spMkLst>
        </pc:spChg>
        <pc:spChg chg="del">
          <ac:chgData name="Gordon Dunsire" userId="89320f45fdc69f41" providerId="LiveId" clId="{37D07335-72E6-404F-A173-0C4BEA3E31E1}" dt="2022-11-22T14:28:45.876" v="1822" actId="478"/>
          <ac:spMkLst>
            <pc:docMk/>
            <pc:sldMk cId="3301441152" sldId="308"/>
            <ac:spMk id="4" creationId="{BFE48F37-C9BD-EA07-771E-1A7CE7AC12FE}"/>
          </ac:spMkLst>
        </pc:spChg>
        <pc:spChg chg="mod">
          <ac:chgData name="Gordon Dunsire" userId="89320f45fdc69f41" providerId="LiveId" clId="{37D07335-72E6-404F-A173-0C4BEA3E31E1}" dt="2022-11-22T14:27:54.539" v="1795" actId="20577"/>
          <ac:spMkLst>
            <pc:docMk/>
            <pc:sldMk cId="3301441152" sldId="308"/>
            <ac:spMk id="6" creationId="{352E50BA-F2BE-2EE1-ACD7-174642D00904}"/>
          </ac:spMkLst>
        </pc:spChg>
        <pc:picChg chg="del">
          <ac:chgData name="Gordon Dunsire" userId="89320f45fdc69f41" providerId="LiveId" clId="{37D07335-72E6-404F-A173-0C4BEA3E31E1}" dt="2022-11-22T14:28:48.927" v="1823" actId="478"/>
          <ac:picMkLst>
            <pc:docMk/>
            <pc:sldMk cId="3301441152" sldId="308"/>
            <ac:picMk id="9" creationId="{2D86AF86-FFB2-A862-8DF4-798007C208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67880-FC2C-4CC1-8310-13AE04B5E52B}" type="datetimeFigureOut">
              <a:rPr lang="en-GB" smtClean="0"/>
              <a:t>23/11/2022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91D7E-7C89-4B4E-ADEB-6BB1E57BB3BB}" type="slidenum">
              <a:rPr lang="en-GB" smtClean="0"/>
              <a:t>‹#›</a:t>
            </a:fld>
            <a:endParaRPr lang="en-GB"/>
          </a:p>
        </p:txBody>
      </p:sp>
    </p:spTree>
    <p:extLst>
      <p:ext uri="{BB962C8B-B14F-4D97-AF65-F5344CB8AC3E}">
        <p14:creationId xmlns:p14="http://schemas.microsoft.com/office/powerpoint/2010/main" val="131866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reviews the development of the theory and practice of the common information environment since it was first discussed at the AKM seminar in 2005.</a:t>
            </a:r>
          </a:p>
          <a:p>
            <a:endParaRPr lang="en-US" dirty="0"/>
          </a:p>
          <a:p>
            <a:r>
              <a:rPr lang="en-US" dirty="0"/>
              <a:t>These are the first and last slides of the 2005 presentation.</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2</a:t>
            </a:fld>
            <a:endParaRPr lang="en-GB"/>
          </a:p>
        </p:txBody>
      </p:sp>
    </p:spTree>
    <p:extLst>
      <p:ext uri="{BB962C8B-B14F-4D97-AF65-F5344CB8AC3E}">
        <p14:creationId xmlns:p14="http://schemas.microsoft.com/office/powerpoint/2010/main" val="72838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recent trend towards entity-based metadata will also support development of the common information environment.</a:t>
            </a:r>
          </a:p>
          <a:p>
            <a:endParaRPr lang="en-US" dirty="0"/>
          </a:p>
          <a:p>
            <a:r>
              <a:rPr lang="en-US" dirty="0"/>
              <a:t>A focus on individual kinds of thing allows combinations of entities to be constructed for a wider range of contexts and functions. Metadata for an instance of an entity can be used in different description sets (‘records’) for library, archive, and museum applications.</a:t>
            </a:r>
          </a:p>
          <a:p>
            <a:endParaRPr lang="en-US" dirty="0"/>
          </a:p>
          <a:p>
            <a:r>
              <a:rPr lang="en-US" dirty="0"/>
              <a:t>The move towards entity-based metadata is having a big effect on the development of metadata standards across the cultural heritage communities.</a:t>
            </a:r>
          </a:p>
          <a:p>
            <a:endParaRPr lang="en-US" dirty="0"/>
          </a:p>
          <a:p>
            <a:r>
              <a:rPr lang="en-US" dirty="0"/>
              <a:t>One feature of this trend is a greater emphasis on relationships and interoperability of metadata for different entities.</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11</a:t>
            </a:fld>
            <a:endParaRPr lang="en-GB"/>
          </a:p>
        </p:txBody>
      </p:sp>
    </p:spTree>
    <p:extLst>
      <p:ext uri="{BB962C8B-B14F-4D97-AF65-F5344CB8AC3E}">
        <p14:creationId xmlns:p14="http://schemas.microsoft.com/office/powerpoint/2010/main" val="201954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trend towards entity-based metadata has encouraged the development of international identifier management. This supports metadata interoperability and linked open data by providing a “reference” identifier instances of entities that can be used to refer to a specific instance and link to it from other instances.</a:t>
            </a:r>
          </a:p>
          <a:p>
            <a:endParaRPr lang="en-US" dirty="0"/>
          </a:p>
          <a:p>
            <a:r>
              <a:rPr lang="en-US" dirty="0"/>
              <a:t>An example is ISNI, the International Standard Name Identifier. It has attracted the participation of many national libraries as registration agencies, and as experts in their national cultural environments.</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12</a:t>
            </a:fld>
            <a:endParaRPr lang="en-GB"/>
          </a:p>
        </p:txBody>
      </p:sp>
    </p:spTree>
    <p:extLst>
      <p:ext uri="{BB962C8B-B14F-4D97-AF65-F5344CB8AC3E}">
        <p14:creationId xmlns:p14="http://schemas.microsoft.com/office/powerpoint/2010/main" val="227091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summarise</a:t>
            </a:r>
            <a:r>
              <a:rPr lang="en-US" dirty="0"/>
              <a:t>:</a:t>
            </a:r>
          </a:p>
          <a:p>
            <a:endParaRPr lang="en-US" dirty="0"/>
          </a:p>
          <a:p>
            <a:r>
              <a:rPr lang="en-US" dirty="0"/>
              <a:t>Progress in improving the common information environment has been slower than the 2005 presentation anticipated. The reasons are many and varied, but include lack of resourcing and funding, the problems of evolving traditional processes and applications, and the negative impact on motivation for ‘thinking globally’ in an unstable international geopolitical world.</a:t>
            </a:r>
          </a:p>
          <a:p>
            <a:endParaRPr lang="en-US" dirty="0"/>
          </a:p>
          <a:p>
            <a:r>
              <a:rPr lang="en-US" dirty="0"/>
              <a:t>However, there is no sign that the direction of evolution of the information environment has changed; we are still heading towards collaboration and commonality of purpose (which is to connect the user to their information resource).</a:t>
            </a:r>
          </a:p>
          <a:p>
            <a:endParaRPr lang="en-US" dirty="0"/>
          </a:p>
          <a:p>
            <a:r>
              <a:rPr lang="en-US" dirty="0"/>
              <a:t>The cultural heritage communities must expect the environment to suffer “the slings and arrows of outrageous fortune” that is beyond professional control.</a:t>
            </a:r>
          </a:p>
          <a:p>
            <a:endParaRPr lang="en-US" dirty="0"/>
          </a:p>
          <a:p>
            <a:r>
              <a:rPr lang="en-US" dirty="0"/>
              <a:t>But these communities should remain alert and focused on using the opportunities that will arise in a rapidly-changing scenario. The antidote to fake news is a well-curated cultural heritage collection.</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13</a:t>
            </a:fld>
            <a:endParaRPr lang="en-GB"/>
          </a:p>
        </p:txBody>
      </p:sp>
    </p:spTree>
    <p:extLst>
      <p:ext uri="{BB962C8B-B14F-4D97-AF65-F5344CB8AC3E}">
        <p14:creationId xmlns:p14="http://schemas.microsoft.com/office/powerpoint/2010/main" val="398270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vision in 2006.</a:t>
            </a:r>
          </a:p>
          <a:p>
            <a:endParaRPr lang="en-US" dirty="0"/>
          </a:p>
          <a:p>
            <a:r>
              <a:rPr lang="en-US" dirty="0"/>
              <a:t>It remains a valid vision for 2022.</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14</a:t>
            </a:fld>
            <a:endParaRPr lang="en-GB"/>
          </a:p>
        </p:txBody>
      </p:sp>
    </p:spTree>
    <p:extLst>
      <p:ext uri="{BB962C8B-B14F-4D97-AF65-F5344CB8AC3E}">
        <p14:creationId xmlns:p14="http://schemas.microsoft.com/office/powerpoint/2010/main" val="406584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of the original 2005 and 2006 presentations is appended for information.</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15</a:t>
            </a:fld>
            <a:endParaRPr lang="en-GB"/>
          </a:p>
        </p:txBody>
      </p:sp>
    </p:spTree>
    <p:extLst>
      <p:ext uri="{BB962C8B-B14F-4D97-AF65-F5344CB8AC3E}">
        <p14:creationId xmlns:p14="http://schemas.microsoft.com/office/powerpoint/2010/main" val="278774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83721B-3731-B5E4-DEF9-BFECC7276E19}"/>
              </a:ext>
            </a:extLst>
          </p:cNvPr>
          <p:cNvSpPr>
            <a:spLocks noGrp="1" noChangeArrowheads="1"/>
          </p:cNvSpPr>
          <p:nvPr>
            <p:ph type="sldNum" sz="quarter" idx="5"/>
          </p:nvPr>
        </p:nvSpPr>
        <p:spPr>
          <a:ln/>
        </p:spPr>
        <p:txBody>
          <a:bodyPr/>
          <a:lstStyle/>
          <a:p>
            <a:fld id="{12AADDCF-2C58-4787-BA56-62757AAB58F1}" type="slidenum">
              <a:rPr lang="en-GB" altLang="en-US"/>
              <a:pPr/>
              <a:t>16</a:t>
            </a:fld>
            <a:endParaRPr lang="en-GB" altLang="en-US"/>
          </a:p>
        </p:txBody>
      </p:sp>
      <p:sp>
        <p:nvSpPr>
          <p:cNvPr id="28674" name="Rectangle 2">
            <a:extLst>
              <a:ext uri="{FF2B5EF4-FFF2-40B4-BE49-F238E27FC236}">
                <a16:creationId xmlns:a16="http://schemas.microsoft.com/office/drawing/2014/main" id="{286E3D2F-A9D9-1716-3529-7A5E2DAE72F9}"/>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88C71412-7CD5-0D41-75EE-E27BF04069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73B32A-871A-4050-0DB4-9E6B4B06FCB2}"/>
              </a:ext>
            </a:extLst>
          </p:cNvPr>
          <p:cNvSpPr>
            <a:spLocks noGrp="1" noChangeArrowheads="1"/>
          </p:cNvSpPr>
          <p:nvPr>
            <p:ph type="sldNum" sz="quarter" idx="5"/>
          </p:nvPr>
        </p:nvSpPr>
        <p:spPr>
          <a:ln/>
        </p:spPr>
        <p:txBody>
          <a:bodyPr/>
          <a:lstStyle/>
          <a:p>
            <a:fld id="{F084440D-5ED7-407A-A84C-9B75496CD2C6}" type="slidenum">
              <a:rPr lang="en-GB" altLang="en-US"/>
              <a:pPr/>
              <a:t>17</a:t>
            </a:fld>
            <a:endParaRPr lang="en-GB" altLang="en-US"/>
          </a:p>
        </p:txBody>
      </p:sp>
      <p:sp>
        <p:nvSpPr>
          <p:cNvPr id="29698" name="Rectangle 2">
            <a:extLst>
              <a:ext uri="{FF2B5EF4-FFF2-40B4-BE49-F238E27FC236}">
                <a16:creationId xmlns:a16="http://schemas.microsoft.com/office/drawing/2014/main" id="{8F64BB41-3BE1-6502-F6C2-6B198659241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D862C5C-69B5-7687-B0CC-5B4C99F58770}"/>
              </a:ext>
            </a:extLst>
          </p:cNvPr>
          <p:cNvSpPr>
            <a:spLocks noGrp="1" noChangeArrowheads="1"/>
          </p:cNvSpPr>
          <p:nvPr>
            <p:ph type="body" idx="1"/>
          </p:nvPr>
        </p:nvSpPr>
        <p:spPr/>
        <p:txBody>
          <a:bodyPr/>
          <a:lstStyle/>
          <a:p>
            <a:r>
              <a:rPr lang="en-GB" altLang="en-US"/>
              <a:t>The presentation describes the background to, and emergence of, the idea of a common information environment.</a:t>
            </a:r>
          </a:p>
          <a:p>
            <a:endParaRPr lang="en-GB" altLang="en-US"/>
          </a:p>
          <a:p>
            <a:r>
              <a:rPr lang="en-GB" altLang="en-US"/>
              <a:t>It covers the scope of the environment, and briefly discusses some related issues.</a:t>
            </a:r>
          </a:p>
          <a:p>
            <a:endParaRPr lang="en-GB" altLang="en-US"/>
          </a:p>
          <a:p>
            <a:r>
              <a:rPr lang="en-GB" altLang="en-US"/>
              <a:t>The importance of scale is demonstrated, and recent developments in the common information environment of Scotland are presented.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687060-B859-7870-4ACA-C4703CC99D05}"/>
              </a:ext>
            </a:extLst>
          </p:cNvPr>
          <p:cNvSpPr>
            <a:spLocks noGrp="1" noChangeArrowheads="1"/>
          </p:cNvSpPr>
          <p:nvPr>
            <p:ph type="sldNum" sz="quarter" idx="5"/>
          </p:nvPr>
        </p:nvSpPr>
        <p:spPr>
          <a:ln/>
        </p:spPr>
        <p:txBody>
          <a:bodyPr/>
          <a:lstStyle/>
          <a:p>
            <a:fld id="{7E087947-433D-41E6-8D84-1F26641D098D}" type="slidenum">
              <a:rPr lang="en-GB" altLang="en-US"/>
              <a:pPr/>
              <a:t>18</a:t>
            </a:fld>
            <a:endParaRPr lang="en-GB" altLang="en-US"/>
          </a:p>
        </p:txBody>
      </p:sp>
      <p:sp>
        <p:nvSpPr>
          <p:cNvPr id="6146" name="Rectangle 2">
            <a:extLst>
              <a:ext uri="{FF2B5EF4-FFF2-40B4-BE49-F238E27FC236}">
                <a16:creationId xmlns:a16="http://schemas.microsoft.com/office/drawing/2014/main" id="{BBBC58F3-351D-1A38-4411-8B138EBC44E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0B6B39E-AE4D-E8CB-047D-B1AF61B16357}"/>
              </a:ext>
            </a:extLst>
          </p:cNvPr>
          <p:cNvSpPr>
            <a:spLocks noGrp="1" noChangeArrowheads="1"/>
          </p:cNvSpPr>
          <p:nvPr>
            <p:ph type="body" idx="1"/>
          </p:nvPr>
        </p:nvSpPr>
        <p:spPr/>
        <p:txBody>
          <a:bodyPr/>
          <a:lstStyle/>
          <a:p>
            <a:r>
              <a:rPr lang="en-GB" altLang="en-US"/>
              <a:t>The United Kingdom’s Joint Information Systems Committee started to develop the idea of a common information environment in 2001. These quotes are taken from its website at http://www.jisc.ac.uk/</a:t>
            </a:r>
          </a:p>
          <a:p>
            <a:endParaRPr lang="en-GB" altLang="en-US"/>
          </a:p>
          <a:p>
            <a:r>
              <a:rPr lang="en-GB" altLang="en-US"/>
              <a:t>The 1</a:t>
            </a:r>
            <a:r>
              <a:rPr lang="en-GB" altLang="en-US" baseline="30000"/>
              <a:t>st</a:t>
            </a:r>
            <a:r>
              <a:rPr lang="en-GB" altLang="en-US"/>
              <a:t> quote is from </a:t>
            </a:r>
            <a:r>
              <a:rPr lang="en-GB" altLang="en-US" b="1"/>
              <a:t>Strategic Activities: Information Environment; see: http://www.jisc.ac.uk/index.cfm?name=about_info_env</a:t>
            </a:r>
          </a:p>
          <a:p>
            <a:endParaRPr lang="en-GB" altLang="en-US"/>
          </a:p>
          <a:p>
            <a:r>
              <a:rPr lang="en-GB" altLang="en-US"/>
              <a:t>The 2</a:t>
            </a:r>
            <a:r>
              <a:rPr lang="en-GB" altLang="en-US" baseline="30000"/>
              <a:t>nd</a:t>
            </a:r>
            <a:r>
              <a:rPr lang="en-GB" altLang="en-US"/>
              <a:t> quote is from Investing in the Future: Developing an Online Information Environment; see: http://www.jisc.ac.uk/index.cfm?name=ie_home</a:t>
            </a:r>
          </a:p>
          <a:p>
            <a:endParaRPr lang="en-GB" altLang="en-US"/>
          </a:p>
          <a:p>
            <a:r>
              <a:rPr lang="en-GB" altLang="en-US"/>
              <a:t>The 3</a:t>
            </a:r>
            <a:r>
              <a:rPr lang="en-GB" altLang="en-US" baseline="30000"/>
              <a:t>rd</a:t>
            </a:r>
            <a:r>
              <a:rPr lang="en-GB" altLang="en-US"/>
              <a:t> quote is from Information Environment: Development Strategy 2001 – 2005; see: http://www.jisc.ac.uk/index.cfm?name=strat_ieds0105_draft2</a:t>
            </a:r>
          </a:p>
          <a:p>
            <a:endParaRPr lang="en-GB" altLang="en-US"/>
          </a:p>
          <a:p>
            <a:r>
              <a:rPr lang="en-GB" altLang="en-US"/>
              <a:t>Emphases are not present in the original documents.</a:t>
            </a:r>
          </a:p>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7C889D-8F66-9B40-C554-B16B28E06221}"/>
              </a:ext>
            </a:extLst>
          </p:cNvPr>
          <p:cNvSpPr>
            <a:spLocks noGrp="1" noChangeArrowheads="1"/>
          </p:cNvSpPr>
          <p:nvPr>
            <p:ph type="sldNum" sz="quarter" idx="5"/>
          </p:nvPr>
        </p:nvSpPr>
        <p:spPr>
          <a:ln/>
        </p:spPr>
        <p:txBody>
          <a:bodyPr/>
          <a:lstStyle/>
          <a:p>
            <a:fld id="{593D2B31-3521-4ED8-A9EE-E77AE3C8D7DB}" type="slidenum">
              <a:rPr lang="en-GB" altLang="en-US"/>
              <a:pPr/>
              <a:t>19</a:t>
            </a:fld>
            <a:endParaRPr lang="en-GB" altLang="en-US"/>
          </a:p>
        </p:txBody>
      </p:sp>
      <p:sp>
        <p:nvSpPr>
          <p:cNvPr id="7170" name="Rectangle 2">
            <a:extLst>
              <a:ext uri="{FF2B5EF4-FFF2-40B4-BE49-F238E27FC236}">
                <a16:creationId xmlns:a16="http://schemas.microsoft.com/office/drawing/2014/main" id="{16BEF370-A7E8-B595-3F5F-9D5C4937FAC5}"/>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664689BE-524E-DFD1-BA60-4BCCFD6F587F}"/>
              </a:ext>
            </a:extLst>
          </p:cNvPr>
          <p:cNvSpPr>
            <a:spLocks noGrp="1" noChangeArrowheads="1"/>
          </p:cNvSpPr>
          <p:nvPr>
            <p:ph type="body" idx="1"/>
          </p:nvPr>
        </p:nvSpPr>
        <p:spPr/>
        <p:txBody>
          <a:bodyPr/>
          <a:lstStyle/>
          <a:p>
            <a:r>
              <a:rPr lang="en-GB" altLang="en-US"/>
              <a:t>Following the 2001 initiative, in 2004 JISC set up a committee to further develop the idea of an integrated information environment.</a:t>
            </a:r>
          </a:p>
          <a:p>
            <a:endParaRPr lang="en-GB" altLang="en-US"/>
          </a:p>
          <a:p>
            <a:r>
              <a:rPr lang="en-GB" altLang="en-US"/>
              <a:t>As the name suggests, this involves an information environment offering integrated sets of services, information and resources.</a:t>
            </a:r>
          </a:p>
          <a:p>
            <a:endParaRPr lang="en-GB" altLang="en-US"/>
          </a:p>
          <a:p>
            <a:r>
              <a:rPr lang="en-GB" altLang="en-US"/>
              <a:t>The quote is taken from JISC Integrated Information Environment committee terms of reference; see: http://www.jisc.ac.uk/index.cfm?name=jcie_tor</a:t>
            </a:r>
          </a:p>
          <a:p>
            <a:endParaRPr lang="en-GB" altLang="en-US"/>
          </a:p>
          <a:p>
            <a:r>
              <a:rPr lang="en-GB" altLang="en-US"/>
              <a:t>One of the first actions of the committee was to create the Common Information Environment Working Group.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D9C064-85EB-B65A-7B96-8DA94871E342}"/>
              </a:ext>
            </a:extLst>
          </p:cNvPr>
          <p:cNvSpPr>
            <a:spLocks noGrp="1" noChangeArrowheads="1"/>
          </p:cNvSpPr>
          <p:nvPr>
            <p:ph type="sldNum" sz="quarter" idx="5"/>
          </p:nvPr>
        </p:nvSpPr>
        <p:spPr>
          <a:ln/>
        </p:spPr>
        <p:txBody>
          <a:bodyPr/>
          <a:lstStyle/>
          <a:p>
            <a:fld id="{52D6FB2F-85A8-4478-90EC-2B0D8E1E3883}" type="slidenum">
              <a:rPr lang="en-GB" altLang="en-US"/>
              <a:pPr/>
              <a:t>20</a:t>
            </a:fld>
            <a:endParaRPr lang="en-GB" altLang="en-US"/>
          </a:p>
        </p:txBody>
      </p:sp>
      <p:sp>
        <p:nvSpPr>
          <p:cNvPr id="9218" name="Rectangle 2">
            <a:extLst>
              <a:ext uri="{FF2B5EF4-FFF2-40B4-BE49-F238E27FC236}">
                <a16:creationId xmlns:a16="http://schemas.microsoft.com/office/drawing/2014/main" id="{6DB51F0F-FEDA-9369-00E7-DE51480B7478}"/>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C0F62D64-AAF8-7E29-4964-48FCC3E2A6E6}"/>
              </a:ext>
            </a:extLst>
          </p:cNvPr>
          <p:cNvSpPr>
            <a:spLocks noGrp="1" noChangeArrowheads="1"/>
          </p:cNvSpPr>
          <p:nvPr>
            <p:ph type="body" idx="1"/>
          </p:nvPr>
        </p:nvSpPr>
        <p:spPr/>
        <p:txBody>
          <a:bodyPr/>
          <a:lstStyle/>
          <a:p>
            <a:r>
              <a:rPr lang="en-GB" altLang="en-US"/>
              <a:t>A common information environment extends the original JISC concept to encompass a wider range of services and resources, beyond Further and Higher Education and research interests.</a:t>
            </a:r>
          </a:p>
          <a:p>
            <a:endParaRPr lang="en-GB" altLang="en-US"/>
          </a:p>
          <a:p>
            <a:r>
              <a:rPr lang="en-GB" altLang="en-US"/>
              <a:t>It also includes physical as well as digital resources.</a:t>
            </a:r>
          </a:p>
          <a:p>
            <a:endParaRPr lang="en-GB" altLang="en-US"/>
          </a:p>
          <a:p>
            <a:r>
              <a:rPr lang="en-GB" altLang="en-US"/>
              <a:t>The quote is taken from Common Information Environment: about CIE; see: http://www.common-info.org.uk/about.shtml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presentation given the following year, 2006, discussed the possible future outcomes of developing and maintaining a common information environment.</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3</a:t>
            </a:fld>
            <a:endParaRPr lang="en-GB"/>
          </a:p>
        </p:txBody>
      </p:sp>
    </p:spTree>
    <p:extLst>
      <p:ext uri="{BB962C8B-B14F-4D97-AF65-F5344CB8AC3E}">
        <p14:creationId xmlns:p14="http://schemas.microsoft.com/office/powerpoint/2010/main" val="383388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985AE3-40F6-D5C9-3982-589945844A68}"/>
              </a:ext>
            </a:extLst>
          </p:cNvPr>
          <p:cNvSpPr>
            <a:spLocks noGrp="1" noChangeArrowheads="1"/>
          </p:cNvSpPr>
          <p:nvPr>
            <p:ph type="sldNum" sz="quarter" idx="5"/>
          </p:nvPr>
        </p:nvSpPr>
        <p:spPr>
          <a:ln/>
        </p:spPr>
        <p:txBody>
          <a:bodyPr/>
          <a:lstStyle/>
          <a:p>
            <a:fld id="{F807370F-A28D-4E05-8268-4B9C41E03156}" type="slidenum">
              <a:rPr lang="en-GB" altLang="en-US"/>
              <a:pPr/>
              <a:t>21</a:t>
            </a:fld>
            <a:endParaRPr lang="en-GB" altLang="en-US"/>
          </a:p>
        </p:txBody>
      </p:sp>
      <p:sp>
        <p:nvSpPr>
          <p:cNvPr id="30722" name="Rectangle 2">
            <a:extLst>
              <a:ext uri="{FF2B5EF4-FFF2-40B4-BE49-F238E27FC236}">
                <a16:creationId xmlns:a16="http://schemas.microsoft.com/office/drawing/2014/main" id="{DD1F59A8-24C8-29F4-8549-68DB0F64417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1D21D87-118E-B87C-1AAE-4B6FD457B509}"/>
              </a:ext>
            </a:extLst>
          </p:cNvPr>
          <p:cNvSpPr>
            <a:spLocks noGrp="1" noChangeArrowheads="1"/>
          </p:cNvSpPr>
          <p:nvPr>
            <p:ph type="body" idx="1"/>
          </p:nvPr>
        </p:nvSpPr>
        <p:spPr/>
        <p:txBody>
          <a:bodyPr/>
          <a:lstStyle/>
          <a:p>
            <a:r>
              <a:rPr lang="en-GB" altLang="en-US"/>
              <a:t>The scope of a common information environment can be described under each of the component words of the phrase.</a:t>
            </a:r>
          </a:p>
          <a:p>
            <a:endParaRPr lang="en-GB" altLang="en-US"/>
          </a:p>
          <a:p>
            <a:r>
              <a:rPr lang="en-GB" altLang="en-US"/>
              <a:t>The environment contains seamless and joined-up services, with the underlying assumption that each information resource is potentially related to every other resource, for the benefit of the user.</a:t>
            </a:r>
          </a:p>
          <a:p>
            <a:endParaRPr lang="en-GB" altLang="en-US"/>
          </a:p>
          <a:p>
            <a:r>
              <a:rPr lang="en-GB" altLang="en-US"/>
              <a:t>The environment supplies services and resources to support the user’s needs for processing information, including the standard tasks of finding, identifying, obtaining, and using defined by the Functional requirements for bibliographic records (FRBR) produced by the International Federation of Library Associations and Institutions (IFLA). Other tasks required by professionals and mediators include the creation, management, and preservation of information resources.</a:t>
            </a:r>
          </a:p>
          <a:p>
            <a:endParaRPr lang="en-GB" altLang="en-US"/>
          </a:p>
          <a:p>
            <a:r>
              <a:rPr lang="en-GB" altLang="en-US"/>
              <a:t>The environment is common to all potential users, and recognises that any one user may undertake many different tasks for a wide range of purposes. The environment therefore offers the widest range of resources, including physical and digital information.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5B0143-57FA-7C3A-1709-574093E9A05D}"/>
              </a:ext>
            </a:extLst>
          </p:cNvPr>
          <p:cNvSpPr>
            <a:spLocks noGrp="1" noChangeArrowheads="1"/>
          </p:cNvSpPr>
          <p:nvPr>
            <p:ph type="sldNum" sz="quarter" idx="5"/>
          </p:nvPr>
        </p:nvSpPr>
        <p:spPr>
          <a:ln/>
        </p:spPr>
        <p:txBody>
          <a:bodyPr/>
          <a:lstStyle/>
          <a:p>
            <a:fld id="{739EF0C3-E82E-4777-AEBF-AFCAB8C7C73F}" type="slidenum">
              <a:rPr lang="en-GB" altLang="en-US"/>
              <a:pPr/>
              <a:t>22</a:t>
            </a:fld>
            <a:endParaRPr lang="en-GB" altLang="en-US"/>
          </a:p>
        </p:txBody>
      </p:sp>
      <p:sp>
        <p:nvSpPr>
          <p:cNvPr id="31746" name="Rectangle 2">
            <a:extLst>
              <a:ext uri="{FF2B5EF4-FFF2-40B4-BE49-F238E27FC236}">
                <a16:creationId xmlns:a16="http://schemas.microsoft.com/office/drawing/2014/main" id="{DFCDA20D-49E3-3E08-C103-1B82D5DB96B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01AC4D89-8399-7AE1-1F3D-D65C1FA54EBC}"/>
              </a:ext>
            </a:extLst>
          </p:cNvPr>
          <p:cNvSpPr>
            <a:spLocks noGrp="1" noChangeArrowheads="1"/>
          </p:cNvSpPr>
          <p:nvPr>
            <p:ph type="body" idx="1"/>
          </p:nvPr>
        </p:nvSpPr>
        <p:spPr/>
        <p:txBody>
          <a:bodyPr/>
          <a:lstStyle/>
          <a:p>
            <a:r>
              <a:rPr lang="en-GB" altLang="en-US"/>
              <a:t>A range of issues associated with a common information environment can be readily identified. Those mentioned here are illustrative, and by no means exhaustive.</a:t>
            </a:r>
          </a:p>
          <a:p>
            <a:endParaRPr lang="en-GB" altLang="en-US"/>
          </a:p>
          <a:p>
            <a:r>
              <a:rPr lang="en-GB" altLang="en-US"/>
              <a:t>The environment must be accessible to a wide range of users. This involves ensuring that the public has access to appropriate computers and networks, and that problems of social inclusion are recognised and ameliorated. Factors such as educational background and level, language, cultural background, and motivation can be significant barriers to access even if the hardware is available.</a:t>
            </a:r>
          </a:p>
          <a:p>
            <a:endParaRPr lang="en-GB" altLang="en-US"/>
          </a:p>
          <a:p>
            <a:r>
              <a:rPr lang="en-GB" altLang="en-US"/>
              <a:t>Finding and identifying relevant items from a very wide range and quantity of information resources requires metadata at both collection and item level. Collection-level metadata can be used to make an initial selection of sets of resources for subsequent searching.</a:t>
            </a:r>
          </a:p>
          <a:p>
            <a:endParaRPr lang="en-GB" altLang="en-US"/>
          </a:p>
          <a:p>
            <a:r>
              <a:rPr lang="en-GB" altLang="en-US"/>
              <a:t>Interoperability of metadata at and between collection and item levels is a necessary requirement.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D55BAC-4146-46D0-095C-00F2F80F07BA}"/>
              </a:ext>
            </a:extLst>
          </p:cNvPr>
          <p:cNvSpPr>
            <a:spLocks noGrp="1" noChangeArrowheads="1"/>
          </p:cNvSpPr>
          <p:nvPr>
            <p:ph type="sldNum" sz="quarter" idx="5"/>
          </p:nvPr>
        </p:nvSpPr>
        <p:spPr>
          <a:ln/>
        </p:spPr>
        <p:txBody>
          <a:bodyPr/>
          <a:lstStyle/>
          <a:p>
            <a:fld id="{8D732B2A-1827-4887-B2FB-675146A59FD7}" type="slidenum">
              <a:rPr lang="en-GB" altLang="en-US"/>
              <a:pPr/>
              <a:t>23</a:t>
            </a:fld>
            <a:endParaRPr lang="en-GB" altLang="en-US"/>
          </a:p>
        </p:txBody>
      </p:sp>
      <p:sp>
        <p:nvSpPr>
          <p:cNvPr id="32770" name="Rectangle 2">
            <a:extLst>
              <a:ext uri="{FF2B5EF4-FFF2-40B4-BE49-F238E27FC236}">
                <a16:creationId xmlns:a16="http://schemas.microsoft.com/office/drawing/2014/main" id="{306C5C45-6BC1-97A0-296F-3DFD01148C7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60352E1-FFF8-10CF-CAE4-E6479539C165}"/>
              </a:ext>
            </a:extLst>
          </p:cNvPr>
          <p:cNvSpPr>
            <a:spLocks noGrp="1" noChangeArrowheads="1"/>
          </p:cNvSpPr>
          <p:nvPr>
            <p:ph type="body" idx="1"/>
          </p:nvPr>
        </p:nvSpPr>
        <p:spPr/>
        <p:txBody>
          <a:bodyPr/>
          <a:lstStyle/>
          <a:p>
            <a:r>
              <a:rPr lang="en-GB" altLang="en-US"/>
              <a:t>Services to improve the user’s ability to obtain and use information resources must include inter-lending of physical items, physical and electronic duplication of documents for faster delivery, and digitisation of physical items as and when the user requires them. Appropriate software for accessing and displaying digital materials must be readily available and easy to use.</a:t>
            </a:r>
          </a:p>
          <a:p>
            <a:endParaRPr lang="en-GB" altLang="en-US"/>
          </a:p>
          <a:p>
            <a:r>
              <a:rPr lang="en-GB" altLang="en-US"/>
              <a:t>The creation of digital resources involves digitisation frameworks, strategies and plans to avoid duplication of effort, ensure a coherent approach, and share technical skills. The whole area of copyright and other intellectual property rights requires careful consideration to avoid complicated legal problems.</a:t>
            </a:r>
          </a:p>
          <a:p>
            <a:endParaRPr lang="en-GB" altLang="en-US"/>
          </a:p>
          <a:p>
            <a:r>
              <a:rPr lang="en-GB" altLang="en-US"/>
              <a:t>The preservation of resources involves the digitisation of fragile physical items, the complex issues of preservation of digital items, and the archiving of web sites.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5CC31D-FE16-28C0-6D08-CAE669B3D4A7}"/>
              </a:ext>
            </a:extLst>
          </p:cNvPr>
          <p:cNvSpPr>
            <a:spLocks noGrp="1" noChangeArrowheads="1"/>
          </p:cNvSpPr>
          <p:nvPr>
            <p:ph type="sldNum" sz="quarter" idx="5"/>
          </p:nvPr>
        </p:nvSpPr>
        <p:spPr>
          <a:ln/>
        </p:spPr>
        <p:txBody>
          <a:bodyPr/>
          <a:lstStyle/>
          <a:p>
            <a:fld id="{7AC7E7A5-5D07-4A2C-9E15-D4CAA4608FBD}" type="slidenum">
              <a:rPr lang="en-GB" altLang="en-US"/>
              <a:pPr/>
              <a:t>24</a:t>
            </a:fld>
            <a:endParaRPr lang="en-GB" altLang="en-US"/>
          </a:p>
        </p:txBody>
      </p:sp>
      <p:sp>
        <p:nvSpPr>
          <p:cNvPr id="33794" name="Rectangle 2">
            <a:extLst>
              <a:ext uri="{FF2B5EF4-FFF2-40B4-BE49-F238E27FC236}">
                <a16:creationId xmlns:a16="http://schemas.microsoft.com/office/drawing/2014/main" id="{B6A5ACC1-EAE6-5E95-026D-F7AB8B940FC0}"/>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C3FB5089-8702-BDE7-1C6F-2019B8932A4B}"/>
              </a:ext>
            </a:extLst>
          </p:cNvPr>
          <p:cNvSpPr>
            <a:spLocks noGrp="1" noChangeArrowheads="1"/>
          </p:cNvSpPr>
          <p:nvPr>
            <p:ph type="body" idx="1"/>
          </p:nvPr>
        </p:nvSpPr>
        <p:spPr/>
        <p:txBody>
          <a:bodyPr/>
          <a:lstStyle/>
          <a:p>
            <a:r>
              <a:rPr lang="en-GB" altLang="en-US"/>
              <a:t>The management of digital information resources requires the development of digital libraries and institutional repositories, and acknowledgement of the digital life-cycle from creation to destruction or long-term preservation.</a:t>
            </a:r>
          </a:p>
          <a:p>
            <a:endParaRPr lang="en-GB" altLang="en-US"/>
          </a:p>
          <a:p>
            <a:r>
              <a:rPr lang="en-GB" altLang="en-US"/>
              <a:t>The term “digital libraries” can be misleading, as the traditional differences in approach undertaken by archives, libraries and museums tend to blur when resources are digitised and made available in a digital environment.</a:t>
            </a:r>
          </a:p>
          <a:p>
            <a:endParaRPr lang="en-GB" altLang="en-US"/>
          </a:p>
          <a:p>
            <a:r>
              <a:rPr lang="en-GB" altLang="en-US"/>
              <a:t>In fact, concepts and practices from all three of these domains are necessary to develop a truly common information environment. Some kind of common approach is required, to ensure the use of metadata interoperability standards and improve the sharing of skills, experience and infrastructure. High-level coordination between archives, libraries and museums is essential to achieve this.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01AAB5-780F-E54C-092E-8A786F449329}"/>
              </a:ext>
            </a:extLst>
          </p:cNvPr>
          <p:cNvSpPr>
            <a:spLocks noGrp="1" noChangeArrowheads="1"/>
          </p:cNvSpPr>
          <p:nvPr>
            <p:ph type="sldNum" sz="quarter" idx="5"/>
          </p:nvPr>
        </p:nvSpPr>
        <p:spPr>
          <a:ln/>
        </p:spPr>
        <p:txBody>
          <a:bodyPr/>
          <a:lstStyle/>
          <a:p>
            <a:fld id="{299B5E24-6BE5-4F20-9004-841D94DE53D8}" type="slidenum">
              <a:rPr lang="en-GB" altLang="en-US"/>
              <a:pPr/>
              <a:t>25</a:t>
            </a:fld>
            <a:endParaRPr lang="en-GB" altLang="en-US"/>
          </a:p>
        </p:txBody>
      </p:sp>
      <p:sp>
        <p:nvSpPr>
          <p:cNvPr id="12290" name="Rectangle 2">
            <a:extLst>
              <a:ext uri="{FF2B5EF4-FFF2-40B4-BE49-F238E27FC236}">
                <a16:creationId xmlns:a16="http://schemas.microsoft.com/office/drawing/2014/main" id="{02750F32-C453-9829-C384-B09228900E0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16354AAC-20A5-062C-9E15-1737786C8487}"/>
              </a:ext>
            </a:extLst>
          </p:cNvPr>
          <p:cNvSpPr>
            <a:spLocks noGrp="1" noChangeArrowheads="1"/>
          </p:cNvSpPr>
          <p:nvPr>
            <p:ph type="body" idx="1"/>
          </p:nvPr>
        </p:nvSpPr>
        <p:spPr/>
        <p:txBody>
          <a:bodyPr/>
          <a:lstStyle/>
          <a:p>
            <a:pPr>
              <a:lnSpc>
                <a:spcPct val="90000"/>
              </a:lnSpc>
            </a:pPr>
            <a:r>
              <a:rPr lang="en-GB" altLang="en-US"/>
              <a:t>The scale or coverage of a common information environment is influenced by a number of factors.</a:t>
            </a:r>
          </a:p>
          <a:p>
            <a:pPr>
              <a:lnSpc>
                <a:spcPct val="90000"/>
              </a:lnSpc>
            </a:pPr>
            <a:endParaRPr lang="en-GB" altLang="en-US"/>
          </a:p>
          <a:p>
            <a:pPr>
              <a:lnSpc>
                <a:spcPct val="90000"/>
              </a:lnSpc>
            </a:pPr>
            <a:r>
              <a:rPr lang="en-GB" altLang="en-US"/>
              <a:t>The idea of an environment larger than the United Kingdom has been present in JISC’s thinking from the outset, with reference to a global scale. Indeed, the Internet itself is a component of a global infrastructure.</a:t>
            </a:r>
          </a:p>
          <a:p>
            <a:pPr>
              <a:lnSpc>
                <a:spcPct val="90000"/>
              </a:lnSpc>
            </a:pPr>
            <a:endParaRPr lang="en-GB" altLang="en-US"/>
          </a:p>
          <a:p>
            <a:pPr>
              <a:lnSpc>
                <a:spcPct val="90000"/>
              </a:lnSpc>
            </a:pPr>
            <a:r>
              <a:rPr lang="en-GB" altLang="en-US"/>
              <a:t>However, environments on a scale smaller than the UK were developed well before the JISC initiative. These are often based on regions, specific subjects, or specific formats of resources. The shared library cataloguing cooperatives of the 1960s are domain-specific (non-common) environments. These have been followed by numerous examples of consortia of public and education libraries, and some cross-domain initiatives involving archives, libraries and/or museums.</a:t>
            </a:r>
          </a:p>
          <a:p>
            <a:pPr>
              <a:lnSpc>
                <a:spcPct val="90000"/>
              </a:lnSpc>
            </a:pPr>
            <a:endParaRPr lang="en-GB" altLang="en-US"/>
          </a:p>
          <a:p>
            <a:pPr>
              <a:lnSpc>
                <a:spcPct val="90000"/>
              </a:lnSpc>
            </a:pPr>
            <a:r>
              <a:rPr lang="en-GB" altLang="en-US"/>
              <a:t>An example of a library information environment from Scotland is the Ayrshire Libraries Forum, created in 1996.</a:t>
            </a:r>
          </a:p>
          <a:p>
            <a:pPr>
              <a:lnSpc>
                <a:spcPct val="90000"/>
              </a:lnSpc>
            </a:pPr>
            <a:endParaRPr lang="en-GB" altLang="en-US"/>
          </a:p>
          <a:p>
            <a:pPr>
              <a:lnSpc>
                <a:spcPct val="90000"/>
              </a:lnSpc>
            </a:pPr>
            <a:r>
              <a:rPr lang="en-GB" altLang="en-US"/>
              <a:t>The quote is taken from Ayrshire Libraries Forum mission statement; see: http://library.paisley.ac.uk/alf/alfomiss.htm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9A7BF8-7835-9764-29EA-12DD2D97DFC8}"/>
              </a:ext>
            </a:extLst>
          </p:cNvPr>
          <p:cNvSpPr>
            <a:spLocks noGrp="1" noChangeArrowheads="1"/>
          </p:cNvSpPr>
          <p:nvPr>
            <p:ph type="sldNum" sz="quarter" idx="5"/>
          </p:nvPr>
        </p:nvSpPr>
        <p:spPr>
          <a:ln/>
        </p:spPr>
        <p:txBody>
          <a:bodyPr/>
          <a:lstStyle/>
          <a:p>
            <a:fld id="{19BFEF9B-4E67-48A0-A1AB-12211FCA7AEA}" type="slidenum">
              <a:rPr lang="en-GB" altLang="en-US"/>
              <a:pPr/>
              <a:t>26</a:t>
            </a:fld>
            <a:endParaRPr lang="en-GB" altLang="en-US"/>
          </a:p>
        </p:txBody>
      </p:sp>
      <p:sp>
        <p:nvSpPr>
          <p:cNvPr id="34818" name="Rectangle 2">
            <a:extLst>
              <a:ext uri="{FF2B5EF4-FFF2-40B4-BE49-F238E27FC236}">
                <a16:creationId xmlns:a16="http://schemas.microsoft.com/office/drawing/2014/main" id="{56FD8157-CF6D-A64C-59C6-11657CE3F06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634564F-BDBE-93A4-66C0-5DFC2DF197C7}"/>
              </a:ext>
            </a:extLst>
          </p:cNvPr>
          <p:cNvSpPr>
            <a:spLocks noGrp="1" noChangeArrowheads="1"/>
          </p:cNvSpPr>
          <p:nvPr>
            <p:ph type="body" idx="1"/>
          </p:nvPr>
        </p:nvSpPr>
        <p:spPr/>
        <p:txBody>
          <a:bodyPr/>
          <a:lstStyle/>
          <a:p>
            <a:r>
              <a:rPr lang="en-GB" altLang="en-US"/>
              <a:t>The overall model of a common information environment is therefore hierarchical. Any particular environment is likely to include smaller, autonomous environments, and itself is likely to be part of ever-larger environments which eventually reach global level.</a:t>
            </a:r>
          </a:p>
          <a:p>
            <a:endParaRPr lang="en-GB" altLang="en-US"/>
          </a:p>
          <a:p>
            <a:r>
              <a:rPr lang="en-GB" altLang="en-US"/>
              <a:t>However, the current state of development of the common information environment is patchy, with some components well-established and others still at the research and planning stages. Significant investment is still required, with a reasonably quick return in the form of functional services.</a:t>
            </a:r>
          </a:p>
          <a:p>
            <a:endParaRPr lang="en-GB" altLang="en-US"/>
          </a:p>
          <a:p>
            <a:r>
              <a:rPr lang="en-GB" altLang="en-US"/>
              <a:t>This suggests that environments should be planned for critical mass; not too small so that central infrastructure investment is justified, and not too large so that the results of investment can be made available without long delays.</a:t>
            </a:r>
          </a:p>
          <a:p>
            <a:endParaRPr lang="en-GB" altLang="en-US"/>
          </a:p>
          <a:p>
            <a:r>
              <a:rPr lang="en-GB" altLang="en-US"/>
              <a:t>Natural scales taking these factors into account already exist in the form of small nations or the regions of larger countries. The common information environment based on national or regional boundaries provides a general approach covering all topics, and does not come into conflict with cultural, educational, legal or linguistic issues which usually share the same boundaries.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CB1402-92D5-428E-1314-55A4EA3B0ABA}"/>
              </a:ext>
            </a:extLst>
          </p:cNvPr>
          <p:cNvSpPr>
            <a:spLocks noGrp="1" noChangeArrowheads="1"/>
          </p:cNvSpPr>
          <p:nvPr>
            <p:ph type="sldNum" sz="quarter" idx="5"/>
          </p:nvPr>
        </p:nvSpPr>
        <p:spPr>
          <a:ln/>
        </p:spPr>
        <p:txBody>
          <a:bodyPr/>
          <a:lstStyle/>
          <a:p>
            <a:fld id="{315451EE-DA8A-4D9A-896E-4B5DE1DE2E53}" type="slidenum">
              <a:rPr lang="en-GB" altLang="en-US"/>
              <a:pPr/>
              <a:t>27</a:t>
            </a:fld>
            <a:endParaRPr lang="en-GB" altLang="en-US"/>
          </a:p>
        </p:txBody>
      </p:sp>
      <p:sp>
        <p:nvSpPr>
          <p:cNvPr id="35842" name="Rectangle 2">
            <a:extLst>
              <a:ext uri="{FF2B5EF4-FFF2-40B4-BE49-F238E27FC236}">
                <a16:creationId xmlns:a16="http://schemas.microsoft.com/office/drawing/2014/main" id="{16C5243D-780A-2765-C9DC-13E25DA0BFDA}"/>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18053944-DCA7-53CC-98E8-AC6A0E29121C}"/>
              </a:ext>
            </a:extLst>
          </p:cNvPr>
          <p:cNvSpPr>
            <a:spLocks noGrp="1" noChangeArrowheads="1"/>
          </p:cNvSpPr>
          <p:nvPr>
            <p:ph type="body" idx="1"/>
          </p:nvPr>
        </p:nvSpPr>
        <p:spPr/>
        <p:txBody>
          <a:bodyPr/>
          <a:lstStyle/>
          <a:p>
            <a:r>
              <a:rPr lang="en-GB" altLang="en-US"/>
              <a:t>A common information environment for Scotland has been in development since 1998. From this date, a number of projects have involved the research and development of nationally-scoped databanks and services, resulting in the embryonic collection-level metadata service SCONE and the Z39.50-based distributed catalogue of the Cooperative Information Retrieval Network for Scotland (CAIRNS). See: http://cairns.lib.strath.ac.uk/ and http://scone.strath.ac.uk/service/index.cfm</a:t>
            </a:r>
          </a:p>
          <a:p>
            <a:endParaRPr lang="en-GB" altLang="en-US"/>
          </a:p>
          <a:p>
            <a:r>
              <a:rPr lang="en-GB" altLang="en-US"/>
              <a:t>These initiatives have been coordinated by CoSMiC, which is an umbrella group seeking to foster collaboration between archives, libraries and museums. It is informal, without official sanction or independent funds. It was originally set-up to coordinate the activities of regional library environments such as the Ayrshire Libraries Forum, but now has representatives of the national organisations for archives, libraries and museums in Scotland; see: http://cosmic.cdlr.strath.ac.uk/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E00121-9EB7-3641-B897-8E0917001BCF}"/>
              </a:ext>
            </a:extLst>
          </p:cNvPr>
          <p:cNvSpPr>
            <a:spLocks noGrp="1" noChangeArrowheads="1"/>
          </p:cNvSpPr>
          <p:nvPr>
            <p:ph type="sldNum" sz="quarter" idx="5"/>
          </p:nvPr>
        </p:nvSpPr>
        <p:spPr>
          <a:ln/>
        </p:spPr>
        <p:txBody>
          <a:bodyPr/>
          <a:lstStyle/>
          <a:p>
            <a:fld id="{A54D6D8C-7AC8-4002-87B3-E90F1ED98818}" type="slidenum">
              <a:rPr lang="en-GB" altLang="en-US"/>
              <a:pPr/>
              <a:t>28</a:t>
            </a:fld>
            <a:endParaRPr lang="en-GB" altLang="en-US"/>
          </a:p>
        </p:txBody>
      </p:sp>
      <p:sp>
        <p:nvSpPr>
          <p:cNvPr id="14338" name="Rectangle 2">
            <a:extLst>
              <a:ext uri="{FF2B5EF4-FFF2-40B4-BE49-F238E27FC236}">
                <a16:creationId xmlns:a16="http://schemas.microsoft.com/office/drawing/2014/main" id="{A8EEB78D-50C9-7A29-9EF2-A5AFFDA6FD12}"/>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6DCF0EAA-B3CB-7B89-FE12-381AFAD2BA16}"/>
              </a:ext>
            </a:extLst>
          </p:cNvPr>
          <p:cNvSpPr>
            <a:spLocks noGrp="1" noChangeArrowheads="1"/>
          </p:cNvSpPr>
          <p:nvPr>
            <p:ph type="body" idx="1"/>
          </p:nvPr>
        </p:nvSpPr>
        <p:spPr/>
        <p:txBody>
          <a:bodyPr/>
          <a:lstStyle/>
          <a:p>
            <a:r>
              <a:rPr lang="en-GB" altLang="en-US"/>
              <a:t>Recently, these developments have been acknowledged in a consultants’ report on digital media services commissioned by the Scottish Executive.</a:t>
            </a:r>
          </a:p>
          <a:p>
            <a:endParaRPr lang="en-GB" altLang="en-US"/>
          </a:p>
          <a:p>
            <a:r>
              <a:rPr lang="en-GB" altLang="en-US"/>
              <a:t>For the first time, the phrase “common information environment” has been formally brought to the attention of the Scottish government.</a:t>
            </a:r>
          </a:p>
          <a:p>
            <a:endParaRPr lang="en-GB" altLang="en-US"/>
          </a:p>
          <a:p>
            <a:r>
              <a:rPr lang="en-GB" altLang="en-US"/>
              <a:t>The quotes are taken from An audit of digital media services in Scotland’s tourist, sporting and cultural organisations; see: http://www.scotland.gov.uk/Publications/2005/09/2784132/41331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4267B3-D217-2A0A-DF5F-BC50F167E4A1}"/>
              </a:ext>
            </a:extLst>
          </p:cNvPr>
          <p:cNvSpPr>
            <a:spLocks noGrp="1" noChangeArrowheads="1"/>
          </p:cNvSpPr>
          <p:nvPr>
            <p:ph type="sldNum" sz="quarter" idx="5"/>
          </p:nvPr>
        </p:nvSpPr>
        <p:spPr>
          <a:ln/>
        </p:spPr>
        <p:txBody>
          <a:bodyPr/>
          <a:lstStyle/>
          <a:p>
            <a:fld id="{620E9EBC-67C1-44AD-9200-305A393228BD}" type="slidenum">
              <a:rPr lang="en-GB" altLang="en-US"/>
              <a:pPr/>
              <a:t>29</a:t>
            </a:fld>
            <a:endParaRPr lang="en-GB" altLang="en-US"/>
          </a:p>
        </p:txBody>
      </p:sp>
      <p:sp>
        <p:nvSpPr>
          <p:cNvPr id="36866" name="Rectangle 2">
            <a:extLst>
              <a:ext uri="{FF2B5EF4-FFF2-40B4-BE49-F238E27FC236}">
                <a16:creationId xmlns:a16="http://schemas.microsoft.com/office/drawing/2014/main" id="{FAC91081-8232-536A-86B1-081A7C45682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FE69738-2BF4-86E1-DEBA-183565180956}"/>
              </a:ext>
            </a:extLst>
          </p:cNvPr>
          <p:cNvSpPr>
            <a:spLocks noGrp="1" noChangeArrowheads="1"/>
          </p:cNvSpPr>
          <p:nvPr>
            <p:ph type="body" idx="1"/>
          </p:nvPr>
        </p:nvSpPr>
        <p:spPr/>
        <p:txBody>
          <a:bodyPr/>
          <a:lstStyle/>
          <a:p>
            <a:r>
              <a:rPr lang="en-GB" altLang="en-US"/>
              <a:t>Further development of the Scottish common information environment will be significantly aided by the recent formation of a Cultural Technical Group reporting to the Scottish Executive through CISAG.</a:t>
            </a:r>
          </a:p>
          <a:p>
            <a:endParaRPr lang="en-GB" altLang="en-US"/>
          </a:p>
          <a:p>
            <a:r>
              <a:rPr lang="en-GB" altLang="en-US"/>
              <a:t>The CTG will coordinate and promote the use of technical standards for information resources and services offered by cultural organisations in Scotland. This should improve interoperability and strengthen the common information environment.</a:t>
            </a:r>
          </a:p>
          <a:p>
            <a:endParaRPr lang="en-GB" altLang="en-US"/>
          </a:p>
          <a:p>
            <a:r>
              <a:rPr lang="en-GB" altLang="en-US"/>
              <a:t>CISAG itself has been operating for a number of years. One of its most important activities is the development of OSIAF to improve interoperability across all services and resources within publicly-funded organisations in Scotland; see: http://www.scotland.gov.uk/topics/government/open-scotland/19913/21663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1CA770-D4B0-5BD9-4946-0A0E42BEC71C}"/>
              </a:ext>
            </a:extLst>
          </p:cNvPr>
          <p:cNvSpPr>
            <a:spLocks noGrp="1" noChangeArrowheads="1"/>
          </p:cNvSpPr>
          <p:nvPr>
            <p:ph type="sldNum" sz="quarter" idx="5"/>
          </p:nvPr>
        </p:nvSpPr>
        <p:spPr>
          <a:ln/>
        </p:spPr>
        <p:txBody>
          <a:bodyPr/>
          <a:lstStyle/>
          <a:p>
            <a:fld id="{1039C55C-A268-4FCD-B6FF-5A0F7E031DEE}" type="slidenum">
              <a:rPr lang="en-GB" altLang="en-US"/>
              <a:pPr/>
              <a:t>30</a:t>
            </a:fld>
            <a:endParaRPr lang="en-GB" altLang="en-US"/>
          </a:p>
        </p:txBody>
      </p:sp>
      <p:sp>
        <p:nvSpPr>
          <p:cNvPr id="37890" name="Rectangle 2">
            <a:extLst>
              <a:ext uri="{FF2B5EF4-FFF2-40B4-BE49-F238E27FC236}">
                <a16:creationId xmlns:a16="http://schemas.microsoft.com/office/drawing/2014/main" id="{B0AD666E-A0B9-298F-D014-D42CE1D273E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9F9C3C94-2F93-496B-55FA-9DEE35FD2369}"/>
              </a:ext>
            </a:extLst>
          </p:cNvPr>
          <p:cNvSpPr>
            <a:spLocks noGrp="1" noChangeArrowheads="1"/>
          </p:cNvSpPr>
          <p:nvPr>
            <p:ph type="body" idx="1"/>
          </p:nvPr>
        </p:nvSpPr>
        <p:spPr/>
        <p:txBody>
          <a:bodyPr/>
          <a:lstStyle/>
          <a:p>
            <a:r>
              <a:rPr lang="en-GB" altLang="en-US"/>
              <a:t>Other factors affecting further development of the common information environment for Scotland are pending.</a:t>
            </a:r>
          </a:p>
          <a:p>
            <a:endParaRPr lang="en-GB" altLang="en-US"/>
          </a:p>
          <a:p>
            <a:r>
              <a:rPr lang="en-GB" altLang="en-US"/>
              <a:t>The Cultural Commission set-up by the Scottish Executive reported in June 2005, and action on its recommendations is imminent; see: http://www.culturalcommission.org.uk/cultural/files/Final%20Report%20June%2005.pdf</a:t>
            </a:r>
          </a:p>
          <a:p>
            <a:endParaRPr lang="en-GB" altLang="en-US"/>
          </a:p>
          <a:p>
            <a:r>
              <a:rPr lang="en-GB" altLang="en-US"/>
              <a:t>The outcomes of the report on digital media strategy are also awaited.</a:t>
            </a:r>
          </a:p>
          <a:p>
            <a:endParaRPr lang="en-GB" altLang="en-US"/>
          </a:p>
          <a:p>
            <a:r>
              <a:rPr lang="en-GB" altLang="en-US"/>
              <a:t>There has been much talk of a national digitisation framework for Scotland, but little practical development so far.</a:t>
            </a:r>
          </a:p>
          <a:p>
            <a:endParaRPr lang="en-GB" altLang="en-US"/>
          </a:p>
          <a:p>
            <a:r>
              <a:rPr lang="en-GB" altLang="en-US"/>
              <a:t>And investment funds are always required.</a:t>
            </a:r>
          </a:p>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16 years later, the outcome seems to be a jungle.</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4</a:t>
            </a:fld>
            <a:endParaRPr lang="en-GB"/>
          </a:p>
        </p:txBody>
      </p:sp>
    </p:spTree>
    <p:extLst>
      <p:ext uri="{BB962C8B-B14F-4D97-AF65-F5344CB8AC3E}">
        <p14:creationId xmlns:p14="http://schemas.microsoft.com/office/powerpoint/2010/main" val="167739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112C35-0DA7-31E0-3B68-69C05464E1A7}"/>
              </a:ext>
            </a:extLst>
          </p:cNvPr>
          <p:cNvSpPr>
            <a:spLocks noGrp="1" noChangeArrowheads="1"/>
          </p:cNvSpPr>
          <p:nvPr>
            <p:ph type="sldNum" sz="quarter" idx="5"/>
          </p:nvPr>
        </p:nvSpPr>
        <p:spPr>
          <a:ln/>
        </p:spPr>
        <p:txBody>
          <a:bodyPr/>
          <a:lstStyle/>
          <a:p>
            <a:fld id="{6591357C-989E-41E1-AAF7-FED67557E610}" type="slidenum">
              <a:rPr lang="en-GB" altLang="en-US"/>
              <a:pPr/>
              <a:t>31</a:t>
            </a:fld>
            <a:endParaRPr lang="en-GB" altLang="en-US"/>
          </a:p>
        </p:txBody>
      </p:sp>
      <p:sp>
        <p:nvSpPr>
          <p:cNvPr id="38914" name="Rectangle 2">
            <a:extLst>
              <a:ext uri="{FF2B5EF4-FFF2-40B4-BE49-F238E27FC236}">
                <a16:creationId xmlns:a16="http://schemas.microsoft.com/office/drawing/2014/main" id="{5AED9236-EA0C-D903-FC01-8C721FA432F3}"/>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35B09D72-9528-E526-9B64-2ECB25E0C2A9}"/>
              </a:ext>
            </a:extLst>
          </p:cNvPr>
          <p:cNvSpPr>
            <a:spLocks noGrp="1" noChangeArrowheads="1"/>
          </p:cNvSpPr>
          <p:nvPr>
            <p:ph type="body" idx="1"/>
          </p:nvPr>
        </p:nvSpPr>
        <p:spPr/>
        <p:txBody>
          <a:bodyPr/>
          <a:lstStyle/>
          <a:p>
            <a:r>
              <a:rPr lang="en-GB" altLang="en-US"/>
              <a:t>To sum up:</a:t>
            </a:r>
          </a:p>
          <a:p>
            <a:endParaRPr lang="en-GB" altLang="en-US"/>
          </a:p>
          <a:p>
            <a:r>
              <a:rPr lang="en-GB" altLang="en-US"/>
              <a:t>A common information environment seeks to benefit the user, and it requires the collaboration of archives, libraries, and museums.</a:t>
            </a:r>
          </a:p>
          <a:p>
            <a:endParaRPr lang="en-GB" altLang="en-US"/>
          </a:p>
          <a:p>
            <a:r>
              <a:rPr lang="en-GB" altLang="en-US"/>
              <a:t>The AKM series of seminars for Croatian archivists, librarians, and museologists is now in its 9</a:t>
            </a:r>
            <a:r>
              <a:rPr lang="en-GB" altLang="en-US" baseline="30000"/>
              <a:t>th</a:t>
            </a:r>
            <a:r>
              <a:rPr lang="en-GB" altLang="en-US"/>
              <a:t> year, and is a necessary and significant activity for the development of a common information environment for Croatia.</a:t>
            </a:r>
          </a:p>
          <a:p>
            <a:endParaRPr lang="en-GB" altLang="en-US"/>
          </a:p>
          <a:p>
            <a:r>
              <a:rPr lang="en-GB" altLang="en-US"/>
              <a:t>But it is essentially a bottom-up approach, driven by practioners with high professional ideals. To build on this work, it is necessary to develop a complementary top-down approach involving the government which can ensure existing efforts are properly supported for the benefit of the country as a whole.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293FA3-8A03-4F2A-C0FA-FC6F5E8EB4EB}"/>
              </a:ext>
            </a:extLst>
          </p:cNvPr>
          <p:cNvSpPr>
            <a:spLocks noGrp="1" noChangeArrowheads="1"/>
          </p:cNvSpPr>
          <p:nvPr>
            <p:ph type="sldNum" sz="quarter" idx="5"/>
          </p:nvPr>
        </p:nvSpPr>
        <p:spPr>
          <a:ln/>
        </p:spPr>
        <p:txBody>
          <a:bodyPr/>
          <a:lstStyle/>
          <a:p>
            <a:fld id="{5B0794D7-FC99-450B-9B7A-71B3BD173842}" type="slidenum">
              <a:rPr lang="en-GB" altLang="en-US"/>
              <a:pPr/>
              <a:t>32</a:t>
            </a:fld>
            <a:endParaRPr lang="en-GB" altLang="en-US"/>
          </a:p>
        </p:txBody>
      </p:sp>
      <p:sp>
        <p:nvSpPr>
          <p:cNvPr id="39938" name="Rectangle 2">
            <a:extLst>
              <a:ext uri="{FF2B5EF4-FFF2-40B4-BE49-F238E27FC236}">
                <a16:creationId xmlns:a16="http://schemas.microsoft.com/office/drawing/2014/main" id="{FD8DCA3F-F167-33E4-E04E-C02FA1D07872}"/>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9A524946-2954-C6E6-726A-46A79B3B63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36</a:t>
            </a:fld>
            <a:endParaRPr lang="en-GB"/>
          </a:p>
        </p:txBody>
      </p:sp>
    </p:spTree>
    <p:extLst>
      <p:ext uri="{BB962C8B-B14F-4D97-AF65-F5344CB8AC3E}">
        <p14:creationId xmlns:p14="http://schemas.microsoft.com/office/powerpoint/2010/main" val="3475116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37</a:t>
            </a:fld>
            <a:endParaRPr lang="en-GB"/>
          </a:p>
        </p:txBody>
      </p:sp>
    </p:spTree>
    <p:extLst>
      <p:ext uri="{BB962C8B-B14F-4D97-AF65-F5344CB8AC3E}">
        <p14:creationId xmlns:p14="http://schemas.microsoft.com/office/powerpoint/2010/main" val="2268276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38</a:t>
            </a:fld>
            <a:endParaRPr lang="en-GB"/>
          </a:p>
        </p:txBody>
      </p:sp>
    </p:spTree>
    <p:extLst>
      <p:ext uri="{BB962C8B-B14F-4D97-AF65-F5344CB8AC3E}">
        <p14:creationId xmlns:p14="http://schemas.microsoft.com/office/powerpoint/2010/main" val="3664402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39</a:t>
            </a:fld>
            <a:endParaRPr lang="en-GB"/>
          </a:p>
        </p:txBody>
      </p:sp>
    </p:spTree>
    <p:extLst>
      <p:ext uri="{BB962C8B-B14F-4D97-AF65-F5344CB8AC3E}">
        <p14:creationId xmlns:p14="http://schemas.microsoft.com/office/powerpoint/2010/main" val="332366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40</a:t>
            </a:fld>
            <a:endParaRPr lang="en-GB"/>
          </a:p>
        </p:txBody>
      </p:sp>
    </p:spTree>
    <p:extLst>
      <p:ext uri="{BB962C8B-B14F-4D97-AF65-F5344CB8AC3E}">
        <p14:creationId xmlns:p14="http://schemas.microsoft.com/office/powerpoint/2010/main" val="669547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41</a:t>
            </a:fld>
            <a:endParaRPr lang="en-GB"/>
          </a:p>
        </p:txBody>
      </p:sp>
    </p:spTree>
    <p:extLst>
      <p:ext uri="{BB962C8B-B14F-4D97-AF65-F5344CB8AC3E}">
        <p14:creationId xmlns:p14="http://schemas.microsoft.com/office/powerpoint/2010/main" val="1593338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42</a:t>
            </a:fld>
            <a:endParaRPr lang="en-GB"/>
          </a:p>
        </p:txBody>
      </p:sp>
    </p:spTree>
    <p:extLst>
      <p:ext uri="{BB962C8B-B14F-4D97-AF65-F5344CB8AC3E}">
        <p14:creationId xmlns:p14="http://schemas.microsoft.com/office/powerpoint/2010/main" val="317954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43</a:t>
            </a:fld>
            <a:endParaRPr lang="en-GB"/>
          </a:p>
        </p:txBody>
      </p:sp>
    </p:spTree>
    <p:extLst>
      <p:ext uri="{BB962C8B-B14F-4D97-AF65-F5344CB8AC3E}">
        <p14:creationId xmlns:p14="http://schemas.microsoft.com/office/powerpoint/2010/main" val="218148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2006 presentation contrasted the characteristics of a curated information environment, the ‘park’, with an environment that has little or no curation or professional intermediation.</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5</a:t>
            </a:fld>
            <a:endParaRPr lang="en-GB"/>
          </a:p>
        </p:txBody>
      </p:sp>
    </p:spTree>
    <p:extLst>
      <p:ext uri="{BB962C8B-B14F-4D97-AF65-F5344CB8AC3E}">
        <p14:creationId xmlns:p14="http://schemas.microsoft.com/office/powerpoint/2010/main" val="3243286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44</a:t>
            </a:fld>
            <a:endParaRPr lang="en-GB"/>
          </a:p>
        </p:txBody>
      </p:sp>
    </p:spTree>
    <p:extLst>
      <p:ext uri="{BB962C8B-B14F-4D97-AF65-F5344CB8AC3E}">
        <p14:creationId xmlns:p14="http://schemas.microsoft.com/office/powerpoint/2010/main" val="131589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45</a:t>
            </a:fld>
            <a:endParaRPr lang="en-GB"/>
          </a:p>
        </p:txBody>
      </p:sp>
    </p:spTree>
    <p:extLst>
      <p:ext uri="{BB962C8B-B14F-4D97-AF65-F5344CB8AC3E}">
        <p14:creationId xmlns:p14="http://schemas.microsoft.com/office/powerpoint/2010/main" val="2153261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46</a:t>
            </a:fld>
            <a:endParaRPr lang="en-GB"/>
          </a:p>
        </p:txBody>
      </p:sp>
    </p:spTree>
    <p:extLst>
      <p:ext uri="{BB962C8B-B14F-4D97-AF65-F5344CB8AC3E}">
        <p14:creationId xmlns:p14="http://schemas.microsoft.com/office/powerpoint/2010/main" val="3990071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47</a:t>
            </a:fld>
            <a:endParaRPr lang="en-GB"/>
          </a:p>
        </p:txBody>
      </p:sp>
    </p:spTree>
    <p:extLst>
      <p:ext uri="{BB962C8B-B14F-4D97-AF65-F5344CB8AC3E}">
        <p14:creationId xmlns:p14="http://schemas.microsoft.com/office/powerpoint/2010/main" val="281057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96ADE-479A-44AF-91FE-3A36C54D7B99}" type="slidenum">
              <a:rPr lang="en-GB" smtClean="0"/>
              <a:t>48</a:t>
            </a:fld>
            <a:endParaRPr lang="en-GB"/>
          </a:p>
        </p:txBody>
      </p:sp>
    </p:spTree>
    <p:extLst>
      <p:ext uri="{BB962C8B-B14F-4D97-AF65-F5344CB8AC3E}">
        <p14:creationId xmlns:p14="http://schemas.microsoft.com/office/powerpoint/2010/main" val="368546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some significant changes in the information environment since 2006.</a:t>
            </a:r>
          </a:p>
          <a:p>
            <a:endParaRPr lang="en-US" dirty="0"/>
          </a:p>
          <a:p>
            <a:r>
              <a:rPr lang="en-US" dirty="0"/>
              <a:t>These four topics are selected to illustrate threats and opportunities for a curated environment, and to exemplify the connections between what appear to be disconnected developments.</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6</a:t>
            </a:fld>
            <a:endParaRPr lang="en-GB"/>
          </a:p>
        </p:txBody>
      </p:sp>
    </p:spTree>
    <p:extLst>
      <p:ext uri="{BB962C8B-B14F-4D97-AF65-F5344CB8AC3E}">
        <p14:creationId xmlns:p14="http://schemas.microsoft.com/office/powerpoint/2010/main" val="42990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Fake news, including low quality or false metadata, has become a major social problem.</a:t>
            </a:r>
          </a:p>
          <a:p>
            <a:endParaRPr lang="en-US" dirty="0"/>
          </a:p>
          <a:p>
            <a:r>
              <a:rPr lang="en-US" dirty="0"/>
              <a:t>It is a consequence of the Semantic Web’s AAA principle.</a:t>
            </a:r>
          </a:p>
          <a:p>
            <a:endParaRPr lang="en-US" dirty="0"/>
          </a:p>
          <a:p>
            <a:r>
              <a:rPr lang="en-US" dirty="0"/>
              <a:t>It is a ubiquitous problem; even the BBC has a special category for fake news.</a:t>
            </a:r>
          </a:p>
          <a:p>
            <a:endParaRPr lang="en-US" dirty="0"/>
          </a:p>
          <a:p>
            <a:r>
              <a:rPr lang="en-US" dirty="0"/>
              <a:t>The latest news item presented here is about a fake article in Wikipedia which remained undetected for over 10 years. The information in the article has been repeated by newspapers and discussions on the impact of national cultures on the international culture of the modern world.</a:t>
            </a:r>
          </a:p>
          <a:p>
            <a:endParaRPr lang="en-US" dirty="0"/>
          </a:p>
          <a:p>
            <a:r>
              <a:rPr lang="en-US" dirty="0"/>
              <a:t>The article claims that the electric toaster was invented by a Scot, Alan McMasters, but it is a prank. It survived for so long because its references are circular and it was assumed that the checks and processes used by Wikipedia editors were sufficient.</a:t>
            </a:r>
          </a:p>
          <a:p>
            <a:endParaRPr lang="en-US" dirty="0"/>
          </a:p>
          <a:p>
            <a:r>
              <a:rPr lang="en-US" dirty="0"/>
              <a:t>The incident is amusing, but it may also have serious, negative consequences; will it deter a tourist from visiting Scotland as the ‘home of modern engineering’?</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7</a:t>
            </a:fld>
            <a:endParaRPr lang="en-GB"/>
          </a:p>
        </p:txBody>
      </p:sp>
    </p:spTree>
    <p:extLst>
      <p:ext uri="{BB962C8B-B14F-4D97-AF65-F5344CB8AC3E}">
        <p14:creationId xmlns:p14="http://schemas.microsoft.com/office/powerpoint/2010/main" val="242841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COVID-19 pandemic is likely, in due course, to have a huge impact on the information environment for cultural heritage.</a:t>
            </a:r>
          </a:p>
          <a:p>
            <a:endParaRPr lang="en-US" dirty="0"/>
          </a:p>
          <a:p>
            <a:r>
              <a:rPr lang="en-US" dirty="0"/>
              <a:t>National lockdowns prevented access to the collections of cultural heritage organizations, and end-users had to find other ways of obtaining, and creating, information to support working from home, and other infotainment activities.</a:t>
            </a:r>
          </a:p>
          <a:p>
            <a:endParaRPr lang="en-US" dirty="0"/>
          </a:p>
          <a:p>
            <a:r>
              <a:rPr lang="en-US" dirty="0"/>
              <a:t>The impact on the creation of cultural artefacts is already apparent. The processes of production and publication of cultural output can be ‘in-house’; the AAA principle allows any person to be any kind of agent in the creation and dissemination of any cultural object.</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8</a:t>
            </a:fld>
            <a:endParaRPr lang="en-GB"/>
          </a:p>
        </p:txBody>
      </p:sp>
    </p:spTree>
    <p:extLst>
      <p:ext uri="{BB962C8B-B14F-4D97-AF65-F5344CB8AC3E}">
        <p14:creationId xmlns:p14="http://schemas.microsoft.com/office/powerpoint/2010/main" val="83025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Wikipedia, if it is to be believed, has a lengthy article on the impact of the pandemic on cultural heritage.</a:t>
            </a:r>
          </a:p>
          <a:p>
            <a:endParaRPr lang="en-US" dirty="0"/>
          </a:p>
          <a:p>
            <a:r>
              <a:rPr lang="en-US" dirty="0"/>
              <a:t>It calls attention to the disruption of physical access to information resources with an illustration of a ‘closed’ notice at a public library.</a:t>
            </a:r>
          </a:p>
          <a:p>
            <a:endParaRPr lang="en-US" dirty="0"/>
          </a:p>
          <a:p>
            <a:r>
              <a:rPr lang="en-US" dirty="0"/>
              <a:t>And it is interesting to note the contents headings, which specifically focus on the impact on libraries, archives, and museums.</a:t>
            </a:r>
          </a:p>
          <a:p>
            <a:endParaRPr lang="en-US" dirty="0"/>
          </a:p>
          <a:p>
            <a:r>
              <a:rPr lang="en-US" dirty="0"/>
              <a:t>The long-term effect is likely to be an increase in remote access to cultural heritage, using digitization and online metadata. This is an opportunity for developing the common information environment by applying common standards and changing focus from curation (archive, library, or museum) to content. </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9</a:t>
            </a:fld>
            <a:endParaRPr lang="en-GB"/>
          </a:p>
        </p:txBody>
      </p:sp>
    </p:spTree>
    <p:extLst>
      <p:ext uri="{BB962C8B-B14F-4D97-AF65-F5344CB8AC3E}">
        <p14:creationId xmlns:p14="http://schemas.microsoft.com/office/powerpoint/2010/main" val="39857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Wikidata</a:t>
            </a:r>
            <a:r>
              <a:rPr lang="en-US" dirty="0"/>
              <a:t> offers another opportunity for the common information environment.</a:t>
            </a:r>
          </a:p>
          <a:p>
            <a:endParaRPr lang="en-US" dirty="0"/>
          </a:p>
          <a:p>
            <a:r>
              <a:rPr lang="en-US" dirty="0"/>
              <a:t>The availability and functionality of commercial information management systems has declined rather than improved in the past 10 years. </a:t>
            </a:r>
            <a:r>
              <a:rPr lang="en-US" dirty="0" err="1"/>
              <a:t>Wikidata</a:t>
            </a:r>
            <a:r>
              <a:rPr lang="en-US" dirty="0"/>
              <a:t> offers a common platform for cultural heritage metadata that is intended for the Semantic Web and linked open data.</a:t>
            </a:r>
          </a:p>
          <a:p>
            <a:endParaRPr lang="en-US" dirty="0"/>
          </a:p>
          <a:p>
            <a:r>
              <a:rPr lang="en-US" dirty="0"/>
              <a:t>It is free and easy to access, and is suitable for bottom-up, ad hoc metadata publishing. Minimal barriers to re-use and application of the metadata help to encourage the development of a new generation of online information retrieval systems.</a:t>
            </a:r>
            <a:endParaRPr lang="en-GB" dirty="0"/>
          </a:p>
        </p:txBody>
      </p:sp>
      <p:sp>
        <p:nvSpPr>
          <p:cNvPr id="4" name="Slide Number Placeholder 3"/>
          <p:cNvSpPr>
            <a:spLocks noGrp="1"/>
          </p:cNvSpPr>
          <p:nvPr>
            <p:ph type="sldNum" sz="quarter" idx="5"/>
          </p:nvPr>
        </p:nvSpPr>
        <p:spPr/>
        <p:txBody>
          <a:bodyPr/>
          <a:lstStyle/>
          <a:p>
            <a:fld id="{87991D7E-7C89-4B4E-ADEB-6BB1E57BB3BB}" type="slidenum">
              <a:rPr lang="en-GB" smtClean="0"/>
              <a:t>10</a:t>
            </a:fld>
            <a:endParaRPr lang="en-GB"/>
          </a:p>
        </p:txBody>
      </p:sp>
    </p:spTree>
    <p:extLst>
      <p:ext uri="{BB962C8B-B14F-4D97-AF65-F5344CB8AC3E}">
        <p14:creationId xmlns:p14="http://schemas.microsoft.com/office/powerpoint/2010/main" val="237719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8D77D7-1BF8-45D8-9184-7415634627D6}"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233000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D77D7-1BF8-45D8-9184-7415634627D6}"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330059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D77D7-1BF8-45D8-9184-7415634627D6}"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151148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D77D7-1BF8-45D8-9184-7415634627D6}"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59843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8D77D7-1BF8-45D8-9184-7415634627D6}"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139862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8D77D7-1BF8-45D8-9184-7415634627D6}"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340815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8D77D7-1BF8-45D8-9184-7415634627D6}" type="datetimeFigureOut">
              <a:rPr lang="en-GB" smtClean="0"/>
              <a:t>23/11/2022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234313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8D77D7-1BF8-45D8-9184-7415634627D6}" type="datetimeFigureOut">
              <a:rPr lang="en-GB" smtClean="0"/>
              <a:t>23/11/2022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222908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77D7-1BF8-45D8-9184-7415634627D6}" type="datetimeFigureOut">
              <a:rPr lang="en-GB" smtClean="0"/>
              <a:t>23/11/2022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251931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8D77D7-1BF8-45D8-9184-7415634627D6}"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386112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8D77D7-1BF8-45D8-9184-7415634627D6}"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38C95-BFE3-4C16-8DD6-965338BCDE04}" type="slidenum">
              <a:rPr lang="en-GB" smtClean="0"/>
              <a:t>‹#›</a:t>
            </a:fld>
            <a:endParaRPr lang="en-GB"/>
          </a:p>
        </p:txBody>
      </p:sp>
    </p:spTree>
    <p:extLst>
      <p:ext uri="{BB962C8B-B14F-4D97-AF65-F5344CB8AC3E}">
        <p14:creationId xmlns:p14="http://schemas.microsoft.com/office/powerpoint/2010/main" val="412126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77D7-1BF8-45D8-9184-7415634627D6}" type="datetimeFigureOut">
              <a:rPr lang="en-GB" smtClean="0"/>
              <a:t>23/11/2022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38C95-BFE3-4C16-8DD6-965338BCDE04}" type="slidenum">
              <a:rPr lang="en-GB" smtClean="0"/>
              <a:t>‹#›</a:t>
            </a:fld>
            <a:endParaRPr lang="en-GB"/>
          </a:p>
        </p:txBody>
      </p:sp>
    </p:spTree>
    <p:extLst>
      <p:ext uri="{BB962C8B-B14F-4D97-AF65-F5344CB8AC3E}">
        <p14:creationId xmlns:p14="http://schemas.microsoft.com/office/powerpoint/2010/main" val="265897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g.dunsire@strath.ac.u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jisc.ac.uk/index.cfm?name=ie_home" TargetMode="External"/><Relationship Id="rId2" Type="http://schemas.openxmlformats.org/officeDocument/2006/relationships/hyperlink" Target="http://www.jisc.ac.uk/index.cfm?name=about_info_env" TargetMode="External"/><Relationship Id="rId1" Type="http://schemas.openxmlformats.org/officeDocument/2006/relationships/slideLayout" Target="../slideLayouts/slideLayout2.xml"/><Relationship Id="rId4" Type="http://schemas.openxmlformats.org/officeDocument/2006/relationships/hyperlink" Target="http://www.jisc.ac.uk/index.cfm?name=strat_ieds0105_draft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library.paisley.ac.uk/alf/alfomiss.htm" TargetMode="External"/><Relationship Id="rId2" Type="http://schemas.openxmlformats.org/officeDocument/2006/relationships/hyperlink" Target="http://www.common-info.org.uk/about.shtml" TargetMode="External"/><Relationship Id="rId1" Type="http://schemas.openxmlformats.org/officeDocument/2006/relationships/slideLayout" Target="../slideLayouts/slideLayout2.xml"/><Relationship Id="rId5" Type="http://schemas.openxmlformats.org/officeDocument/2006/relationships/hyperlink" Target="http://cairns.lib.strath.ac.uk/" TargetMode="External"/><Relationship Id="rId4" Type="http://schemas.openxmlformats.org/officeDocument/2006/relationships/hyperlink" Target="http://scone.strath.ac.uk/service/index.cf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cotland.gov.uk/Publications/2005/09/2784132/41331" TargetMode="External"/><Relationship Id="rId2" Type="http://schemas.openxmlformats.org/officeDocument/2006/relationships/hyperlink" Target="http://cosmic.cdlr.strath.ac.uk/" TargetMode="External"/><Relationship Id="rId1" Type="http://schemas.openxmlformats.org/officeDocument/2006/relationships/slideLayout" Target="../slideLayouts/slideLayout2.xml"/><Relationship Id="rId5" Type="http://schemas.openxmlformats.org/officeDocument/2006/relationships/hyperlink" Target="http://www.culturalcommission.org.uk/cultural/files/Final%20Report%20June%2005.pdf" TargetMode="External"/><Relationship Id="rId4" Type="http://schemas.openxmlformats.org/officeDocument/2006/relationships/hyperlink" Target="http://www.scotland.gov.uk/topics/government/open-scotland/19913/21663"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99A1-E79C-66D8-7429-3A3255501904}"/>
              </a:ext>
            </a:extLst>
          </p:cNvPr>
          <p:cNvSpPr>
            <a:spLocks noGrp="1"/>
          </p:cNvSpPr>
          <p:nvPr>
            <p:ph type="ctrTitle"/>
          </p:nvPr>
        </p:nvSpPr>
        <p:spPr/>
        <p:txBody>
          <a:bodyPr>
            <a:normAutofit fontScale="90000"/>
          </a:bodyPr>
          <a:lstStyle/>
          <a:p>
            <a:r>
              <a:rPr lang="en-US" dirty="0"/>
              <a:t>Survival in the common information environment</a:t>
            </a:r>
            <a:endParaRPr lang="en-GB" dirty="0"/>
          </a:p>
        </p:txBody>
      </p:sp>
      <p:sp>
        <p:nvSpPr>
          <p:cNvPr id="3" name="Subtitle 2">
            <a:extLst>
              <a:ext uri="{FF2B5EF4-FFF2-40B4-BE49-F238E27FC236}">
                <a16:creationId xmlns:a16="http://schemas.microsoft.com/office/drawing/2014/main" id="{2A2C88FA-9258-B395-1C1A-66E862D06C15}"/>
              </a:ext>
            </a:extLst>
          </p:cNvPr>
          <p:cNvSpPr>
            <a:spLocks noGrp="1"/>
          </p:cNvSpPr>
          <p:nvPr>
            <p:ph type="subTitle" idx="1"/>
          </p:nvPr>
        </p:nvSpPr>
        <p:spPr/>
        <p:txBody>
          <a:bodyPr/>
          <a:lstStyle/>
          <a:p>
            <a:r>
              <a:rPr lang="en-US" dirty="0"/>
              <a:t>Gordon Dunsire</a:t>
            </a:r>
          </a:p>
          <a:p>
            <a:r>
              <a:rPr lang="en-US" dirty="0"/>
              <a:t>Presented at </a:t>
            </a:r>
            <a:r>
              <a:rPr lang="en-GB" dirty="0"/>
              <a:t>25. Seminar </a:t>
            </a:r>
            <a:r>
              <a:rPr lang="en-GB" dirty="0" err="1"/>
              <a:t>Arhivi</a:t>
            </a:r>
            <a:r>
              <a:rPr lang="en-GB" dirty="0"/>
              <a:t>, </a:t>
            </a:r>
            <a:r>
              <a:rPr lang="en-GB" dirty="0" err="1"/>
              <a:t>Knjižnice</a:t>
            </a:r>
            <a:r>
              <a:rPr lang="en-GB" dirty="0"/>
              <a:t>, </a:t>
            </a:r>
            <a:r>
              <a:rPr lang="en-GB" dirty="0" err="1"/>
              <a:t>Muzeji</a:t>
            </a:r>
            <a:endParaRPr lang="en-GB" dirty="0"/>
          </a:p>
          <a:p>
            <a:r>
              <a:rPr lang="nl-NL" dirty="0"/>
              <a:t>Poreč, Croatia, 23 November 2022</a:t>
            </a:r>
            <a:endParaRPr lang="en-GB" dirty="0"/>
          </a:p>
        </p:txBody>
      </p:sp>
    </p:spTree>
    <p:extLst>
      <p:ext uri="{BB962C8B-B14F-4D97-AF65-F5344CB8AC3E}">
        <p14:creationId xmlns:p14="http://schemas.microsoft.com/office/powerpoint/2010/main" val="198529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diagram&#10;&#10;Description automatically generated with medium confidence">
            <a:extLst>
              <a:ext uri="{FF2B5EF4-FFF2-40B4-BE49-F238E27FC236}">
                <a16:creationId xmlns:a16="http://schemas.microsoft.com/office/drawing/2014/main" id="{24489D90-2BA9-C2FE-46B3-69BECFC75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25" y="412106"/>
            <a:ext cx="6996113" cy="3319463"/>
          </a:xfrm>
          <a:prstGeom prst="rect">
            <a:avLst/>
          </a:prstGeom>
          <a:ln w="12700">
            <a:solidFill>
              <a:schemeClr val="accent1"/>
            </a:solidFill>
          </a:ln>
        </p:spPr>
      </p:pic>
      <p:pic>
        <p:nvPicPr>
          <p:cNvPr id="8" name="Picture 7" descr="Graphical user interface, text, application, email&#10;&#10;Description automatically generated">
            <a:extLst>
              <a:ext uri="{FF2B5EF4-FFF2-40B4-BE49-F238E27FC236}">
                <a16:creationId xmlns:a16="http://schemas.microsoft.com/office/drawing/2014/main" id="{80C604D5-FDDA-0008-6E73-C3F7C2856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25" y="2760419"/>
            <a:ext cx="8332245" cy="3804010"/>
          </a:xfrm>
          <a:prstGeom prst="rect">
            <a:avLst/>
          </a:prstGeom>
          <a:ln w="12700">
            <a:solidFill>
              <a:schemeClr val="accent1"/>
            </a:solidFill>
          </a:ln>
        </p:spPr>
      </p:pic>
      <p:cxnSp>
        <p:nvCxnSpPr>
          <p:cNvPr id="13" name="Straight Connector 12">
            <a:extLst>
              <a:ext uri="{FF2B5EF4-FFF2-40B4-BE49-F238E27FC236}">
                <a16:creationId xmlns:a16="http://schemas.microsoft.com/office/drawing/2014/main" id="{C8A3C3E5-4DEA-EDF5-C91D-6602E6729976}"/>
              </a:ext>
            </a:extLst>
          </p:cNvPr>
          <p:cNvCxnSpPr>
            <a:cxnSpLocks/>
          </p:cNvCxnSpPr>
          <p:nvPr/>
        </p:nvCxnSpPr>
        <p:spPr>
          <a:xfrm>
            <a:off x="652913" y="4153301"/>
            <a:ext cx="213360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F4EBED-1794-C74C-BAE7-8CE4376EC7C7}"/>
              </a:ext>
            </a:extLst>
          </p:cNvPr>
          <p:cNvCxnSpPr>
            <a:cxnSpLocks/>
          </p:cNvCxnSpPr>
          <p:nvPr/>
        </p:nvCxnSpPr>
        <p:spPr>
          <a:xfrm>
            <a:off x="1904198" y="3792354"/>
            <a:ext cx="12721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894C9C-F72C-0B97-AD15-EB8D6CC0E59D}"/>
              </a:ext>
            </a:extLst>
          </p:cNvPr>
          <p:cNvCxnSpPr>
            <a:cxnSpLocks/>
          </p:cNvCxnSpPr>
          <p:nvPr/>
        </p:nvCxnSpPr>
        <p:spPr>
          <a:xfrm>
            <a:off x="5821680" y="3792354"/>
            <a:ext cx="217210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5CE42-51E2-8EAA-E04E-E7BC694E23AE}"/>
              </a:ext>
            </a:extLst>
          </p:cNvPr>
          <p:cNvCxnSpPr>
            <a:cxnSpLocks/>
          </p:cNvCxnSpPr>
          <p:nvPr/>
        </p:nvCxnSpPr>
        <p:spPr>
          <a:xfrm>
            <a:off x="652913" y="6336632"/>
            <a:ext cx="18873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94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16569"/>
            <a:ext cx="4896725" cy="707886"/>
          </a:xfrm>
          <a:prstGeom prst="rect">
            <a:avLst/>
          </a:prstGeom>
          <a:noFill/>
        </p:spPr>
        <p:txBody>
          <a:bodyPr wrap="none" rtlCol="0">
            <a:spAutoFit/>
          </a:bodyPr>
          <a:lstStyle/>
          <a:p>
            <a:r>
              <a:rPr lang="en-US" sz="4000" dirty="0"/>
              <a:t>Entity-based metadata</a:t>
            </a:r>
            <a:endParaRPr lang="en-GB" sz="4000" dirty="0"/>
          </a:p>
        </p:txBody>
      </p:sp>
      <p:sp>
        <p:nvSpPr>
          <p:cNvPr id="2" name="TextBox 1">
            <a:extLst>
              <a:ext uri="{FF2B5EF4-FFF2-40B4-BE49-F238E27FC236}">
                <a16:creationId xmlns:a16="http://schemas.microsoft.com/office/drawing/2014/main" id="{C4E67DA5-0751-DF9C-29F5-26D4A48FC48F}"/>
              </a:ext>
            </a:extLst>
          </p:cNvPr>
          <p:cNvSpPr txBox="1"/>
          <p:nvPr/>
        </p:nvSpPr>
        <p:spPr>
          <a:xfrm>
            <a:off x="524576" y="1102093"/>
            <a:ext cx="5187061" cy="584775"/>
          </a:xfrm>
          <a:prstGeom prst="rect">
            <a:avLst/>
          </a:prstGeom>
          <a:noFill/>
        </p:spPr>
        <p:txBody>
          <a:bodyPr wrap="none" rtlCol="0">
            <a:spAutoFit/>
          </a:bodyPr>
          <a:lstStyle/>
          <a:p>
            <a:r>
              <a:rPr lang="en-US" sz="3200" dirty="0"/>
              <a:t>Describing one thing at a time</a:t>
            </a:r>
            <a:endParaRPr lang="en-GB" sz="3200" dirty="0"/>
          </a:p>
        </p:txBody>
      </p:sp>
      <p:sp>
        <p:nvSpPr>
          <p:cNvPr id="5" name="TextBox 4">
            <a:extLst>
              <a:ext uri="{FF2B5EF4-FFF2-40B4-BE49-F238E27FC236}">
                <a16:creationId xmlns:a16="http://schemas.microsoft.com/office/drawing/2014/main" id="{D1152F1E-A294-CB1C-AD02-5F4693863166}"/>
              </a:ext>
            </a:extLst>
          </p:cNvPr>
          <p:cNvSpPr txBox="1"/>
          <p:nvPr/>
        </p:nvSpPr>
        <p:spPr>
          <a:xfrm>
            <a:off x="524576" y="1812377"/>
            <a:ext cx="6389891" cy="3539430"/>
          </a:xfrm>
          <a:prstGeom prst="rect">
            <a:avLst/>
          </a:prstGeom>
          <a:noFill/>
        </p:spPr>
        <p:txBody>
          <a:bodyPr wrap="none" rtlCol="0">
            <a:spAutoFit/>
          </a:bodyPr>
          <a:lstStyle/>
          <a:p>
            <a:r>
              <a:rPr lang="en-US" sz="3200" dirty="0"/>
              <a:t>IFLA Library Reference Model</a:t>
            </a:r>
          </a:p>
          <a:p>
            <a:r>
              <a:rPr lang="en-US" sz="3200" dirty="0">
                <a:sym typeface="Wingdings 2" panose="05020102010507070707" pitchFamily="18" charset="2"/>
              </a:rPr>
              <a:t></a:t>
            </a:r>
            <a:r>
              <a:rPr lang="en-US" sz="3200" dirty="0">
                <a:sym typeface="Wingdings" panose="05000000000000000000" pitchFamily="2" charset="2"/>
              </a:rPr>
              <a:t></a:t>
            </a:r>
            <a:r>
              <a:rPr lang="en-US" sz="3200" dirty="0"/>
              <a:t>ISBD</a:t>
            </a:r>
          </a:p>
          <a:p>
            <a:r>
              <a:rPr lang="en-US" sz="3200" dirty="0">
                <a:sym typeface="Wingdings 2" panose="05020102010507070707" pitchFamily="18" charset="2"/>
              </a:rPr>
              <a:t></a:t>
            </a:r>
            <a:r>
              <a:rPr lang="en-US" sz="3200" dirty="0">
                <a:sym typeface="Wingdings" panose="05000000000000000000" pitchFamily="2" charset="2"/>
              </a:rPr>
              <a:t></a:t>
            </a:r>
            <a:r>
              <a:rPr lang="en-US" sz="3200" dirty="0"/>
              <a:t>UNIMARC</a:t>
            </a:r>
          </a:p>
          <a:p>
            <a:r>
              <a:rPr lang="en-US" sz="3200" dirty="0"/>
              <a:t>RDA: resource description and access</a:t>
            </a:r>
          </a:p>
          <a:p>
            <a:r>
              <a:rPr lang="en-US" sz="3200" dirty="0"/>
              <a:t>CIDOC Conceptual Reference Model</a:t>
            </a:r>
          </a:p>
          <a:p>
            <a:r>
              <a:rPr lang="en-US" sz="3200" dirty="0"/>
              <a:t>Records in Context</a:t>
            </a:r>
          </a:p>
          <a:p>
            <a:r>
              <a:rPr lang="en-US" sz="3200" dirty="0"/>
              <a:t>BIBFRAME</a:t>
            </a:r>
            <a:endParaRPr lang="en-GB" sz="3200" dirty="0"/>
          </a:p>
        </p:txBody>
      </p:sp>
      <p:sp>
        <p:nvSpPr>
          <p:cNvPr id="8" name="TextBox 7">
            <a:extLst>
              <a:ext uri="{FF2B5EF4-FFF2-40B4-BE49-F238E27FC236}">
                <a16:creationId xmlns:a16="http://schemas.microsoft.com/office/drawing/2014/main" id="{31ED9801-9D96-5902-8C01-40C17B00CE83}"/>
              </a:ext>
            </a:extLst>
          </p:cNvPr>
          <p:cNvSpPr txBox="1"/>
          <p:nvPr/>
        </p:nvSpPr>
        <p:spPr>
          <a:xfrm>
            <a:off x="3206597" y="5477317"/>
            <a:ext cx="5375831" cy="1077218"/>
          </a:xfrm>
          <a:prstGeom prst="rect">
            <a:avLst/>
          </a:prstGeom>
          <a:noFill/>
        </p:spPr>
        <p:txBody>
          <a:bodyPr wrap="none" rtlCol="0">
            <a:spAutoFit/>
          </a:bodyPr>
          <a:lstStyle/>
          <a:p>
            <a:r>
              <a:rPr lang="en-US" sz="3200" dirty="0"/>
              <a:t>Relationships + Interoperability</a:t>
            </a:r>
          </a:p>
          <a:p>
            <a:r>
              <a:rPr lang="en-US" sz="3200" dirty="0"/>
              <a:t>&gt; Description + Display</a:t>
            </a:r>
            <a:endParaRPr lang="en-GB" sz="3200" dirty="0"/>
          </a:p>
        </p:txBody>
      </p:sp>
    </p:spTree>
    <p:extLst>
      <p:ext uri="{BB962C8B-B14F-4D97-AF65-F5344CB8AC3E}">
        <p14:creationId xmlns:p14="http://schemas.microsoft.com/office/powerpoint/2010/main" val="26483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4720735-7F9E-14DA-F865-940562BCD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8" y="1031506"/>
            <a:ext cx="6919913" cy="4895850"/>
          </a:xfrm>
          <a:prstGeom prst="rect">
            <a:avLst/>
          </a:prstGeom>
          <a:ln w="12700">
            <a:solidFill>
              <a:schemeClr val="accent1"/>
            </a:solidFill>
          </a:ln>
        </p:spPr>
      </p:pic>
      <p:sp>
        <p:nvSpPr>
          <p:cNvPr id="4" name="TextBox 3">
            <a:extLst>
              <a:ext uri="{FF2B5EF4-FFF2-40B4-BE49-F238E27FC236}">
                <a16:creationId xmlns:a16="http://schemas.microsoft.com/office/drawing/2014/main" id="{1B48983D-F01D-5808-C58B-2471C33109D9}"/>
              </a:ext>
            </a:extLst>
          </p:cNvPr>
          <p:cNvSpPr txBox="1"/>
          <p:nvPr/>
        </p:nvSpPr>
        <p:spPr>
          <a:xfrm>
            <a:off x="490888" y="216569"/>
            <a:ext cx="3923318" cy="707886"/>
          </a:xfrm>
          <a:prstGeom prst="rect">
            <a:avLst/>
          </a:prstGeom>
          <a:noFill/>
        </p:spPr>
        <p:txBody>
          <a:bodyPr wrap="none" rtlCol="0">
            <a:spAutoFit/>
          </a:bodyPr>
          <a:lstStyle/>
          <a:p>
            <a:r>
              <a:rPr lang="en-US" sz="4000" dirty="0"/>
              <a:t>Cultural reference</a:t>
            </a:r>
            <a:endParaRPr lang="en-GB" sz="4000" dirty="0"/>
          </a:p>
        </p:txBody>
      </p:sp>
      <p:cxnSp>
        <p:nvCxnSpPr>
          <p:cNvPr id="5" name="Straight Connector 4">
            <a:extLst>
              <a:ext uri="{FF2B5EF4-FFF2-40B4-BE49-F238E27FC236}">
                <a16:creationId xmlns:a16="http://schemas.microsoft.com/office/drawing/2014/main" id="{C2DD1A00-973F-4F73-81D7-1A8C3D2CA06A}"/>
              </a:ext>
            </a:extLst>
          </p:cNvPr>
          <p:cNvCxnSpPr>
            <a:cxnSpLocks/>
          </p:cNvCxnSpPr>
          <p:nvPr/>
        </p:nvCxnSpPr>
        <p:spPr>
          <a:xfrm>
            <a:off x="2452547" y="5686927"/>
            <a:ext cx="453991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imeline&#10;&#10;Description automatically generated">
            <a:extLst>
              <a:ext uri="{FF2B5EF4-FFF2-40B4-BE49-F238E27FC236}">
                <a16:creationId xmlns:a16="http://schemas.microsoft.com/office/drawing/2014/main" id="{AE4485D4-19F1-B422-4E85-BE21C72D3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724" y="1825616"/>
            <a:ext cx="5953125" cy="4881563"/>
          </a:xfrm>
          <a:prstGeom prst="rect">
            <a:avLst/>
          </a:prstGeom>
          <a:ln w="12700">
            <a:solidFill>
              <a:schemeClr val="accent1"/>
            </a:solidFill>
          </a:ln>
        </p:spPr>
      </p:pic>
    </p:spTree>
    <p:extLst>
      <p:ext uri="{BB962C8B-B14F-4D97-AF65-F5344CB8AC3E}">
        <p14:creationId xmlns:p14="http://schemas.microsoft.com/office/powerpoint/2010/main" val="7682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16569"/>
            <a:ext cx="2649380" cy="707886"/>
          </a:xfrm>
          <a:prstGeom prst="rect">
            <a:avLst/>
          </a:prstGeom>
          <a:noFill/>
        </p:spPr>
        <p:txBody>
          <a:bodyPr wrap="none" rtlCol="0">
            <a:spAutoFit/>
          </a:bodyPr>
          <a:lstStyle/>
          <a:p>
            <a:r>
              <a:rPr lang="en-US" sz="4000" dirty="0"/>
              <a:t>In summary</a:t>
            </a:r>
            <a:endParaRPr lang="en-GB" sz="4000" dirty="0"/>
          </a:p>
        </p:txBody>
      </p:sp>
      <p:sp>
        <p:nvSpPr>
          <p:cNvPr id="2" name="TextBox 1">
            <a:extLst>
              <a:ext uri="{FF2B5EF4-FFF2-40B4-BE49-F238E27FC236}">
                <a16:creationId xmlns:a16="http://schemas.microsoft.com/office/drawing/2014/main" id="{C4E67DA5-0751-DF9C-29F5-26D4A48FC48F}"/>
              </a:ext>
            </a:extLst>
          </p:cNvPr>
          <p:cNvSpPr txBox="1"/>
          <p:nvPr/>
        </p:nvSpPr>
        <p:spPr>
          <a:xfrm>
            <a:off x="524576" y="1102093"/>
            <a:ext cx="7979344" cy="1569660"/>
          </a:xfrm>
          <a:prstGeom prst="rect">
            <a:avLst/>
          </a:prstGeom>
          <a:noFill/>
        </p:spPr>
        <p:txBody>
          <a:bodyPr wrap="square" rtlCol="0">
            <a:spAutoFit/>
          </a:bodyPr>
          <a:lstStyle/>
          <a:p>
            <a:r>
              <a:rPr lang="en-US" sz="3200" dirty="0"/>
              <a:t>Progress in cultivating the common information environment is slow</a:t>
            </a:r>
          </a:p>
          <a:p>
            <a:r>
              <a:rPr lang="en-US" sz="3200" dirty="0"/>
              <a:t>	Resource, tradition, motivation drags</a:t>
            </a:r>
            <a:endParaRPr lang="en-GB" sz="3200" dirty="0"/>
          </a:p>
        </p:txBody>
      </p:sp>
      <p:sp>
        <p:nvSpPr>
          <p:cNvPr id="3" name="TextBox 2">
            <a:extLst>
              <a:ext uri="{FF2B5EF4-FFF2-40B4-BE49-F238E27FC236}">
                <a16:creationId xmlns:a16="http://schemas.microsoft.com/office/drawing/2014/main" id="{30272BC5-0D4C-872E-19CE-2668059B19D1}"/>
              </a:ext>
            </a:extLst>
          </p:cNvPr>
          <p:cNvSpPr txBox="1"/>
          <p:nvPr/>
        </p:nvSpPr>
        <p:spPr>
          <a:xfrm>
            <a:off x="524576" y="2833335"/>
            <a:ext cx="7979344" cy="1077218"/>
          </a:xfrm>
          <a:prstGeom prst="rect">
            <a:avLst/>
          </a:prstGeom>
          <a:noFill/>
        </p:spPr>
        <p:txBody>
          <a:bodyPr wrap="square" rtlCol="0">
            <a:spAutoFit/>
          </a:bodyPr>
          <a:lstStyle/>
          <a:p>
            <a:r>
              <a:rPr lang="en-US" sz="3200" dirty="0"/>
              <a:t>Direction of evolution generally remains the same</a:t>
            </a:r>
            <a:endParaRPr lang="en-GB" sz="3200" dirty="0"/>
          </a:p>
        </p:txBody>
      </p:sp>
      <p:sp>
        <p:nvSpPr>
          <p:cNvPr id="4" name="TextBox 3">
            <a:extLst>
              <a:ext uri="{FF2B5EF4-FFF2-40B4-BE49-F238E27FC236}">
                <a16:creationId xmlns:a16="http://schemas.microsoft.com/office/drawing/2014/main" id="{A939EFE2-235D-1A17-F560-7A41AB9755EC}"/>
              </a:ext>
            </a:extLst>
          </p:cNvPr>
          <p:cNvSpPr txBox="1"/>
          <p:nvPr/>
        </p:nvSpPr>
        <p:spPr>
          <a:xfrm>
            <a:off x="524576" y="4072135"/>
            <a:ext cx="7979344" cy="1077218"/>
          </a:xfrm>
          <a:prstGeom prst="rect">
            <a:avLst/>
          </a:prstGeom>
          <a:noFill/>
        </p:spPr>
        <p:txBody>
          <a:bodyPr wrap="square" rtlCol="0">
            <a:spAutoFit/>
          </a:bodyPr>
          <a:lstStyle/>
          <a:p>
            <a:r>
              <a:rPr lang="en-US" sz="3200" dirty="0"/>
              <a:t>Environment continues to be impacted by events outside of professional control</a:t>
            </a:r>
            <a:endParaRPr lang="en-GB" sz="3200" dirty="0"/>
          </a:p>
        </p:txBody>
      </p:sp>
      <p:sp>
        <p:nvSpPr>
          <p:cNvPr id="7" name="TextBox 6">
            <a:extLst>
              <a:ext uri="{FF2B5EF4-FFF2-40B4-BE49-F238E27FC236}">
                <a16:creationId xmlns:a16="http://schemas.microsoft.com/office/drawing/2014/main" id="{ED7FDD75-D015-14F6-FB17-5846E6887908}"/>
              </a:ext>
            </a:extLst>
          </p:cNvPr>
          <p:cNvSpPr txBox="1"/>
          <p:nvPr/>
        </p:nvSpPr>
        <p:spPr>
          <a:xfrm>
            <a:off x="524576" y="5310936"/>
            <a:ext cx="7979344" cy="1077218"/>
          </a:xfrm>
          <a:prstGeom prst="rect">
            <a:avLst/>
          </a:prstGeom>
          <a:noFill/>
        </p:spPr>
        <p:txBody>
          <a:bodyPr wrap="square" rtlCol="0">
            <a:spAutoFit/>
          </a:bodyPr>
          <a:lstStyle/>
          <a:p>
            <a:r>
              <a:rPr lang="en-US" sz="3200" dirty="0"/>
              <a:t>Stay alert; stay focused; prepare to seize opportunities</a:t>
            </a:r>
            <a:endParaRPr lang="en-GB" sz="3200" dirty="0"/>
          </a:p>
        </p:txBody>
      </p:sp>
    </p:spTree>
    <p:extLst>
      <p:ext uri="{BB962C8B-B14F-4D97-AF65-F5344CB8AC3E}">
        <p14:creationId xmlns:p14="http://schemas.microsoft.com/office/powerpoint/2010/main" val="42175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16569"/>
            <a:ext cx="3724289" cy="707886"/>
          </a:xfrm>
          <a:prstGeom prst="rect">
            <a:avLst/>
          </a:prstGeom>
          <a:noFill/>
        </p:spPr>
        <p:txBody>
          <a:bodyPr wrap="none" rtlCol="0">
            <a:spAutoFit/>
          </a:bodyPr>
          <a:lstStyle/>
          <a:p>
            <a:r>
              <a:rPr lang="en-US" sz="4000" dirty="0"/>
              <a:t>Real soon now …</a:t>
            </a:r>
            <a:endParaRPr lang="en-GB" sz="4000" dirty="0"/>
          </a:p>
        </p:txBody>
      </p:sp>
      <p:pic>
        <p:nvPicPr>
          <p:cNvPr id="3" name="Picture 2" descr="Text&#10;&#10;Description automatically generated">
            <a:extLst>
              <a:ext uri="{FF2B5EF4-FFF2-40B4-BE49-F238E27FC236}">
                <a16:creationId xmlns:a16="http://schemas.microsoft.com/office/drawing/2014/main" id="{2D1EE570-C18C-6C60-9971-B62638588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16" y="1223936"/>
            <a:ext cx="6815138" cy="4862513"/>
          </a:xfrm>
          <a:prstGeom prst="rect">
            <a:avLst/>
          </a:prstGeom>
          <a:ln w="12700">
            <a:solidFill>
              <a:schemeClr val="accent1"/>
            </a:solidFill>
          </a:ln>
        </p:spPr>
      </p:pic>
      <p:pic>
        <p:nvPicPr>
          <p:cNvPr id="7" name="Picture 6" descr="Graphical user interface, text, application&#10;&#10;Description automatically generated">
            <a:extLst>
              <a:ext uri="{FF2B5EF4-FFF2-40B4-BE49-F238E27FC236}">
                <a16:creationId xmlns:a16="http://schemas.microsoft.com/office/drawing/2014/main" id="{22C68DC5-9F54-EB0D-B83B-A5AFC4511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916" y="1870845"/>
            <a:ext cx="6290410" cy="4666488"/>
          </a:xfrm>
          <a:prstGeom prst="rect">
            <a:avLst/>
          </a:prstGeom>
          <a:ln w="12700">
            <a:solidFill>
              <a:schemeClr val="accent1"/>
            </a:solidFill>
          </a:ln>
        </p:spPr>
      </p:pic>
    </p:spTree>
    <p:extLst>
      <p:ext uri="{BB962C8B-B14F-4D97-AF65-F5344CB8AC3E}">
        <p14:creationId xmlns:p14="http://schemas.microsoft.com/office/powerpoint/2010/main" val="16001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16569"/>
            <a:ext cx="2499787" cy="707886"/>
          </a:xfrm>
          <a:prstGeom prst="rect">
            <a:avLst/>
          </a:prstGeom>
          <a:noFill/>
        </p:spPr>
        <p:txBody>
          <a:bodyPr wrap="none" rtlCol="0">
            <a:spAutoFit/>
          </a:bodyPr>
          <a:lstStyle/>
          <a:p>
            <a:r>
              <a:rPr lang="en-US" sz="4000" dirty="0"/>
              <a:t>Thank you!</a:t>
            </a:r>
            <a:endParaRPr lang="en-GB" sz="4000" dirty="0"/>
          </a:p>
        </p:txBody>
      </p:sp>
      <p:sp>
        <p:nvSpPr>
          <p:cNvPr id="4" name="TextBox 3">
            <a:extLst>
              <a:ext uri="{FF2B5EF4-FFF2-40B4-BE49-F238E27FC236}">
                <a16:creationId xmlns:a16="http://schemas.microsoft.com/office/drawing/2014/main" id="{E047360D-BE03-127F-9ECC-2A295193F352}"/>
              </a:ext>
            </a:extLst>
          </p:cNvPr>
          <p:cNvSpPr txBox="1"/>
          <p:nvPr/>
        </p:nvSpPr>
        <p:spPr>
          <a:xfrm>
            <a:off x="1163050" y="1261489"/>
            <a:ext cx="6922169" cy="1815882"/>
          </a:xfrm>
          <a:prstGeom prst="rect">
            <a:avLst/>
          </a:prstGeom>
          <a:noFill/>
        </p:spPr>
        <p:txBody>
          <a:bodyPr wrap="square" rtlCol="0">
            <a:spAutoFit/>
          </a:bodyPr>
          <a:lstStyle/>
          <a:p>
            <a:r>
              <a:rPr lang="en-US" sz="2800" dirty="0"/>
              <a:t>Paper (2005)</a:t>
            </a:r>
          </a:p>
          <a:p>
            <a:pPr indent="457200"/>
            <a:r>
              <a:rPr lang="en-GB" sz="2800" dirty="0"/>
              <a:t>https://www.researchgate.net/publication/228757541_The_Common_information_environment_a_newly_emerged_concept</a:t>
            </a:r>
          </a:p>
        </p:txBody>
      </p:sp>
      <p:sp>
        <p:nvSpPr>
          <p:cNvPr id="2" name="TextBox 1">
            <a:extLst>
              <a:ext uri="{FF2B5EF4-FFF2-40B4-BE49-F238E27FC236}">
                <a16:creationId xmlns:a16="http://schemas.microsoft.com/office/drawing/2014/main" id="{F4394501-8B16-9C68-F39D-E7CD5A04AC55}"/>
              </a:ext>
            </a:extLst>
          </p:cNvPr>
          <p:cNvSpPr txBox="1"/>
          <p:nvPr/>
        </p:nvSpPr>
        <p:spPr>
          <a:xfrm>
            <a:off x="1163050" y="3396002"/>
            <a:ext cx="6922169" cy="1815882"/>
          </a:xfrm>
          <a:prstGeom prst="rect">
            <a:avLst/>
          </a:prstGeom>
          <a:noFill/>
        </p:spPr>
        <p:txBody>
          <a:bodyPr wrap="square" rtlCol="0">
            <a:spAutoFit/>
          </a:bodyPr>
          <a:lstStyle/>
          <a:p>
            <a:r>
              <a:rPr lang="en-US" sz="2800" dirty="0"/>
              <a:t>Paper (2006)</a:t>
            </a:r>
          </a:p>
          <a:p>
            <a:pPr indent="457200"/>
            <a:r>
              <a:rPr lang="en-GB" sz="2800" dirty="0"/>
              <a:t>https://www.researchgate.net/publication/28810200_Future_information_environments_deserts_jungles_or_parks</a:t>
            </a:r>
          </a:p>
        </p:txBody>
      </p:sp>
      <p:sp>
        <p:nvSpPr>
          <p:cNvPr id="3" name="TextBox 2">
            <a:extLst>
              <a:ext uri="{FF2B5EF4-FFF2-40B4-BE49-F238E27FC236}">
                <a16:creationId xmlns:a16="http://schemas.microsoft.com/office/drawing/2014/main" id="{1754F4B7-115E-A8F6-7AF2-BCD9F749E943}"/>
              </a:ext>
            </a:extLst>
          </p:cNvPr>
          <p:cNvSpPr txBox="1"/>
          <p:nvPr/>
        </p:nvSpPr>
        <p:spPr>
          <a:xfrm>
            <a:off x="1163050" y="5530516"/>
            <a:ext cx="6922169" cy="523220"/>
          </a:xfrm>
          <a:prstGeom prst="rect">
            <a:avLst/>
          </a:prstGeom>
          <a:noFill/>
        </p:spPr>
        <p:txBody>
          <a:bodyPr wrap="square" rtlCol="0">
            <a:spAutoFit/>
          </a:bodyPr>
          <a:lstStyle/>
          <a:p>
            <a:r>
              <a:rPr lang="en-US" sz="2800" dirty="0"/>
              <a:t>Next slides: Presentations (2005, 2006)</a:t>
            </a:r>
          </a:p>
        </p:txBody>
      </p:sp>
    </p:spTree>
    <p:extLst>
      <p:ext uri="{BB962C8B-B14F-4D97-AF65-F5344CB8AC3E}">
        <p14:creationId xmlns:p14="http://schemas.microsoft.com/office/powerpoint/2010/main" val="229884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162B73B-709A-529B-7A39-9DA47DB5CDDF}"/>
              </a:ext>
            </a:extLst>
          </p:cNvPr>
          <p:cNvSpPr>
            <a:spLocks noGrp="1" noChangeArrowheads="1"/>
          </p:cNvSpPr>
          <p:nvPr>
            <p:ph type="ctrTitle"/>
          </p:nvPr>
        </p:nvSpPr>
        <p:spPr>
          <a:xfrm>
            <a:off x="685800" y="2130425"/>
            <a:ext cx="7772400" cy="1470025"/>
          </a:xfrm>
        </p:spPr>
        <p:txBody>
          <a:bodyPr anchor="ctr"/>
          <a:lstStyle/>
          <a:p>
            <a:r>
              <a:rPr lang="en-GB" altLang="zh-CN" sz="3600">
                <a:ea typeface="宋体" panose="02010600030101010101" pitchFamily="2" charset="-122"/>
              </a:rPr>
              <a:t>The Common Information Environment: a newly emerged concept </a:t>
            </a:r>
            <a:endParaRPr lang="en-GB" altLang="en-US" sz="3600"/>
          </a:p>
        </p:txBody>
      </p:sp>
      <p:sp>
        <p:nvSpPr>
          <p:cNvPr id="2051" name="Rectangle 3">
            <a:extLst>
              <a:ext uri="{FF2B5EF4-FFF2-40B4-BE49-F238E27FC236}">
                <a16:creationId xmlns:a16="http://schemas.microsoft.com/office/drawing/2014/main" id="{6382ACAF-B4D2-32B7-9946-B8D26522B309}"/>
              </a:ext>
            </a:extLst>
          </p:cNvPr>
          <p:cNvSpPr>
            <a:spLocks noGrp="1" noChangeArrowheads="1"/>
          </p:cNvSpPr>
          <p:nvPr>
            <p:ph type="subTitle" idx="1"/>
          </p:nvPr>
        </p:nvSpPr>
        <p:spPr>
          <a:xfrm>
            <a:off x="1371600" y="3886200"/>
            <a:ext cx="6400800" cy="1752600"/>
          </a:xfrm>
        </p:spPr>
        <p:txBody>
          <a:bodyPr/>
          <a:lstStyle/>
          <a:p>
            <a:r>
              <a:rPr lang="en-GB" altLang="en-US" sz="2800"/>
              <a:t>Gordon Dunsire</a:t>
            </a:r>
          </a:p>
          <a:p>
            <a:r>
              <a:rPr lang="en-GB" altLang="en-US" sz="2000"/>
              <a:t>Presented at Archives, Libraries, Museums 9 (AKM9), Porec, Croatia, 2005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11CD6AF-7E01-98D2-5DAD-0CAE3894608B}"/>
              </a:ext>
            </a:extLst>
          </p:cNvPr>
          <p:cNvSpPr>
            <a:spLocks noGrp="1" noChangeArrowheads="1"/>
          </p:cNvSpPr>
          <p:nvPr>
            <p:ph type="title"/>
          </p:nvPr>
        </p:nvSpPr>
        <p:spPr/>
        <p:txBody>
          <a:bodyPr/>
          <a:lstStyle/>
          <a:p>
            <a:r>
              <a:rPr lang="en-GB" altLang="en-US"/>
              <a:t>Overview</a:t>
            </a:r>
          </a:p>
        </p:txBody>
      </p:sp>
      <p:sp>
        <p:nvSpPr>
          <p:cNvPr id="22531" name="Rectangle 3">
            <a:extLst>
              <a:ext uri="{FF2B5EF4-FFF2-40B4-BE49-F238E27FC236}">
                <a16:creationId xmlns:a16="http://schemas.microsoft.com/office/drawing/2014/main" id="{11B2D449-2E07-EBD8-A83D-295C0F54A4D3}"/>
              </a:ext>
            </a:extLst>
          </p:cNvPr>
          <p:cNvSpPr>
            <a:spLocks noGrp="1" noChangeArrowheads="1"/>
          </p:cNvSpPr>
          <p:nvPr>
            <p:ph type="body" idx="1"/>
          </p:nvPr>
        </p:nvSpPr>
        <p:spPr/>
        <p:txBody>
          <a:bodyPr/>
          <a:lstStyle/>
          <a:p>
            <a:r>
              <a:rPr lang="en-GB" altLang="en-US"/>
              <a:t>Background and emergence</a:t>
            </a:r>
          </a:p>
          <a:p>
            <a:r>
              <a:rPr lang="en-GB" altLang="en-US"/>
              <a:t>Scope</a:t>
            </a:r>
          </a:p>
          <a:p>
            <a:r>
              <a:rPr lang="en-GB" altLang="en-US"/>
              <a:t>Issues</a:t>
            </a:r>
          </a:p>
          <a:p>
            <a:r>
              <a:rPr lang="en-GB" altLang="en-US"/>
              <a:t>Scale</a:t>
            </a:r>
          </a:p>
          <a:p>
            <a:r>
              <a:rPr lang="en-GB" altLang="en-US"/>
              <a:t>Scotland</a:t>
            </a:r>
          </a:p>
          <a:p>
            <a:endParaRPr lang="en-GB" altLang="en-US"/>
          </a:p>
          <a:p>
            <a:endParaRPr lang="en-GB" altLang="en-US"/>
          </a:p>
          <a:p>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FDD35C0-D1F2-BF14-C350-FD5639A9C391}"/>
              </a:ext>
            </a:extLst>
          </p:cNvPr>
          <p:cNvSpPr>
            <a:spLocks noGrp="1" noChangeArrowheads="1"/>
          </p:cNvSpPr>
          <p:nvPr>
            <p:ph type="title"/>
          </p:nvPr>
        </p:nvSpPr>
        <p:spPr/>
        <p:txBody>
          <a:bodyPr/>
          <a:lstStyle/>
          <a:p>
            <a:r>
              <a:rPr lang="en-GB" altLang="en-US"/>
              <a:t>Background</a:t>
            </a:r>
          </a:p>
        </p:txBody>
      </p:sp>
      <p:sp>
        <p:nvSpPr>
          <p:cNvPr id="4099" name="Rectangle 3">
            <a:extLst>
              <a:ext uri="{FF2B5EF4-FFF2-40B4-BE49-F238E27FC236}">
                <a16:creationId xmlns:a16="http://schemas.microsoft.com/office/drawing/2014/main" id="{03E5EF48-A91E-F484-AFB5-FF79D9907497}"/>
              </a:ext>
            </a:extLst>
          </p:cNvPr>
          <p:cNvSpPr>
            <a:spLocks noGrp="1" noChangeArrowheads="1"/>
          </p:cNvSpPr>
          <p:nvPr>
            <p:ph type="body" idx="1"/>
          </p:nvPr>
        </p:nvSpPr>
        <p:spPr/>
        <p:txBody>
          <a:bodyPr/>
          <a:lstStyle/>
          <a:p>
            <a:r>
              <a:rPr lang="en-GB" altLang="en-US" sz="2400"/>
              <a:t>2001: UK Joint Information Systems Committee (JISC) Information Environment</a:t>
            </a:r>
          </a:p>
          <a:p>
            <a:pPr lvl="1"/>
            <a:r>
              <a:rPr lang="en-GB" altLang="en-US" sz="2200"/>
              <a:t>Online service “that will offer </a:t>
            </a:r>
            <a:r>
              <a:rPr lang="en-GB" altLang="en-US" sz="2200">
                <a:solidFill>
                  <a:schemeClr val="hlink"/>
                </a:solidFill>
              </a:rPr>
              <a:t>convenient access</a:t>
            </a:r>
            <a:r>
              <a:rPr lang="en-GB" altLang="en-US" sz="2200"/>
              <a:t> to a comprehensive collection of scholarly and educational materials”</a:t>
            </a:r>
          </a:p>
          <a:p>
            <a:pPr lvl="1"/>
            <a:r>
              <a:rPr lang="en-GB" altLang="en-US" sz="2200"/>
              <a:t>“a range of services, tools and mechanisms for colleges and universities to </a:t>
            </a:r>
            <a:r>
              <a:rPr lang="en-GB" altLang="en-US" sz="2200">
                <a:solidFill>
                  <a:schemeClr val="hlink"/>
                </a:solidFill>
              </a:rPr>
              <a:t>exploit fully</a:t>
            </a:r>
            <a:r>
              <a:rPr lang="en-GB" altLang="en-US" sz="2200"/>
              <a:t> the value of online resources and services.”</a:t>
            </a:r>
          </a:p>
          <a:p>
            <a:pPr lvl="1"/>
            <a:r>
              <a:rPr lang="en-GB" altLang="zh-CN" sz="2200">
                <a:ea typeface="宋体" panose="02010600030101010101" pitchFamily="2" charset="-122"/>
              </a:rPr>
              <a:t>“the set of network or online services that support </a:t>
            </a:r>
            <a:r>
              <a:rPr lang="en-GB" altLang="zh-CN" sz="2200">
                <a:solidFill>
                  <a:schemeClr val="hlink"/>
                </a:solidFill>
                <a:ea typeface="宋体" panose="02010600030101010101" pitchFamily="2" charset="-122"/>
              </a:rPr>
              <a:t>publishing and use</a:t>
            </a:r>
            <a:r>
              <a:rPr lang="en-GB" altLang="zh-CN" sz="2200">
                <a:ea typeface="宋体" panose="02010600030101010101" pitchFamily="2" charset="-122"/>
              </a:rPr>
              <a:t> of information and learning resources”</a:t>
            </a:r>
            <a:r>
              <a:rPr lang="en-GB" altLang="en-US" sz="22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D2AB07C-5E73-58F9-BCD8-3C917D95D0DA}"/>
              </a:ext>
            </a:extLst>
          </p:cNvPr>
          <p:cNvSpPr>
            <a:spLocks noGrp="1" noChangeArrowheads="1"/>
          </p:cNvSpPr>
          <p:nvPr>
            <p:ph type="title"/>
          </p:nvPr>
        </p:nvSpPr>
        <p:spPr/>
        <p:txBody>
          <a:bodyPr/>
          <a:lstStyle/>
          <a:p>
            <a:r>
              <a:rPr lang="en-GB" altLang="en-US"/>
              <a:t>Background</a:t>
            </a:r>
          </a:p>
        </p:txBody>
      </p:sp>
      <p:sp>
        <p:nvSpPr>
          <p:cNvPr id="3075" name="Rectangle 3">
            <a:extLst>
              <a:ext uri="{FF2B5EF4-FFF2-40B4-BE49-F238E27FC236}">
                <a16:creationId xmlns:a16="http://schemas.microsoft.com/office/drawing/2014/main" id="{ACC310A5-BA42-CCBC-B1B1-6B56FA28078C}"/>
              </a:ext>
            </a:extLst>
          </p:cNvPr>
          <p:cNvSpPr>
            <a:spLocks noGrp="1" noChangeArrowheads="1"/>
          </p:cNvSpPr>
          <p:nvPr>
            <p:ph type="body" idx="1"/>
          </p:nvPr>
        </p:nvSpPr>
        <p:spPr/>
        <p:txBody>
          <a:bodyPr/>
          <a:lstStyle/>
          <a:p>
            <a:r>
              <a:rPr lang="en-GB" altLang="en-US">
                <a:ea typeface="宋体" panose="02010600030101010101" pitchFamily="2" charset="-122"/>
              </a:rPr>
              <a:t>2004: </a:t>
            </a:r>
            <a:r>
              <a:rPr lang="en-GB" altLang="en-US"/>
              <a:t>JISC Integrated Information Environment committee</a:t>
            </a:r>
            <a:endParaRPr lang="en-GB" altLang="en-US">
              <a:ea typeface="宋体" panose="02010600030101010101" pitchFamily="2" charset="-122"/>
            </a:endParaRPr>
          </a:p>
          <a:p>
            <a:pPr lvl="1"/>
            <a:r>
              <a:rPr lang="en-GB" altLang="en-US"/>
              <a:t>“to develop an integrated </a:t>
            </a:r>
            <a:r>
              <a:rPr lang="en-GB" altLang="en-US">
                <a:solidFill>
                  <a:schemeClr val="hlink"/>
                </a:solidFill>
              </a:rPr>
              <a:t>information environment</a:t>
            </a:r>
            <a:r>
              <a:rPr lang="en-GB" altLang="en-US"/>
              <a:t> to support online resources of all types and wherever possible to develop common solutions across research, learning and teaching and digital libraries.”</a:t>
            </a:r>
          </a:p>
          <a:p>
            <a:pPr lvl="1"/>
            <a:r>
              <a:rPr lang="en-GB" altLang="en-US"/>
              <a:t>Common Information Environment Working Group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31007"/>
            <a:ext cx="5407827" cy="707886"/>
          </a:xfrm>
          <a:prstGeom prst="rect">
            <a:avLst/>
          </a:prstGeom>
          <a:noFill/>
        </p:spPr>
        <p:txBody>
          <a:bodyPr wrap="none" rtlCol="0">
            <a:spAutoFit/>
          </a:bodyPr>
          <a:lstStyle/>
          <a:p>
            <a:r>
              <a:rPr lang="en-US" sz="4000" dirty="0"/>
              <a:t>Then (recorded memory)</a:t>
            </a:r>
            <a:endParaRPr lang="en-GB" sz="4000" dirty="0"/>
          </a:p>
        </p:txBody>
      </p:sp>
      <p:pic>
        <p:nvPicPr>
          <p:cNvPr id="7" name="Picture 6" descr="A picture containing diagram&#10;&#10;Description automatically generated">
            <a:extLst>
              <a:ext uri="{FF2B5EF4-FFF2-40B4-BE49-F238E27FC236}">
                <a16:creationId xmlns:a16="http://schemas.microsoft.com/office/drawing/2014/main" id="{C2A4C194-D123-F3DC-47E6-E5B4EBA33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44" y="1116530"/>
            <a:ext cx="5526047" cy="3200400"/>
          </a:xfrm>
          <a:prstGeom prst="rect">
            <a:avLst/>
          </a:prstGeom>
          <a:ln w="12700">
            <a:solidFill>
              <a:schemeClr val="accent1"/>
            </a:solidFill>
          </a:ln>
        </p:spPr>
      </p:pic>
      <p:pic>
        <p:nvPicPr>
          <p:cNvPr id="4" name="Picture 3" descr="Timeline&#10;&#10;Description automatically generated">
            <a:extLst>
              <a:ext uri="{FF2B5EF4-FFF2-40B4-BE49-F238E27FC236}">
                <a16:creationId xmlns:a16="http://schemas.microsoft.com/office/drawing/2014/main" id="{B3D6978E-7C54-E3D4-B1C7-B7DC75AA4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490" y="3298880"/>
            <a:ext cx="4584252" cy="3378874"/>
          </a:xfrm>
          <a:prstGeom prst="rect">
            <a:avLst/>
          </a:prstGeom>
          <a:ln w="12700">
            <a:solidFill>
              <a:schemeClr val="accent1"/>
            </a:solidFill>
          </a:ln>
        </p:spPr>
      </p:pic>
      <p:sp>
        <p:nvSpPr>
          <p:cNvPr id="8" name="Arrow: Up 7">
            <a:extLst>
              <a:ext uri="{FF2B5EF4-FFF2-40B4-BE49-F238E27FC236}">
                <a16:creationId xmlns:a16="http://schemas.microsoft.com/office/drawing/2014/main" id="{26F47656-BBAB-AE3B-4902-9B5322375DDE}"/>
              </a:ext>
            </a:extLst>
          </p:cNvPr>
          <p:cNvSpPr/>
          <p:nvPr/>
        </p:nvSpPr>
        <p:spPr>
          <a:xfrm rot="5400000">
            <a:off x="810071" y="2732314"/>
            <a:ext cx="488368"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886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D23A4F-894C-0CB6-354C-0E055377C398}"/>
              </a:ext>
            </a:extLst>
          </p:cNvPr>
          <p:cNvSpPr>
            <a:spLocks noGrp="1" noChangeArrowheads="1"/>
          </p:cNvSpPr>
          <p:nvPr>
            <p:ph type="title"/>
          </p:nvPr>
        </p:nvSpPr>
        <p:spPr/>
        <p:txBody>
          <a:bodyPr/>
          <a:lstStyle/>
          <a:p>
            <a:r>
              <a:rPr lang="en-GB" altLang="en-US"/>
              <a:t>Background</a:t>
            </a:r>
          </a:p>
        </p:txBody>
      </p:sp>
      <p:sp>
        <p:nvSpPr>
          <p:cNvPr id="8195" name="Rectangle 3">
            <a:extLst>
              <a:ext uri="{FF2B5EF4-FFF2-40B4-BE49-F238E27FC236}">
                <a16:creationId xmlns:a16="http://schemas.microsoft.com/office/drawing/2014/main" id="{68E10FC3-413F-AE3E-27EE-7FDF68C8C238}"/>
              </a:ext>
            </a:extLst>
          </p:cNvPr>
          <p:cNvSpPr>
            <a:spLocks noGrp="1" noChangeArrowheads="1"/>
          </p:cNvSpPr>
          <p:nvPr>
            <p:ph type="body" idx="1"/>
          </p:nvPr>
        </p:nvSpPr>
        <p:spPr/>
        <p:txBody>
          <a:bodyPr/>
          <a:lstStyle/>
          <a:p>
            <a:r>
              <a:rPr lang="en-GB" altLang="en-US" sz="2400"/>
              <a:t>2004: Common Information Environment</a:t>
            </a:r>
          </a:p>
          <a:p>
            <a:pPr lvl="1"/>
            <a:r>
              <a:rPr lang="en-GB" altLang="en-US" sz="2200"/>
              <a:t>“a group of significant public sector stakeholders working together to deliver information, services, and empowerment across a </a:t>
            </a:r>
            <a:r>
              <a:rPr lang="en-GB" altLang="en-US" sz="2200">
                <a:solidFill>
                  <a:schemeClr val="hlink"/>
                </a:solidFill>
              </a:rPr>
              <a:t>range of sectors</a:t>
            </a:r>
            <a:r>
              <a:rPr lang="en-GB" altLang="en-US" sz="2200"/>
              <a:t> in order to meet the cross-domain </a:t>
            </a:r>
            <a:r>
              <a:rPr lang="en-GB" altLang="en-US" sz="2200">
                <a:solidFill>
                  <a:schemeClr val="hlink"/>
                </a:solidFill>
              </a:rPr>
              <a:t>real world needs</a:t>
            </a:r>
            <a:r>
              <a:rPr lang="en-GB" altLang="en-US" sz="2200"/>
              <a:t> of the citizens of the UK.”</a:t>
            </a:r>
          </a:p>
          <a:p>
            <a:pPr lvl="1"/>
            <a:r>
              <a:rPr lang="en-GB" altLang="en-US" sz="2200"/>
              <a:t>Includes British Library, UK e-Science Core Programme, JISC, Museums Libraries Archives (MLA), BBC, English Heritage, National Archives, e-Government Unit, National Library of Scotland, Scottish Library and Information Council,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4075FAF-71A7-F1B9-FACB-FC52F50B4316}"/>
              </a:ext>
            </a:extLst>
          </p:cNvPr>
          <p:cNvSpPr>
            <a:spLocks noGrp="1" noChangeArrowheads="1"/>
          </p:cNvSpPr>
          <p:nvPr>
            <p:ph type="title"/>
          </p:nvPr>
        </p:nvSpPr>
        <p:spPr/>
        <p:txBody>
          <a:bodyPr/>
          <a:lstStyle/>
          <a:p>
            <a:r>
              <a:rPr lang="en-GB" altLang="en-US" sz="3600"/>
              <a:t>Common Information Environment</a:t>
            </a:r>
          </a:p>
        </p:txBody>
      </p:sp>
      <p:sp>
        <p:nvSpPr>
          <p:cNvPr id="15363" name="Rectangle 3">
            <a:extLst>
              <a:ext uri="{FF2B5EF4-FFF2-40B4-BE49-F238E27FC236}">
                <a16:creationId xmlns:a16="http://schemas.microsoft.com/office/drawing/2014/main" id="{3EF95E10-A066-7E20-A481-9FAD3CFBC729}"/>
              </a:ext>
            </a:extLst>
          </p:cNvPr>
          <p:cNvSpPr>
            <a:spLocks noGrp="1" noChangeArrowheads="1"/>
          </p:cNvSpPr>
          <p:nvPr>
            <p:ph type="body" idx="1"/>
          </p:nvPr>
        </p:nvSpPr>
        <p:spPr/>
        <p:txBody>
          <a:bodyPr/>
          <a:lstStyle/>
          <a:p>
            <a:r>
              <a:rPr lang="en-GB" altLang="en-US" sz="2400"/>
              <a:t>Environment</a:t>
            </a:r>
          </a:p>
          <a:p>
            <a:pPr lvl="1"/>
            <a:r>
              <a:rPr lang="en-GB" altLang="en-US" sz="2200"/>
              <a:t>Seamless; Joined-up; Everything related to everything else</a:t>
            </a:r>
          </a:p>
          <a:p>
            <a:r>
              <a:rPr lang="en-GB" altLang="en-US" sz="2400"/>
              <a:t>Information</a:t>
            </a:r>
          </a:p>
          <a:p>
            <a:pPr lvl="1"/>
            <a:r>
              <a:rPr lang="en-GB" altLang="en-US" sz="2200"/>
              <a:t>Find – Identify – Obtain – Use ( - Create – Manage – Preserve)</a:t>
            </a:r>
          </a:p>
          <a:p>
            <a:r>
              <a:rPr lang="en-GB" altLang="en-US" sz="2400"/>
              <a:t>Common</a:t>
            </a:r>
          </a:p>
          <a:p>
            <a:pPr lvl="1"/>
            <a:r>
              <a:rPr lang="en-GB" altLang="en-US" sz="2200"/>
              <a:t>All things to all people; Widest range of resources for widest range of users</a:t>
            </a:r>
          </a:p>
          <a:p>
            <a:pPr lvl="2"/>
            <a:r>
              <a:rPr lang="en-GB" altLang="en-US" sz="2000"/>
              <a:t>Digital and physical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AD4C4CB-52FF-F350-A34D-FF012CD3E03E}"/>
              </a:ext>
            </a:extLst>
          </p:cNvPr>
          <p:cNvSpPr>
            <a:spLocks noGrp="1" noChangeArrowheads="1"/>
          </p:cNvSpPr>
          <p:nvPr>
            <p:ph type="title"/>
          </p:nvPr>
        </p:nvSpPr>
        <p:spPr/>
        <p:txBody>
          <a:bodyPr/>
          <a:lstStyle/>
          <a:p>
            <a:r>
              <a:rPr lang="en-GB" altLang="en-US"/>
              <a:t>Issues</a:t>
            </a:r>
          </a:p>
        </p:txBody>
      </p:sp>
      <p:sp>
        <p:nvSpPr>
          <p:cNvPr id="18435" name="Rectangle 3">
            <a:extLst>
              <a:ext uri="{FF2B5EF4-FFF2-40B4-BE49-F238E27FC236}">
                <a16:creationId xmlns:a16="http://schemas.microsoft.com/office/drawing/2014/main" id="{77BE4583-C70C-A757-0DFF-FBB708895AFD}"/>
              </a:ext>
            </a:extLst>
          </p:cNvPr>
          <p:cNvSpPr>
            <a:spLocks noGrp="1" noChangeArrowheads="1"/>
          </p:cNvSpPr>
          <p:nvPr>
            <p:ph type="body" idx="1"/>
          </p:nvPr>
        </p:nvSpPr>
        <p:spPr/>
        <p:txBody>
          <a:bodyPr/>
          <a:lstStyle/>
          <a:p>
            <a:r>
              <a:rPr lang="en-GB" altLang="en-US"/>
              <a:t>Access to the environment</a:t>
            </a:r>
          </a:p>
          <a:p>
            <a:pPr lvl="1"/>
            <a:r>
              <a:rPr lang="en-GB" altLang="en-US"/>
              <a:t>Public access to computers and networks; social inclusion</a:t>
            </a:r>
          </a:p>
          <a:p>
            <a:r>
              <a:rPr lang="en-GB" altLang="en-US"/>
              <a:t>Find-Identify resources</a:t>
            </a:r>
          </a:p>
          <a:p>
            <a:pPr lvl="1"/>
            <a:r>
              <a:rPr lang="en-GB" altLang="en-US"/>
              <a:t>Metadata at collection and item level to allow initial “landscaping” and subsequent searching; metadata interoperability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04A3676-F068-D116-D3BF-5D0A839F096C}"/>
              </a:ext>
            </a:extLst>
          </p:cNvPr>
          <p:cNvSpPr>
            <a:spLocks noGrp="1" noChangeArrowheads="1"/>
          </p:cNvSpPr>
          <p:nvPr>
            <p:ph type="title"/>
          </p:nvPr>
        </p:nvSpPr>
        <p:spPr/>
        <p:txBody>
          <a:bodyPr/>
          <a:lstStyle/>
          <a:p>
            <a:r>
              <a:rPr lang="en-GB" altLang="en-US"/>
              <a:t>Issues</a:t>
            </a:r>
          </a:p>
        </p:txBody>
      </p:sp>
      <p:sp>
        <p:nvSpPr>
          <p:cNvPr id="19459" name="Rectangle 3">
            <a:extLst>
              <a:ext uri="{FF2B5EF4-FFF2-40B4-BE49-F238E27FC236}">
                <a16:creationId xmlns:a16="http://schemas.microsoft.com/office/drawing/2014/main" id="{A239EC4D-F912-4459-E364-4385A55D8486}"/>
              </a:ext>
            </a:extLst>
          </p:cNvPr>
          <p:cNvSpPr>
            <a:spLocks noGrp="1" noChangeArrowheads="1"/>
          </p:cNvSpPr>
          <p:nvPr>
            <p:ph type="body" idx="1"/>
          </p:nvPr>
        </p:nvSpPr>
        <p:spPr/>
        <p:txBody>
          <a:bodyPr/>
          <a:lstStyle/>
          <a:p>
            <a:pPr>
              <a:lnSpc>
                <a:spcPct val="90000"/>
              </a:lnSpc>
            </a:pPr>
            <a:r>
              <a:rPr lang="en-GB" altLang="en-US"/>
              <a:t>Obtain-Use resources</a:t>
            </a:r>
          </a:p>
          <a:p>
            <a:pPr lvl="1">
              <a:lnSpc>
                <a:spcPct val="90000"/>
              </a:lnSpc>
            </a:pPr>
            <a:r>
              <a:rPr lang="en-GB" altLang="en-US"/>
              <a:t>Inter-lending; document delivery; on-demand digitisation</a:t>
            </a:r>
          </a:p>
          <a:p>
            <a:pPr>
              <a:lnSpc>
                <a:spcPct val="90000"/>
              </a:lnSpc>
            </a:pPr>
            <a:r>
              <a:rPr lang="en-GB" altLang="en-US"/>
              <a:t> Create resources</a:t>
            </a:r>
          </a:p>
          <a:p>
            <a:pPr lvl="1">
              <a:lnSpc>
                <a:spcPct val="90000"/>
              </a:lnSpc>
            </a:pPr>
            <a:r>
              <a:rPr lang="en-GB" altLang="en-US"/>
              <a:t>Digitisation frameworks, strategies and plans; intellectual property rights</a:t>
            </a:r>
          </a:p>
          <a:p>
            <a:pPr>
              <a:lnSpc>
                <a:spcPct val="90000"/>
              </a:lnSpc>
            </a:pPr>
            <a:r>
              <a:rPr lang="en-GB" altLang="en-US"/>
              <a:t>Preserve resources</a:t>
            </a:r>
          </a:p>
          <a:p>
            <a:pPr lvl="1">
              <a:lnSpc>
                <a:spcPct val="90000"/>
              </a:lnSpc>
            </a:pPr>
            <a:r>
              <a:rPr lang="en-GB" altLang="en-US"/>
              <a:t>Digitisation; data security; digital preservation; web archiving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C7B50D-689A-87CF-6C06-82F81AF54ADB}"/>
              </a:ext>
            </a:extLst>
          </p:cNvPr>
          <p:cNvSpPr>
            <a:spLocks noGrp="1" noChangeArrowheads="1"/>
          </p:cNvSpPr>
          <p:nvPr>
            <p:ph type="title"/>
          </p:nvPr>
        </p:nvSpPr>
        <p:spPr/>
        <p:txBody>
          <a:bodyPr/>
          <a:lstStyle/>
          <a:p>
            <a:r>
              <a:rPr lang="en-GB" altLang="en-US"/>
              <a:t>Issues</a:t>
            </a:r>
          </a:p>
        </p:txBody>
      </p:sp>
      <p:sp>
        <p:nvSpPr>
          <p:cNvPr id="20483" name="Rectangle 3">
            <a:extLst>
              <a:ext uri="{FF2B5EF4-FFF2-40B4-BE49-F238E27FC236}">
                <a16:creationId xmlns:a16="http://schemas.microsoft.com/office/drawing/2014/main" id="{919A0EF4-A061-AC25-5C32-9BEDA5227DAF}"/>
              </a:ext>
            </a:extLst>
          </p:cNvPr>
          <p:cNvSpPr>
            <a:spLocks noGrp="1" noChangeArrowheads="1"/>
          </p:cNvSpPr>
          <p:nvPr>
            <p:ph type="body" idx="1"/>
          </p:nvPr>
        </p:nvSpPr>
        <p:spPr/>
        <p:txBody>
          <a:bodyPr/>
          <a:lstStyle/>
          <a:p>
            <a:r>
              <a:rPr lang="en-GB" altLang="en-US"/>
              <a:t>Manage resources</a:t>
            </a:r>
          </a:p>
          <a:p>
            <a:pPr lvl="1"/>
            <a:r>
              <a:rPr lang="en-GB" altLang="en-US"/>
              <a:t>Digital “libraries”; repositories; digital life-cycle</a:t>
            </a:r>
          </a:p>
          <a:p>
            <a:pPr lvl="2"/>
            <a:r>
              <a:rPr lang="en-GB" altLang="en-US"/>
              <a:t>Curatorial boundaries are blurred in digital environments</a:t>
            </a:r>
          </a:p>
          <a:p>
            <a:r>
              <a:rPr lang="en-GB" altLang="en-US"/>
              <a:t>Common approach needed</a:t>
            </a:r>
          </a:p>
          <a:p>
            <a:pPr lvl="1"/>
            <a:r>
              <a:rPr lang="en-GB" altLang="en-US"/>
              <a:t>Standards for interoperability</a:t>
            </a:r>
          </a:p>
          <a:p>
            <a:pPr lvl="1"/>
            <a:r>
              <a:rPr lang="en-GB" altLang="en-US"/>
              <a:t>High-level coordination</a:t>
            </a:r>
          </a:p>
          <a:p>
            <a:pPr lvl="1"/>
            <a:r>
              <a:rPr lang="en-GB" altLang="en-US"/>
              <a:t>Sharing skills and infrastructure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AFE062B-49FC-FEA4-06CD-55A53E64EC67}"/>
              </a:ext>
            </a:extLst>
          </p:cNvPr>
          <p:cNvSpPr>
            <a:spLocks noGrp="1" noChangeArrowheads="1"/>
          </p:cNvSpPr>
          <p:nvPr>
            <p:ph type="title"/>
          </p:nvPr>
        </p:nvSpPr>
        <p:spPr/>
        <p:txBody>
          <a:bodyPr/>
          <a:lstStyle/>
          <a:p>
            <a:r>
              <a:rPr lang="en-GB" altLang="en-US"/>
              <a:t>Scale</a:t>
            </a:r>
          </a:p>
        </p:txBody>
      </p:sp>
      <p:sp>
        <p:nvSpPr>
          <p:cNvPr id="10243" name="Rectangle 3">
            <a:extLst>
              <a:ext uri="{FF2B5EF4-FFF2-40B4-BE49-F238E27FC236}">
                <a16:creationId xmlns:a16="http://schemas.microsoft.com/office/drawing/2014/main" id="{0D8335E3-ACF7-4100-F2F2-E87CEA3A4252}"/>
              </a:ext>
            </a:extLst>
          </p:cNvPr>
          <p:cNvSpPr>
            <a:spLocks noGrp="1" noChangeArrowheads="1"/>
          </p:cNvSpPr>
          <p:nvPr>
            <p:ph type="body" idx="1"/>
          </p:nvPr>
        </p:nvSpPr>
        <p:spPr/>
        <p:txBody>
          <a:bodyPr/>
          <a:lstStyle/>
          <a:p>
            <a:r>
              <a:rPr lang="en-GB" altLang="en-US" sz="2400"/>
              <a:t>Larger environment always acknowledged</a:t>
            </a:r>
          </a:p>
          <a:p>
            <a:pPr lvl="1"/>
            <a:r>
              <a:rPr lang="en-GB" altLang="en-US" sz="2200"/>
              <a:t>JISC IE refers to global online infrastructure</a:t>
            </a:r>
          </a:p>
          <a:p>
            <a:r>
              <a:rPr lang="en-GB" altLang="en-US" sz="2400"/>
              <a:t>Smaller scale environments predate JISC IE</a:t>
            </a:r>
          </a:p>
          <a:p>
            <a:pPr lvl="1"/>
            <a:r>
              <a:rPr lang="en-GB" altLang="en-US" sz="2200"/>
              <a:t>Common (regional) or specific subjects or formats</a:t>
            </a:r>
          </a:p>
          <a:p>
            <a:pPr lvl="1"/>
            <a:r>
              <a:rPr lang="en-GB" altLang="en-US" sz="2200"/>
              <a:t>Library cataloguing cooperatives, cross-sectoral and some cross-domain cooperatives</a:t>
            </a:r>
          </a:p>
          <a:p>
            <a:pPr lvl="1"/>
            <a:r>
              <a:rPr lang="en-GB" altLang="en-US" sz="2200"/>
              <a:t>Example: Ayrshire Libraries Forum (1998)</a:t>
            </a:r>
          </a:p>
          <a:p>
            <a:pPr lvl="2"/>
            <a:r>
              <a:rPr lang="en-GB" altLang="en-US" sz="2000"/>
              <a:t>“To make available services, facilities and materials for local access in support of the public's lifelong learning needs … to enable these services and facilities to form a part of the wider national grid for learning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4F36103-3A6F-63BB-1DC6-9D0000FA787D}"/>
              </a:ext>
            </a:extLst>
          </p:cNvPr>
          <p:cNvSpPr>
            <a:spLocks noGrp="1" noChangeArrowheads="1"/>
          </p:cNvSpPr>
          <p:nvPr>
            <p:ph type="title"/>
          </p:nvPr>
        </p:nvSpPr>
        <p:spPr/>
        <p:txBody>
          <a:bodyPr/>
          <a:lstStyle/>
          <a:p>
            <a:r>
              <a:rPr lang="en-GB" altLang="en-US"/>
              <a:t>Scale</a:t>
            </a:r>
          </a:p>
        </p:txBody>
      </p:sp>
      <p:sp>
        <p:nvSpPr>
          <p:cNvPr id="11267" name="Rectangle 3">
            <a:extLst>
              <a:ext uri="{FF2B5EF4-FFF2-40B4-BE49-F238E27FC236}">
                <a16:creationId xmlns:a16="http://schemas.microsoft.com/office/drawing/2014/main" id="{34B247C4-A19E-F98D-9D40-93FEFB60F133}"/>
              </a:ext>
            </a:extLst>
          </p:cNvPr>
          <p:cNvSpPr>
            <a:spLocks noGrp="1" noChangeArrowheads="1"/>
          </p:cNvSpPr>
          <p:nvPr>
            <p:ph type="body" idx="1"/>
          </p:nvPr>
        </p:nvSpPr>
        <p:spPr/>
        <p:txBody>
          <a:bodyPr/>
          <a:lstStyle/>
          <a:p>
            <a:r>
              <a:rPr lang="en-GB" altLang="en-US" sz="2400"/>
              <a:t>Overall concept/model is therefore hierarchical</a:t>
            </a:r>
          </a:p>
          <a:p>
            <a:r>
              <a:rPr lang="en-GB" altLang="en-US" sz="2400"/>
              <a:t>Practical issues in scale (granularity)</a:t>
            </a:r>
          </a:p>
          <a:p>
            <a:pPr lvl="1"/>
            <a:r>
              <a:rPr lang="en-GB" altLang="en-US" sz="2200"/>
              <a:t>Critical mass is required to make investment efficient and effective, but larger-scale coverage is more difficult to achieve</a:t>
            </a:r>
          </a:p>
          <a:p>
            <a:r>
              <a:rPr lang="en-GB" altLang="en-US" sz="2400"/>
              <a:t>Natural focus at regional/national level</a:t>
            </a:r>
          </a:p>
          <a:p>
            <a:pPr lvl="1"/>
            <a:r>
              <a:rPr lang="en-GB" altLang="en-US" sz="2200"/>
              <a:t>Common IE is not topic-specific</a:t>
            </a:r>
          </a:p>
          <a:p>
            <a:pPr lvl="1"/>
            <a:r>
              <a:rPr lang="en-GB" altLang="en-US" sz="2200"/>
              <a:t>Culture, education, laws, language offer well-defined, co-extensive boundaries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B14D843-FCF9-993C-FB8E-8EC12110EC1F}"/>
              </a:ext>
            </a:extLst>
          </p:cNvPr>
          <p:cNvSpPr>
            <a:spLocks noGrp="1" noChangeArrowheads="1"/>
          </p:cNvSpPr>
          <p:nvPr>
            <p:ph type="title"/>
          </p:nvPr>
        </p:nvSpPr>
        <p:spPr/>
        <p:txBody>
          <a:bodyPr/>
          <a:lstStyle/>
          <a:p>
            <a:r>
              <a:rPr lang="en-GB" altLang="en-US"/>
              <a:t>Scotland</a:t>
            </a:r>
          </a:p>
        </p:txBody>
      </p:sp>
      <p:sp>
        <p:nvSpPr>
          <p:cNvPr id="16387" name="Rectangle 3">
            <a:extLst>
              <a:ext uri="{FF2B5EF4-FFF2-40B4-BE49-F238E27FC236}">
                <a16:creationId xmlns:a16="http://schemas.microsoft.com/office/drawing/2014/main" id="{30902158-A76F-1C05-583D-84921EB2E6C9}"/>
              </a:ext>
            </a:extLst>
          </p:cNvPr>
          <p:cNvSpPr>
            <a:spLocks noGrp="1" noChangeArrowheads="1"/>
          </p:cNvSpPr>
          <p:nvPr>
            <p:ph type="body" idx="1"/>
          </p:nvPr>
        </p:nvSpPr>
        <p:spPr/>
        <p:txBody>
          <a:bodyPr/>
          <a:lstStyle/>
          <a:p>
            <a:pPr>
              <a:lnSpc>
                <a:spcPct val="90000"/>
              </a:lnSpc>
            </a:pPr>
            <a:r>
              <a:rPr lang="en-GB" altLang="en-US"/>
              <a:t>1998-2005: Research and development of databanks and services</a:t>
            </a:r>
          </a:p>
          <a:p>
            <a:pPr lvl="1">
              <a:lnSpc>
                <a:spcPct val="90000"/>
              </a:lnSpc>
            </a:pPr>
            <a:r>
              <a:rPr lang="en-GB" altLang="en-US"/>
              <a:t>Project-based</a:t>
            </a:r>
          </a:p>
          <a:p>
            <a:pPr lvl="1">
              <a:lnSpc>
                <a:spcPct val="90000"/>
              </a:lnSpc>
            </a:pPr>
            <a:r>
              <a:rPr lang="en-GB" altLang="en-US"/>
              <a:t>Scottish Collections Network (SCONE); distributed union library catalogue (CAIRNS)</a:t>
            </a:r>
          </a:p>
          <a:p>
            <a:pPr>
              <a:lnSpc>
                <a:spcPct val="90000"/>
              </a:lnSpc>
            </a:pPr>
            <a:r>
              <a:rPr lang="en-GB" altLang="en-US"/>
              <a:t>Co-ordinated by Confederation of Scottish Mini-Cooperatives (CoSMiC)</a:t>
            </a:r>
          </a:p>
          <a:p>
            <a:pPr lvl="1">
              <a:lnSpc>
                <a:spcPct val="90000"/>
              </a:lnSpc>
            </a:pPr>
            <a:r>
              <a:rPr lang="en-GB" altLang="en-US"/>
              <a:t>Informal umbrella for Ayrshire Libraries Forum, etc. and national bodies for archives, libraries and museums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B1DFA4D-EFC0-AD0B-0E7F-D30404A7A209}"/>
              </a:ext>
            </a:extLst>
          </p:cNvPr>
          <p:cNvSpPr>
            <a:spLocks noGrp="1" noChangeArrowheads="1"/>
          </p:cNvSpPr>
          <p:nvPr>
            <p:ph type="title"/>
          </p:nvPr>
        </p:nvSpPr>
        <p:spPr/>
        <p:txBody>
          <a:bodyPr/>
          <a:lstStyle/>
          <a:p>
            <a:r>
              <a:rPr lang="en-GB" altLang="en-US"/>
              <a:t>Scotland</a:t>
            </a:r>
          </a:p>
        </p:txBody>
      </p:sp>
      <p:sp>
        <p:nvSpPr>
          <p:cNvPr id="13315" name="Rectangle 3">
            <a:extLst>
              <a:ext uri="{FF2B5EF4-FFF2-40B4-BE49-F238E27FC236}">
                <a16:creationId xmlns:a16="http://schemas.microsoft.com/office/drawing/2014/main" id="{0EFA8B96-EB12-C434-D231-817A237833E8}"/>
              </a:ext>
            </a:extLst>
          </p:cNvPr>
          <p:cNvSpPr>
            <a:spLocks noGrp="1" noChangeArrowheads="1"/>
          </p:cNvSpPr>
          <p:nvPr>
            <p:ph type="body" idx="1"/>
          </p:nvPr>
        </p:nvSpPr>
        <p:spPr/>
        <p:txBody>
          <a:bodyPr/>
          <a:lstStyle/>
          <a:p>
            <a:r>
              <a:rPr lang="en-GB" altLang="en-US"/>
              <a:t>Sep 2005: Report on digital media services for the Scottish Executive</a:t>
            </a:r>
          </a:p>
          <a:p>
            <a:pPr lvl="1"/>
            <a:r>
              <a:rPr lang="en-GB" altLang="en-US"/>
              <a:t>“the nascent common information environment that has been developed in Scotland”</a:t>
            </a:r>
          </a:p>
          <a:p>
            <a:pPr lvl="1"/>
            <a:r>
              <a:rPr lang="en-GB" altLang="en-US"/>
              <a:t>“an interoperability framework and collection of common services and 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DBF080-E418-10BA-06E8-BF17C9DDAE32}"/>
              </a:ext>
            </a:extLst>
          </p:cNvPr>
          <p:cNvSpPr>
            <a:spLocks noGrp="1" noChangeArrowheads="1"/>
          </p:cNvSpPr>
          <p:nvPr>
            <p:ph type="title"/>
          </p:nvPr>
        </p:nvSpPr>
        <p:spPr/>
        <p:txBody>
          <a:bodyPr/>
          <a:lstStyle/>
          <a:p>
            <a:r>
              <a:rPr lang="en-GB" altLang="en-US"/>
              <a:t>Scotland</a:t>
            </a:r>
          </a:p>
        </p:txBody>
      </p:sp>
      <p:sp>
        <p:nvSpPr>
          <p:cNvPr id="17411" name="Rectangle 3">
            <a:extLst>
              <a:ext uri="{FF2B5EF4-FFF2-40B4-BE49-F238E27FC236}">
                <a16:creationId xmlns:a16="http://schemas.microsoft.com/office/drawing/2014/main" id="{37B54248-9EC7-6AA2-E99C-ED286AA5CBDD}"/>
              </a:ext>
            </a:extLst>
          </p:cNvPr>
          <p:cNvSpPr>
            <a:spLocks noGrp="1" noChangeArrowheads="1"/>
          </p:cNvSpPr>
          <p:nvPr>
            <p:ph type="body" idx="1"/>
          </p:nvPr>
        </p:nvSpPr>
        <p:spPr/>
        <p:txBody>
          <a:bodyPr/>
          <a:lstStyle/>
          <a:p>
            <a:r>
              <a:rPr lang="en-GB" altLang="en-US"/>
              <a:t>Dec 2005: Cultural Technical Group</a:t>
            </a:r>
          </a:p>
          <a:p>
            <a:pPr lvl="1"/>
            <a:r>
              <a:rPr lang="en-GB" altLang="en-US"/>
              <a:t>Discuss and promote technical standards for cultural organisations</a:t>
            </a:r>
          </a:p>
          <a:p>
            <a:pPr lvl="1"/>
            <a:r>
              <a:rPr lang="en-GB" altLang="en-US"/>
              <a:t>Reports to Common Infrastructure Standards Advisory Group (CISAG) of the Scottish Executive</a:t>
            </a:r>
          </a:p>
          <a:p>
            <a:pPr lvl="2"/>
            <a:r>
              <a:rPr lang="en-GB" altLang="en-US"/>
              <a:t>Openscotland Information Age Framework (OSIAF): Delivering interoperability through common standards across the Scottish public sector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99C5F39-B57E-8F42-20EF-408965D18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73" y="1159844"/>
            <a:ext cx="6431453" cy="4827195"/>
          </a:xfrm>
          <a:prstGeom prst="rect">
            <a:avLst/>
          </a:prstGeom>
          <a:ln w="12700">
            <a:solidFill>
              <a:schemeClr val="accent1"/>
            </a:solidFill>
          </a:ln>
        </p:spPr>
      </p:pic>
      <p:sp>
        <p:nvSpPr>
          <p:cNvPr id="9" name="Arrow: Up 8">
            <a:extLst>
              <a:ext uri="{FF2B5EF4-FFF2-40B4-BE49-F238E27FC236}">
                <a16:creationId xmlns:a16="http://schemas.microsoft.com/office/drawing/2014/main" id="{F6915063-54E8-07D7-B903-35A69D69D933}"/>
              </a:ext>
            </a:extLst>
          </p:cNvPr>
          <p:cNvSpPr/>
          <p:nvPr/>
        </p:nvSpPr>
        <p:spPr>
          <a:xfrm>
            <a:off x="3597556" y="5597888"/>
            <a:ext cx="488368"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52E50BA-F2BE-2EE1-ACD7-174642D00904}"/>
              </a:ext>
            </a:extLst>
          </p:cNvPr>
          <p:cNvSpPr txBox="1"/>
          <p:nvPr/>
        </p:nvSpPr>
        <p:spPr>
          <a:xfrm>
            <a:off x="490888" y="231007"/>
            <a:ext cx="2764026" cy="707886"/>
          </a:xfrm>
          <a:prstGeom prst="rect">
            <a:avLst/>
          </a:prstGeom>
          <a:noFill/>
        </p:spPr>
        <p:txBody>
          <a:bodyPr wrap="none" rtlCol="0">
            <a:spAutoFit/>
          </a:bodyPr>
          <a:lstStyle/>
          <a:p>
            <a:r>
              <a:rPr lang="en-US" sz="4000" dirty="0"/>
              <a:t>Then (again)</a:t>
            </a:r>
            <a:endParaRPr lang="en-GB" sz="4000" dirty="0"/>
          </a:p>
        </p:txBody>
      </p:sp>
      <p:pic>
        <p:nvPicPr>
          <p:cNvPr id="11" name="Picture 10" descr="Text&#10;&#10;Description automatically generated with medium confidence">
            <a:extLst>
              <a:ext uri="{FF2B5EF4-FFF2-40B4-BE49-F238E27FC236}">
                <a16:creationId xmlns:a16="http://schemas.microsoft.com/office/drawing/2014/main" id="{35D75F5D-0CAC-7A2F-B740-5E676C341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702" y="3651910"/>
            <a:ext cx="6477000" cy="1662113"/>
          </a:xfrm>
          <a:prstGeom prst="rect">
            <a:avLst/>
          </a:prstGeom>
          <a:ln w="12700">
            <a:solidFill>
              <a:schemeClr val="accent1"/>
            </a:solidFill>
          </a:ln>
        </p:spPr>
      </p:pic>
    </p:spTree>
    <p:extLst>
      <p:ext uri="{BB962C8B-B14F-4D97-AF65-F5344CB8AC3E}">
        <p14:creationId xmlns:p14="http://schemas.microsoft.com/office/powerpoint/2010/main" val="5510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E787523-9C75-C84A-E085-BB325AB932CE}"/>
              </a:ext>
            </a:extLst>
          </p:cNvPr>
          <p:cNvSpPr>
            <a:spLocks noGrp="1" noChangeArrowheads="1"/>
          </p:cNvSpPr>
          <p:nvPr>
            <p:ph type="title"/>
          </p:nvPr>
        </p:nvSpPr>
        <p:spPr/>
        <p:txBody>
          <a:bodyPr/>
          <a:lstStyle/>
          <a:p>
            <a:r>
              <a:rPr lang="en-GB" altLang="en-US"/>
              <a:t>Scotland</a:t>
            </a:r>
          </a:p>
        </p:txBody>
      </p:sp>
      <p:sp>
        <p:nvSpPr>
          <p:cNvPr id="21507" name="Rectangle 3">
            <a:extLst>
              <a:ext uri="{FF2B5EF4-FFF2-40B4-BE49-F238E27FC236}">
                <a16:creationId xmlns:a16="http://schemas.microsoft.com/office/drawing/2014/main" id="{CF2D6C49-2C0F-548C-593B-A0D0255AA2A3}"/>
              </a:ext>
            </a:extLst>
          </p:cNvPr>
          <p:cNvSpPr>
            <a:spLocks noGrp="1" noChangeArrowheads="1"/>
          </p:cNvSpPr>
          <p:nvPr>
            <p:ph type="body" idx="1"/>
          </p:nvPr>
        </p:nvSpPr>
        <p:spPr/>
        <p:txBody>
          <a:bodyPr/>
          <a:lstStyle/>
          <a:p>
            <a:r>
              <a:rPr lang="en-GB" altLang="en-US"/>
              <a:t>Waiting for …</a:t>
            </a:r>
          </a:p>
          <a:p>
            <a:pPr lvl="1"/>
            <a:r>
              <a:rPr lang="en-GB" altLang="en-US"/>
              <a:t>Action on recommendations of the Cultural Commission (June 2005)</a:t>
            </a:r>
          </a:p>
          <a:p>
            <a:pPr lvl="1"/>
            <a:r>
              <a:rPr lang="en-GB" altLang="en-US"/>
              <a:t>Scottish Executive digital media strategy</a:t>
            </a:r>
          </a:p>
          <a:p>
            <a:pPr lvl="1"/>
            <a:r>
              <a:rPr lang="en-GB" altLang="en-US"/>
              <a:t>National digitisation framework</a:t>
            </a:r>
          </a:p>
          <a:p>
            <a:pPr lvl="1"/>
            <a:r>
              <a:rPr lang="en-GB" altLang="en-US"/>
              <a:t>Funds!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52401CC-65DB-866E-7B6E-11705219A423}"/>
              </a:ext>
            </a:extLst>
          </p:cNvPr>
          <p:cNvSpPr>
            <a:spLocks noGrp="1" noChangeArrowheads="1"/>
          </p:cNvSpPr>
          <p:nvPr>
            <p:ph type="title"/>
          </p:nvPr>
        </p:nvSpPr>
        <p:spPr/>
        <p:txBody>
          <a:bodyPr/>
          <a:lstStyle/>
          <a:p>
            <a:r>
              <a:rPr lang="en-GB" altLang="en-US"/>
              <a:t>In other words</a:t>
            </a:r>
          </a:p>
        </p:txBody>
      </p:sp>
      <p:sp>
        <p:nvSpPr>
          <p:cNvPr id="23555" name="Rectangle 3">
            <a:extLst>
              <a:ext uri="{FF2B5EF4-FFF2-40B4-BE49-F238E27FC236}">
                <a16:creationId xmlns:a16="http://schemas.microsoft.com/office/drawing/2014/main" id="{2E6FBC95-1555-DC2C-3F5F-3F3F2294FD65}"/>
              </a:ext>
            </a:extLst>
          </p:cNvPr>
          <p:cNvSpPr>
            <a:spLocks noGrp="1" noChangeArrowheads="1"/>
          </p:cNvSpPr>
          <p:nvPr>
            <p:ph type="body" idx="1"/>
          </p:nvPr>
        </p:nvSpPr>
        <p:spPr/>
        <p:txBody>
          <a:bodyPr/>
          <a:lstStyle/>
          <a:p>
            <a:r>
              <a:rPr lang="en-GB" altLang="en-US"/>
              <a:t>A common information environment offers easy, convenient access to the widest range of information resources catering for the widest range of needs of the widest range of users</a:t>
            </a:r>
          </a:p>
          <a:p>
            <a:r>
              <a:rPr lang="en-GB" altLang="en-US"/>
              <a:t>It requires the collaboration of archives, libraries, museums and governments</a:t>
            </a:r>
          </a:p>
          <a:p>
            <a:r>
              <a:rPr lang="en-GB" altLang="en-US"/>
              <a:t>AKM continues the process for Croatia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8DF8FCA-5173-214C-FE05-51BC16EDD297}"/>
              </a:ext>
            </a:extLst>
          </p:cNvPr>
          <p:cNvSpPr>
            <a:spLocks noGrp="1" noChangeArrowheads="1"/>
          </p:cNvSpPr>
          <p:nvPr>
            <p:ph type="title"/>
          </p:nvPr>
        </p:nvSpPr>
        <p:spPr/>
        <p:txBody>
          <a:bodyPr/>
          <a:lstStyle/>
          <a:p>
            <a:r>
              <a:rPr lang="en-GB" altLang="en-US"/>
              <a:t>Thank you</a:t>
            </a:r>
          </a:p>
        </p:txBody>
      </p:sp>
      <p:sp>
        <p:nvSpPr>
          <p:cNvPr id="24579" name="Rectangle 3">
            <a:extLst>
              <a:ext uri="{FF2B5EF4-FFF2-40B4-BE49-F238E27FC236}">
                <a16:creationId xmlns:a16="http://schemas.microsoft.com/office/drawing/2014/main" id="{9DFF66CF-DD52-E189-0519-915F5A9B3D8B}"/>
              </a:ext>
            </a:extLst>
          </p:cNvPr>
          <p:cNvSpPr>
            <a:spLocks noGrp="1" noChangeArrowheads="1"/>
          </p:cNvSpPr>
          <p:nvPr>
            <p:ph type="body" idx="1"/>
          </p:nvPr>
        </p:nvSpPr>
        <p:spPr/>
        <p:txBody>
          <a:bodyPr/>
          <a:lstStyle/>
          <a:p>
            <a:r>
              <a:rPr lang="en-GB" altLang="en-US">
                <a:hlinkClick r:id="rId3"/>
              </a:rPr>
              <a:t>g.dunsire@strath.ac.uk</a:t>
            </a:r>
            <a:endParaRPr lang="en-GB" altLang="en-US"/>
          </a:p>
          <a:p>
            <a:pPr lvl="3"/>
            <a:endParaRPr lang="en-GB" altLang="en-US"/>
          </a:p>
          <a:p>
            <a:pPr lvl="2"/>
            <a:endParaRPr lang="en-GB" altLang="en-US"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97DF673-F1A3-0E85-7CB7-33DB98F3EFB8}"/>
              </a:ext>
            </a:extLst>
          </p:cNvPr>
          <p:cNvSpPr>
            <a:spLocks noGrp="1" noChangeArrowheads="1"/>
          </p:cNvSpPr>
          <p:nvPr>
            <p:ph type="title"/>
          </p:nvPr>
        </p:nvSpPr>
        <p:spPr/>
        <p:txBody>
          <a:bodyPr/>
          <a:lstStyle/>
          <a:p>
            <a:r>
              <a:rPr lang="en-GB" altLang="en-US"/>
              <a:t>References (1)</a:t>
            </a:r>
          </a:p>
        </p:txBody>
      </p:sp>
      <p:sp>
        <p:nvSpPr>
          <p:cNvPr id="40963" name="Rectangle 3">
            <a:extLst>
              <a:ext uri="{FF2B5EF4-FFF2-40B4-BE49-F238E27FC236}">
                <a16:creationId xmlns:a16="http://schemas.microsoft.com/office/drawing/2014/main" id="{2F50BF40-BE15-C7B5-CD04-31C01400DF31}"/>
              </a:ext>
            </a:extLst>
          </p:cNvPr>
          <p:cNvSpPr>
            <a:spLocks noGrp="1" noChangeArrowheads="1"/>
          </p:cNvSpPr>
          <p:nvPr>
            <p:ph type="body" idx="1"/>
          </p:nvPr>
        </p:nvSpPr>
        <p:spPr/>
        <p:txBody>
          <a:bodyPr/>
          <a:lstStyle/>
          <a:p>
            <a:r>
              <a:rPr lang="en-GB" altLang="en-US"/>
              <a:t>JISC</a:t>
            </a:r>
          </a:p>
          <a:p>
            <a:pPr lvl="1"/>
            <a:r>
              <a:rPr lang="en-GB" altLang="en-US" sz="1800"/>
              <a:t>Strategic Activities: Information Environment</a:t>
            </a:r>
          </a:p>
          <a:p>
            <a:pPr lvl="2"/>
            <a:r>
              <a:rPr lang="en-GB" altLang="en-US" sz="1600">
                <a:hlinkClick r:id="rId2"/>
              </a:rPr>
              <a:t>http://www.jisc.ac.uk/index.cfm?name=about_info_env</a:t>
            </a:r>
            <a:endParaRPr lang="en-GB" altLang="en-US" sz="1600"/>
          </a:p>
          <a:p>
            <a:pPr lvl="1"/>
            <a:r>
              <a:rPr lang="en-GB" altLang="en-US" sz="1800"/>
              <a:t>Investing in the Future: Developing an Online Information Environment</a:t>
            </a:r>
          </a:p>
          <a:p>
            <a:pPr lvl="2"/>
            <a:r>
              <a:rPr lang="en-GB" altLang="en-US" sz="1600">
                <a:hlinkClick r:id="rId3"/>
              </a:rPr>
              <a:t>http://www.jisc.ac.uk/index.cfm?name=ie_home</a:t>
            </a:r>
            <a:endParaRPr lang="en-GB" altLang="en-US" sz="1600"/>
          </a:p>
          <a:p>
            <a:pPr lvl="1"/>
            <a:r>
              <a:rPr lang="fr-FR" altLang="en-US" sz="1800"/>
              <a:t>Information Environment: Development Strategy 2001 – 2005</a:t>
            </a:r>
          </a:p>
          <a:p>
            <a:pPr lvl="2"/>
            <a:r>
              <a:rPr lang="en-GB" altLang="en-US" sz="1600">
                <a:hlinkClick r:id="rId4"/>
              </a:rPr>
              <a:t>http://www.jisc.ac.uk/index.cfm?name=strat_ieds0105_draft2</a:t>
            </a:r>
            <a:endParaRPr lang="en-GB" altLang="en-US" sz="1600"/>
          </a:p>
          <a:p>
            <a:pPr lvl="1"/>
            <a:r>
              <a:rPr lang="en-GB" altLang="en-US" sz="1800"/>
              <a:t>JISC Integrated Information Environment committee terms of reference</a:t>
            </a:r>
          </a:p>
          <a:p>
            <a:pPr lvl="2"/>
            <a:r>
              <a:rPr lang="en-GB" altLang="en-US" sz="1600"/>
              <a:t>http://www.jisc.ac.uk/index.cfm?name=jcie_tor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5A8E51D-B815-7B6E-619F-88FADD1735C3}"/>
              </a:ext>
            </a:extLst>
          </p:cNvPr>
          <p:cNvSpPr>
            <a:spLocks noGrp="1" noChangeArrowheads="1"/>
          </p:cNvSpPr>
          <p:nvPr>
            <p:ph type="title"/>
          </p:nvPr>
        </p:nvSpPr>
        <p:spPr/>
        <p:txBody>
          <a:bodyPr/>
          <a:lstStyle/>
          <a:p>
            <a:r>
              <a:rPr lang="en-GB" altLang="en-US"/>
              <a:t>References (2)</a:t>
            </a:r>
          </a:p>
        </p:txBody>
      </p:sp>
      <p:sp>
        <p:nvSpPr>
          <p:cNvPr id="41987" name="Rectangle 3">
            <a:extLst>
              <a:ext uri="{FF2B5EF4-FFF2-40B4-BE49-F238E27FC236}">
                <a16:creationId xmlns:a16="http://schemas.microsoft.com/office/drawing/2014/main" id="{ECE21361-7C3A-225B-BEE6-01923CD00CCE}"/>
              </a:ext>
            </a:extLst>
          </p:cNvPr>
          <p:cNvSpPr>
            <a:spLocks noGrp="1" noChangeArrowheads="1"/>
          </p:cNvSpPr>
          <p:nvPr>
            <p:ph type="body" idx="1"/>
          </p:nvPr>
        </p:nvSpPr>
        <p:spPr/>
        <p:txBody>
          <a:bodyPr/>
          <a:lstStyle/>
          <a:p>
            <a:r>
              <a:rPr lang="en-GB" altLang="en-US" sz="1800"/>
              <a:t>Common Information Environment: about CIE</a:t>
            </a:r>
          </a:p>
          <a:p>
            <a:pPr lvl="1"/>
            <a:r>
              <a:rPr lang="en-GB" altLang="en-US" sz="1800">
                <a:hlinkClick r:id="rId2"/>
              </a:rPr>
              <a:t>http://www.common-info.org.uk/about.shtml</a:t>
            </a:r>
            <a:endParaRPr lang="en-GB" altLang="en-US" sz="1800"/>
          </a:p>
          <a:p>
            <a:r>
              <a:rPr lang="en-GB" altLang="en-US" sz="1800"/>
              <a:t>Ayrshire Libraries Forum mission statement</a:t>
            </a:r>
          </a:p>
          <a:p>
            <a:pPr lvl="1"/>
            <a:r>
              <a:rPr lang="en-GB" altLang="en-US" sz="1800">
                <a:hlinkClick r:id="rId3"/>
              </a:rPr>
              <a:t>http://library.paisley.ac.uk/alf/alfomiss.htm</a:t>
            </a:r>
            <a:endParaRPr lang="en-GB" altLang="en-US" sz="1800"/>
          </a:p>
          <a:p>
            <a:r>
              <a:rPr lang="en-GB" altLang="en-US" sz="1800"/>
              <a:t>Scottish Collections Network (SCONE)</a:t>
            </a:r>
          </a:p>
          <a:p>
            <a:pPr lvl="1"/>
            <a:r>
              <a:rPr lang="en-GB" altLang="en-US" sz="1800">
                <a:hlinkClick r:id="rId4"/>
              </a:rPr>
              <a:t>http://scone.strath.ac.uk/service/index.cfm</a:t>
            </a:r>
            <a:endParaRPr lang="en-GB" altLang="en-US" sz="1800"/>
          </a:p>
          <a:p>
            <a:r>
              <a:rPr lang="en-GB" altLang="en-US" sz="1800"/>
              <a:t>Cooperative Information Retrieval Network for Scotland (CAIRNS)</a:t>
            </a:r>
          </a:p>
          <a:p>
            <a:pPr lvl="1"/>
            <a:r>
              <a:rPr lang="en-GB" altLang="en-US" sz="1600">
                <a:hlinkClick r:id="rId5"/>
              </a:rPr>
              <a:t>http://cairns.lib.strath.ac.uk/</a:t>
            </a:r>
            <a:endParaRPr lang="en-GB" altLang="en-US"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3FB99D8-F149-38D3-CEB9-5F6A227E3DB7}"/>
              </a:ext>
            </a:extLst>
          </p:cNvPr>
          <p:cNvSpPr>
            <a:spLocks noGrp="1" noChangeArrowheads="1"/>
          </p:cNvSpPr>
          <p:nvPr>
            <p:ph type="title"/>
          </p:nvPr>
        </p:nvSpPr>
        <p:spPr/>
        <p:txBody>
          <a:bodyPr/>
          <a:lstStyle/>
          <a:p>
            <a:r>
              <a:rPr lang="en-GB" altLang="en-US"/>
              <a:t>References (3)</a:t>
            </a:r>
          </a:p>
        </p:txBody>
      </p:sp>
      <p:sp>
        <p:nvSpPr>
          <p:cNvPr id="43011" name="Rectangle 3">
            <a:extLst>
              <a:ext uri="{FF2B5EF4-FFF2-40B4-BE49-F238E27FC236}">
                <a16:creationId xmlns:a16="http://schemas.microsoft.com/office/drawing/2014/main" id="{2E0776BA-E5E9-6E6D-2C87-4136A11431CE}"/>
              </a:ext>
            </a:extLst>
          </p:cNvPr>
          <p:cNvSpPr>
            <a:spLocks noGrp="1" noChangeArrowheads="1"/>
          </p:cNvSpPr>
          <p:nvPr>
            <p:ph type="body" idx="1"/>
          </p:nvPr>
        </p:nvSpPr>
        <p:spPr/>
        <p:txBody>
          <a:bodyPr/>
          <a:lstStyle/>
          <a:p>
            <a:pPr>
              <a:lnSpc>
                <a:spcPct val="90000"/>
              </a:lnSpc>
            </a:pPr>
            <a:r>
              <a:rPr lang="en-GB" altLang="en-US" sz="2000"/>
              <a:t>CoSMiC</a:t>
            </a:r>
          </a:p>
          <a:p>
            <a:pPr lvl="1">
              <a:lnSpc>
                <a:spcPct val="90000"/>
              </a:lnSpc>
            </a:pPr>
            <a:r>
              <a:rPr lang="en-GB" altLang="en-US" sz="2000">
                <a:hlinkClick r:id="rId2"/>
              </a:rPr>
              <a:t>http://cosmic.cdlr.strath.ac.uk/</a:t>
            </a:r>
            <a:endParaRPr lang="en-GB" altLang="en-US" sz="2000"/>
          </a:p>
          <a:p>
            <a:pPr>
              <a:lnSpc>
                <a:spcPct val="90000"/>
              </a:lnSpc>
            </a:pPr>
            <a:r>
              <a:rPr lang="en-GB" altLang="en-US" sz="2000"/>
              <a:t>An audit of digital media services in Scotland’s tourist, sporting and cultural organisations</a:t>
            </a:r>
          </a:p>
          <a:p>
            <a:pPr lvl="1">
              <a:lnSpc>
                <a:spcPct val="90000"/>
              </a:lnSpc>
            </a:pPr>
            <a:r>
              <a:rPr lang="en-GB" altLang="en-US" sz="2000">
                <a:hlinkClick r:id="rId3"/>
              </a:rPr>
              <a:t>http://www.scotland.gov.uk/Publications/2005/09/2784132/41331</a:t>
            </a:r>
            <a:endParaRPr lang="en-GB" altLang="en-US" sz="2000"/>
          </a:p>
          <a:p>
            <a:pPr>
              <a:lnSpc>
                <a:spcPct val="90000"/>
              </a:lnSpc>
            </a:pPr>
            <a:r>
              <a:rPr lang="en-GB" altLang="en-US" sz="2000"/>
              <a:t>Openscotland Information Age Framework (OSIAF)</a:t>
            </a:r>
          </a:p>
          <a:p>
            <a:pPr lvl="1">
              <a:lnSpc>
                <a:spcPct val="90000"/>
              </a:lnSpc>
            </a:pPr>
            <a:r>
              <a:rPr lang="en-GB" altLang="en-US" sz="2000">
                <a:hlinkClick r:id="rId4"/>
              </a:rPr>
              <a:t>http://www.scotland.gov.uk/topics/government/open-scotland/19913/21663</a:t>
            </a:r>
            <a:endParaRPr lang="en-GB" altLang="en-US" sz="2000"/>
          </a:p>
          <a:p>
            <a:pPr>
              <a:lnSpc>
                <a:spcPct val="90000"/>
              </a:lnSpc>
            </a:pPr>
            <a:r>
              <a:rPr lang="en-GB" altLang="en-US" sz="2000"/>
              <a:t>Our next major enterprise: final report of the Cultural Commission</a:t>
            </a:r>
          </a:p>
          <a:p>
            <a:pPr lvl="1">
              <a:lnSpc>
                <a:spcPct val="90000"/>
              </a:lnSpc>
            </a:pPr>
            <a:r>
              <a:rPr lang="en-GB" altLang="en-US" sz="1800">
                <a:hlinkClick r:id="rId5"/>
              </a:rPr>
              <a:t>http://www.culturalcommission.org.uk/cultural/files/Final%20Report%20June%2005.pdf</a:t>
            </a:r>
            <a:endParaRPr lang="en-GB"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1A3F55D-7013-68FE-CD0A-AFAE61CB7C9A}"/>
              </a:ext>
            </a:extLst>
          </p:cNvPr>
          <p:cNvSpPr>
            <a:spLocks noGrp="1" noChangeArrowheads="1"/>
          </p:cNvSpPr>
          <p:nvPr>
            <p:ph type="ctrTitle"/>
          </p:nvPr>
        </p:nvSpPr>
        <p:spPr/>
        <p:txBody>
          <a:bodyPr/>
          <a:lstStyle/>
          <a:p>
            <a:r>
              <a:rPr lang="en-GB" altLang="en-US" sz="3600"/>
              <a:t>Future information environments: deserts, jungles or parks?</a:t>
            </a:r>
          </a:p>
        </p:txBody>
      </p:sp>
      <p:sp>
        <p:nvSpPr>
          <p:cNvPr id="2051" name="Rectangle 3">
            <a:extLst>
              <a:ext uri="{FF2B5EF4-FFF2-40B4-BE49-F238E27FC236}">
                <a16:creationId xmlns:a16="http://schemas.microsoft.com/office/drawing/2014/main" id="{4CD7794B-8D81-8F2B-9EE1-CFBF37ADA731}"/>
              </a:ext>
            </a:extLst>
          </p:cNvPr>
          <p:cNvSpPr>
            <a:spLocks noGrp="1" noChangeArrowheads="1"/>
          </p:cNvSpPr>
          <p:nvPr>
            <p:ph type="subTitle" idx="1"/>
          </p:nvPr>
        </p:nvSpPr>
        <p:spPr/>
        <p:txBody>
          <a:bodyPr/>
          <a:lstStyle/>
          <a:p>
            <a:pPr>
              <a:lnSpc>
                <a:spcPct val="90000"/>
              </a:lnSpc>
            </a:pPr>
            <a:r>
              <a:rPr lang="en-GB" altLang="en-US" sz="2400"/>
              <a:t>Gordon Dunsire</a:t>
            </a:r>
          </a:p>
          <a:p>
            <a:pPr>
              <a:lnSpc>
                <a:spcPct val="90000"/>
              </a:lnSpc>
            </a:pPr>
            <a:r>
              <a:rPr lang="en-GB" altLang="en-US" sz="2400"/>
              <a:t>Presented at Archives, Libraries, Museums 10 (AKM10), Porec, Croatia, 2006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672BB8B-7964-8ABD-F431-460F2FBB663F}"/>
              </a:ext>
            </a:extLst>
          </p:cNvPr>
          <p:cNvSpPr>
            <a:spLocks noGrp="1" noChangeArrowheads="1"/>
          </p:cNvSpPr>
          <p:nvPr>
            <p:ph type="title"/>
          </p:nvPr>
        </p:nvSpPr>
        <p:spPr/>
        <p:txBody>
          <a:bodyPr/>
          <a:lstStyle/>
          <a:p>
            <a:r>
              <a:rPr lang="en-GB" altLang="en-US"/>
              <a:t>Information environment</a:t>
            </a:r>
          </a:p>
        </p:txBody>
      </p:sp>
      <p:sp>
        <p:nvSpPr>
          <p:cNvPr id="17411" name="Rectangle 3">
            <a:extLst>
              <a:ext uri="{FF2B5EF4-FFF2-40B4-BE49-F238E27FC236}">
                <a16:creationId xmlns:a16="http://schemas.microsoft.com/office/drawing/2014/main" id="{37ADFD63-B06E-C488-DA5D-9298B72EDEB6}"/>
              </a:ext>
            </a:extLst>
          </p:cNvPr>
          <p:cNvSpPr>
            <a:spLocks noGrp="1" noChangeArrowheads="1"/>
          </p:cNvSpPr>
          <p:nvPr>
            <p:ph type="body" idx="1"/>
          </p:nvPr>
        </p:nvSpPr>
        <p:spPr/>
        <p:txBody>
          <a:bodyPr/>
          <a:lstStyle/>
          <a:p>
            <a:r>
              <a:rPr lang="en-GB" altLang="en-US" dirty="0"/>
              <a:t>From AKM9:</a:t>
            </a:r>
          </a:p>
          <a:p>
            <a:r>
              <a:rPr lang="en-GB" altLang="en-US" dirty="0"/>
              <a:t>“A common information environment offers easy, convenient access to the widest range of information resources catering for the widest range of needs of the widest range of users</a:t>
            </a:r>
          </a:p>
          <a:p>
            <a:r>
              <a:rPr lang="en-GB" altLang="en-US" dirty="0"/>
              <a:t>It requires the collaboration of archives, libraries, museums and governments”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F7C5E30-9B8F-B416-DEE4-0729BD498DFC}"/>
              </a:ext>
            </a:extLst>
          </p:cNvPr>
          <p:cNvSpPr>
            <a:spLocks noGrp="1" noChangeArrowheads="1"/>
          </p:cNvSpPr>
          <p:nvPr>
            <p:ph type="title"/>
          </p:nvPr>
        </p:nvSpPr>
        <p:spPr/>
        <p:txBody>
          <a:bodyPr/>
          <a:lstStyle/>
          <a:p>
            <a:r>
              <a:rPr lang="en-GB" altLang="en-US"/>
              <a:t>Landscaping</a:t>
            </a:r>
          </a:p>
        </p:txBody>
      </p:sp>
      <p:sp>
        <p:nvSpPr>
          <p:cNvPr id="9219" name="Rectangle 3">
            <a:extLst>
              <a:ext uri="{FF2B5EF4-FFF2-40B4-BE49-F238E27FC236}">
                <a16:creationId xmlns:a16="http://schemas.microsoft.com/office/drawing/2014/main" id="{6146CF57-E498-F675-434C-171A3E4F9CA6}"/>
              </a:ext>
            </a:extLst>
          </p:cNvPr>
          <p:cNvSpPr>
            <a:spLocks noGrp="1" noChangeArrowheads="1"/>
          </p:cNvSpPr>
          <p:nvPr>
            <p:ph type="body" idx="1"/>
          </p:nvPr>
        </p:nvSpPr>
        <p:spPr/>
        <p:txBody>
          <a:bodyPr/>
          <a:lstStyle/>
          <a:p>
            <a:r>
              <a:rPr lang="en-GB" altLang="en-US"/>
              <a:t>Identifies collections of resources likely to meet an enquirer’s information needs</a:t>
            </a:r>
          </a:p>
          <a:p>
            <a:pPr lvl="1"/>
            <a:r>
              <a:rPr lang="en-GB" altLang="en-US"/>
              <a:t>In the common information environment of archives, libraries, museums, …</a:t>
            </a:r>
          </a:p>
          <a:p>
            <a:r>
              <a:rPr lang="en-GB" altLang="en-US"/>
              <a:t>Identifies item-level finding-aids for those collections</a:t>
            </a:r>
          </a:p>
          <a:p>
            <a:pPr lvl="1"/>
            <a:r>
              <a:rPr lang="en-GB" altLang="en-US"/>
              <a:t>Cross-searchable or separate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71CB080-800B-50F7-831B-CCDC4E931A70}"/>
              </a:ext>
            </a:extLst>
          </p:cNvPr>
          <p:cNvSpPr>
            <a:spLocks noGrp="1" noChangeArrowheads="1"/>
          </p:cNvSpPr>
          <p:nvPr>
            <p:ph type="title"/>
          </p:nvPr>
        </p:nvSpPr>
        <p:spPr/>
        <p:txBody>
          <a:bodyPr/>
          <a:lstStyle/>
          <a:p>
            <a:r>
              <a:rPr lang="en-GB" altLang="en-US"/>
              <a:t>Ideal landscaping service</a:t>
            </a:r>
          </a:p>
        </p:txBody>
      </p:sp>
      <p:sp>
        <p:nvSpPr>
          <p:cNvPr id="10243" name="Rectangle 3">
            <a:extLst>
              <a:ext uri="{FF2B5EF4-FFF2-40B4-BE49-F238E27FC236}">
                <a16:creationId xmlns:a16="http://schemas.microsoft.com/office/drawing/2014/main" id="{4D3869A8-3E63-9818-38BA-459D97E5D084}"/>
              </a:ext>
            </a:extLst>
          </p:cNvPr>
          <p:cNvSpPr>
            <a:spLocks noGrp="1" noChangeArrowheads="1"/>
          </p:cNvSpPr>
          <p:nvPr>
            <p:ph type="body" idx="1"/>
          </p:nvPr>
        </p:nvSpPr>
        <p:spPr/>
        <p:txBody>
          <a:bodyPr/>
          <a:lstStyle/>
          <a:p>
            <a:r>
              <a:rPr lang="en-GB" altLang="en-US"/>
              <a:t>Is transparent to the enquirer</a:t>
            </a:r>
          </a:p>
          <a:p>
            <a:r>
              <a:rPr lang="en-GB" altLang="en-US"/>
              <a:t>Enquirer inputs what they are interested in</a:t>
            </a:r>
          </a:p>
          <a:p>
            <a:pPr lvl="1"/>
            <a:r>
              <a:rPr lang="en-GB" altLang="en-US"/>
              <a:t>Person, organisation, place, event, subject</a:t>
            </a:r>
          </a:p>
          <a:p>
            <a:r>
              <a:rPr lang="en-GB" altLang="en-US"/>
              <a:t>Service outputs information about relevant resources</a:t>
            </a:r>
          </a:p>
          <a:p>
            <a:pPr lvl="1"/>
            <a:r>
              <a:rPr lang="en-GB" altLang="en-US"/>
              <a:t>What items, where they are located, when they can be accessed, how they can be used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99C5F39-B57E-8F42-20EF-408965D18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73" y="1159844"/>
            <a:ext cx="6431453" cy="4827195"/>
          </a:xfrm>
          <a:prstGeom prst="rect">
            <a:avLst/>
          </a:prstGeom>
          <a:ln w="12700">
            <a:solidFill>
              <a:schemeClr val="accent1"/>
            </a:solidFill>
          </a:ln>
        </p:spPr>
      </p:pic>
      <p:sp>
        <p:nvSpPr>
          <p:cNvPr id="6" name="TextBox 5">
            <a:extLst>
              <a:ext uri="{FF2B5EF4-FFF2-40B4-BE49-F238E27FC236}">
                <a16:creationId xmlns:a16="http://schemas.microsoft.com/office/drawing/2014/main" id="{352E50BA-F2BE-2EE1-ACD7-174642D00904}"/>
              </a:ext>
            </a:extLst>
          </p:cNvPr>
          <p:cNvSpPr txBox="1"/>
          <p:nvPr/>
        </p:nvSpPr>
        <p:spPr>
          <a:xfrm>
            <a:off x="490888" y="231007"/>
            <a:ext cx="1622175" cy="707886"/>
          </a:xfrm>
          <a:prstGeom prst="rect">
            <a:avLst/>
          </a:prstGeom>
          <a:noFill/>
        </p:spPr>
        <p:txBody>
          <a:bodyPr wrap="none" rtlCol="0">
            <a:spAutoFit/>
          </a:bodyPr>
          <a:lstStyle/>
          <a:p>
            <a:r>
              <a:rPr lang="en-US" sz="4000" dirty="0"/>
              <a:t>Now …</a:t>
            </a:r>
            <a:endParaRPr lang="en-GB" sz="4000" dirty="0"/>
          </a:p>
        </p:txBody>
      </p:sp>
      <p:sp>
        <p:nvSpPr>
          <p:cNvPr id="4" name="Arrow: Up 3">
            <a:extLst>
              <a:ext uri="{FF2B5EF4-FFF2-40B4-BE49-F238E27FC236}">
                <a16:creationId xmlns:a16="http://schemas.microsoft.com/office/drawing/2014/main" id="{9260FB89-E9D4-EB2B-6881-DC6DAE915729}"/>
              </a:ext>
            </a:extLst>
          </p:cNvPr>
          <p:cNvSpPr/>
          <p:nvPr/>
        </p:nvSpPr>
        <p:spPr>
          <a:xfrm>
            <a:off x="3453177" y="3634334"/>
            <a:ext cx="488368"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67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4FB870-401A-0DC6-6ED2-3C1D5D0353D0}"/>
              </a:ext>
            </a:extLst>
          </p:cNvPr>
          <p:cNvSpPr>
            <a:spLocks noGrp="1" noChangeArrowheads="1"/>
          </p:cNvSpPr>
          <p:nvPr>
            <p:ph type="title"/>
          </p:nvPr>
        </p:nvSpPr>
        <p:spPr/>
        <p:txBody>
          <a:bodyPr/>
          <a:lstStyle/>
          <a:p>
            <a:r>
              <a:rPr lang="en-GB" altLang="en-US"/>
              <a:t>Deserts</a:t>
            </a:r>
          </a:p>
        </p:txBody>
      </p:sp>
      <p:sp>
        <p:nvSpPr>
          <p:cNvPr id="14339" name="Rectangle 3">
            <a:extLst>
              <a:ext uri="{FF2B5EF4-FFF2-40B4-BE49-F238E27FC236}">
                <a16:creationId xmlns:a16="http://schemas.microsoft.com/office/drawing/2014/main" id="{264068ED-36E9-9235-1E1F-1143A633BB54}"/>
              </a:ext>
            </a:extLst>
          </p:cNvPr>
          <p:cNvSpPr>
            <a:spLocks noGrp="1" noChangeArrowheads="1"/>
          </p:cNvSpPr>
          <p:nvPr>
            <p:ph type="body" idx="1"/>
          </p:nvPr>
        </p:nvSpPr>
        <p:spPr/>
        <p:txBody>
          <a:bodyPr/>
          <a:lstStyle/>
          <a:p>
            <a:r>
              <a:rPr lang="en-GB" altLang="en-US"/>
              <a:t>Metadata for collections or items is</a:t>
            </a:r>
          </a:p>
          <a:p>
            <a:pPr lvl="1"/>
            <a:r>
              <a:rPr lang="en-GB" altLang="en-US"/>
              <a:t>Incomplete and inconsistent</a:t>
            </a:r>
          </a:p>
          <a:p>
            <a:pPr lvl="1"/>
            <a:r>
              <a:rPr lang="en-GB" altLang="en-US"/>
              <a:t>Out-of-date and unreliable</a:t>
            </a:r>
          </a:p>
          <a:p>
            <a:pPr lvl="1"/>
            <a:r>
              <a:rPr lang="en-GB" altLang="en-US"/>
              <a:t>Difficult to find and use</a:t>
            </a:r>
          </a:p>
          <a:p>
            <a:pPr lvl="1"/>
            <a:r>
              <a:rPr lang="en-GB" altLang="en-US"/>
              <a:t>Sparse, scattered, disconnected</a:t>
            </a:r>
          </a:p>
          <a:p>
            <a:pPr>
              <a:buFont typeface="Wingdings" panose="05000000000000000000" pitchFamily="2" charset="2"/>
              <a:buNone/>
            </a:pPr>
            <a:endParaRPr lang="en-GB" altLang="en-US"/>
          </a:p>
          <a:p>
            <a:endParaRPr lang="en-GB"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E4B62C3E-7A6A-F7D9-311C-AC2788B20ACA}"/>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0825" cy="6837362"/>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a:extLst>
              <a:ext uri="{FF2B5EF4-FFF2-40B4-BE49-F238E27FC236}">
                <a16:creationId xmlns:a16="http://schemas.microsoft.com/office/drawing/2014/main" id="{651889FD-0A1C-B214-4754-29985024006D}"/>
              </a:ext>
            </a:extLst>
          </p:cNvPr>
          <p:cNvSpPr txBox="1">
            <a:spLocks noChangeArrowheads="1"/>
          </p:cNvSpPr>
          <p:nvPr/>
        </p:nvSpPr>
        <p:spPr bwMode="auto">
          <a:xfrm>
            <a:off x="0" y="0"/>
            <a:ext cx="6697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solidFill>
                  <a:schemeClr val="tx1"/>
                </a:solidFill>
              </a:rPr>
              <a:t>The Old 5-star Information Mine</a:t>
            </a:r>
          </a:p>
        </p:txBody>
      </p:sp>
      <p:sp>
        <p:nvSpPr>
          <p:cNvPr id="4102" name="Text Box 6">
            <a:extLst>
              <a:ext uri="{FF2B5EF4-FFF2-40B4-BE49-F238E27FC236}">
                <a16:creationId xmlns:a16="http://schemas.microsoft.com/office/drawing/2014/main" id="{7CAAE624-6A53-FDE2-FE52-A05CDB0581D4}"/>
              </a:ext>
            </a:extLst>
          </p:cNvPr>
          <p:cNvSpPr txBox="1">
            <a:spLocks noChangeArrowheads="1"/>
          </p:cNvSpPr>
          <p:nvPr/>
        </p:nvSpPr>
        <p:spPr bwMode="auto">
          <a:xfrm>
            <a:off x="684213" y="4508500"/>
            <a:ext cx="129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chemeClr val="bg1"/>
                </a:solidFill>
              </a:rPr>
              <a:t>Try digging here</a:t>
            </a:r>
          </a:p>
        </p:txBody>
      </p:sp>
      <p:sp>
        <p:nvSpPr>
          <p:cNvPr id="4103" name="Line 7">
            <a:extLst>
              <a:ext uri="{FF2B5EF4-FFF2-40B4-BE49-F238E27FC236}">
                <a16:creationId xmlns:a16="http://schemas.microsoft.com/office/drawing/2014/main" id="{A22A7BA2-FF6C-0B75-6BA3-F2079BEDEA2E}"/>
              </a:ext>
            </a:extLst>
          </p:cNvPr>
          <p:cNvSpPr>
            <a:spLocks noChangeShapeType="1"/>
          </p:cNvSpPr>
          <p:nvPr/>
        </p:nvSpPr>
        <p:spPr bwMode="auto">
          <a:xfrm>
            <a:off x="1331913" y="5734050"/>
            <a:ext cx="0" cy="719138"/>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4" name="Text Box 8">
            <a:extLst>
              <a:ext uri="{FF2B5EF4-FFF2-40B4-BE49-F238E27FC236}">
                <a16:creationId xmlns:a16="http://schemas.microsoft.com/office/drawing/2014/main" id="{11CE61C0-2757-C936-AE5F-D5561003F029}"/>
              </a:ext>
            </a:extLst>
          </p:cNvPr>
          <p:cNvSpPr txBox="1">
            <a:spLocks noChangeArrowheads="1"/>
          </p:cNvSpPr>
          <p:nvPr/>
        </p:nvSpPr>
        <p:spPr bwMode="auto">
          <a:xfrm>
            <a:off x="3132138" y="3429000"/>
            <a:ext cx="1152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Or is it here?</a:t>
            </a:r>
          </a:p>
        </p:txBody>
      </p:sp>
      <p:sp>
        <p:nvSpPr>
          <p:cNvPr id="4105" name="Line 9">
            <a:extLst>
              <a:ext uri="{FF2B5EF4-FFF2-40B4-BE49-F238E27FC236}">
                <a16:creationId xmlns:a16="http://schemas.microsoft.com/office/drawing/2014/main" id="{945A2176-D98E-B0A2-46B5-5C3EB00EA20B}"/>
              </a:ext>
            </a:extLst>
          </p:cNvPr>
          <p:cNvSpPr>
            <a:spLocks noChangeShapeType="1"/>
          </p:cNvSpPr>
          <p:nvPr/>
        </p:nvSpPr>
        <p:spPr bwMode="auto">
          <a:xfrm>
            <a:off x="3708400" y="4149725"/>
            <a:ext cx="0" cy="504825"/>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7" name="Text Box 11">
            <a:extLst>
              <a:ext uri="{FF2B5EF4-FFF2-40B4-BE49-F238E27FC236}">
                <a16:creationId xmlns:a16="http://schemas.microsoft.com/office/drawing/2014/main" id="{BCFD752C-192A-F4B8-51DF-E81F6234100A}"/>
              </a:ext>
            </a:extLst>
          </p:cNvPr>
          <p:cNvSpPr txBox="1">
            <a:spLocks noChangeArrowheads="1"/>
          </p:cNvSpPr>
          <p:nvPr/>
        </p:nvSpPr>
        <p:spPr bwMode="auto">
          <a:xfrm>
            <a:off x="5219700" y="3213100"/>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a:solidFill>
                  <a:schemeClr val="bg1"/>
                </a:solidFill>
              </a:rPr>
              <a:t>Here?</a:t>
            </a:r>
          </a:p>
        </p:txBody>
      </p:sp>
      <p:sp>
        <p:nvSpPr>
          <p:cNvPr id="4108" name="Line 12">
            <a:extLst>
              <a:ext uri="{FF2B5EF4-FFF2-40B4-BE49-F238E27FC236}">
                <a16:creationId xmlns:a16="http://schemas.microsoft.com/office/drawing/2014/main" id="{368CE3B3-662A-708C-8E8E-B7A3376D5584}"/>
              </a:ext>
            </a:extLst>
          </p:cNvPr>
          <p:cNvSpPr>
            <a:spLocks noChangeShapeType="1"/>
          </p:cNvSpPr>
          <p:nvPr/>
        </p:nvSpPr>
        <p:spPr bwMode="auto">
          <a:xfrm>
            <a:off x="5653088" y="3573463"/>
            <a:ext cx="0" cy="287337"/>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9" name="Text Box 13">
            <a:extLst>
              <a:ext uri="{FF2B5EF4-FFF2-40B4-BE49-F238E27FC236}">
                <a16:creationId xmlns:a16="http://schemas.microsoft.com/office/drawing/2014/main" id="{9E95E967-4325-9863-E271-7C9D848E35D8}"/>
              </a:ext>
            </a:extLst>
          </p:cNvPr>
          <p:cNvSpPr txBox="1">
            <a:spLocks noChangeArrowheads="1"/>
          </p:cNvSpPr>
          <p:nvPr/>
        </p:nvSpPr>
        <p:spPr bwMode="auto">
          <a:xfrm>
            <a:off x="7704138" y="1989138"/>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solidFill>
                  <a:schemeClr val="bg1"/>
                </a:solidFill>
              </a:rPr>
              <a:t>Over here?</a:t>
            </a:r>
          </a:p>
        </p:txBody>
      </p:sp>
      <p:sp>
        <p:nvSpPr>
          <p:cNvPr id="4110" name="Line 14">
            <a:extLst>
              <a:ext uri="{FF2B5EF4-FFF2-40B4-BE49-F238E27FC236}">
                <a16:creationId xmlns:a16="http://schemas.microsoft.com/office/drawing/2014/main" id="{DEB5B65A-4646-E10D-CDDF-75F693E56FF2}"/>
              </a:ext>
            </a:extLst>
          </p:cNvPr>
          <p:cNvSpPr>
            <a:spLocks noChangeShapeType="1"/>
          </p:cNvSpPr>
          <p:nvPr/>
        </p:nvSpPr>
        <p:spPr bwMode="auto">
          <a:xfrm>
            <a:off x="8423275" y="2349500"/>
            <a:ext cx="0" cy="287338"/>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1" name="Text Box 15">
            <a:extLst>
              <a:ext uri="{FF2B5EF4-FFF2-40B4-BE49-F238E27FC236}">
                <a16:creationId xmlns:a16="http://schemas.microsoft.com/office/drawing/2014/main" id="{34BE2B44-4CE5-386D-67D4-99FB18E2D5A0}"/>
              </a:ext>
            </a:extLst>
          </p:cNvPr>
          <p:cNvSpPr txBox="1">
            <a:spLocks noChangeArrowheads="1"/>
          </p:cNvSpPr>
          <p:nvPr/>
        </p:nvSpPr>
        <p:spPr bwMode="auto">
          <a:xfrm>
            <a:off x="3995738" y="177323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solidFill>
                  <a:schemeClr val="bg1"/>
                </a:solidFill>
              </a:rPr>
              <a:t>There?</a:t>
            </a:r>
          </a:p>
        </p:txBody>
      </p:sp>
      <p:sp>
        <p:nvSpPr>
          <p:cNvPr id="4112" name="Line 16">
            <a:extLst>
              <a:ext uri="{FF2B5EF4-FFF2-40B4-BE49-F238E27FC236}">
                <a16:creationId xmlns:a16="http://schemas.microsoft.com/office/drawing/2014/main" id="{8E6B00B8-F666-EA05-D141-9C7239DC9863}"/>
              </a:ext>
            </a:extLst>
          </p:cNvPr>
          <p:cNvSpPr>
            <a:spLocks noChangeShapeType="1"/>
          </p:cNvSpPr>
          <p:nvPr/>
        </p:nvSpPr>
        <p:spPr bwMode="auto">
          <a:xfrm flipH="1">
            <a:off x="3276600" y="1989138"/>
            <a:ext cx="790575" cy="144462"/>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0-#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blinds(horizontal)">
                                      <p:cBhvr>
                                        <p:cTn id="13" dur="500"/>
                                        <p:tgtEl>
                                          <p:spTgt spid="4102"/>
                                        </p:tgtEl>
                                      </p:cBhvr>
                                    </p:animEffect>
                                  </p:childTnLst>
                                </p:cTn>
                              </p:par>
                              <p:par>
                                <p:cTn id="14" presetID="3" presetClass="entr" presetSubtype="10" fill="hold" nodeType="with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blinds(horizontal)">
                                      <p:cBhvr>
                                        <p:cTn id="16" dur="500"/>
                                        <p:tgtEl>
                                          <p:spTgt spid="41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blinds(horizontal)">
                                      <p:cBhvr>
                                        <p:cTn id="21" dur="500"/>
                                        <p:tgtEl>
                                          <p:spTgt spid="4104"/>
                                        </p:tgtEl>
                                      </p:cBhvr>
                                    </p:animEffect>
                                  </p:childTnLst>
                                </p:cTn>
                              </p:par>
                              <p:par>
                                <p:cTn id="22" presetID="3" presetClass="entr" presetSubtype="10" fill="hold" nodeType="withEffect">
                                  <p:stCondLst>
                                    <p:cond delay="0"/>
                                  </p:stCondLst>
                                  <p:childTnLst>
                                    <p:set>
                                      <p:cBhvr>
                                        <p:cTn id="23" dur="1" fill="hold">
                                          <p:stCondLst>
                                            <p:cond delay="0"/>
                                          </p:stCondLst>
                                        </p:cTn>
                                        <p:tgtEl>
                                          <p:spTgt spid="4105"/>
                                        </p:tgtEl>
                                        <p:attrNameLst>
                                          <p:attrName>style.visibility</p:attrName>
                                        </p:attrNameLst>
                                      </p:cBhvr>
                                      <p:to>
                                        <p:strVal val="visible"/>
                                      </p:to>
                                    </p:set>
                                    <p:animEffect transition="in" filter="blinds(horizontal)">
                                      <p:cBhvr>
                                        <p:cTn id="24" dur="500"/>
                                        <p:tgtEl>
                                          <p:spTgt spid="41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107"/>
                                        </p:tgtEl>
                                        <p:attrNameLst>
                                          <p:attrName>style.visibility</p:attrName>
                                        </p:attrNameLst>
                                      </p:cBhvr>
                                      <p:to>
                                        <p:strVal val="visible"/>
                                      </p:to>
                                    </p:set>
                                    <p:animEffect transition="in" filter="blinds(horizontal)">
                                      <p:cBhvr>
                                        <p:cTn id="29" dur="500"/>
                                        <p:tgtEl>
                                          <p:spTgt spid="4107"/>
                                        </p:tgtEl>
                                      </p:cBhvr>
                                    </p:animEffect>
                                  </p:childTnLst>
                                </p:cTn>
                              </p:par>
                              <p:par>
                                <p:cTn id="30" presetID="3" presetClass="entr" presetSubtype="10" fill="hold" nodeType="with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blinds(horizontal)">
                                      <p:cBhvr>
                                        <p:cTn id="32" dur="500"/>
                                        <p:tgtEl>
                                          <p:spTgt spid="41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09"/>
                                        </p:tgtEl>
                                        <p:attrNameLst>
                                          <p:attrName>style.visibility</p:attrName>
                                        </p:attrNameLst>
                                      </p:cBhvr>
                                      <p:to>
                                        <p:strVal val="visible"/>
                                      </p:to>
                                    </p:set>
                                    <p:animEffect transition="in" filter="blinds(horizontal)">
                                      <p:cBhvr>
                                        <p:cTn id="37" dur="500"/>
                                        <p:tgtEl>
                                          <p:spTgt spid="4109"/>
                                        </p:tgtEl>
                                      </p:cBhvr>
                                    </p:animEffect>
                                  </p:childTnLst>
                                </p:cTn>
                              </p:par>
                              <p:par>
                                <p:cTn id="38" presetID="3" presetClass="entr" presetSubtype="10" fill="hold" nodeType="withEffect">
                                  <p:stCondLst>
                                    <p:cond delay="0"/>
                                  </p:stCondLst>
                                  <p:childTnLst>
                                    <p:set>
                                      <p:cBhvr>
                                        <p:cTn id="39" dur="1" fill="hold">
                                          <p:stCondLst>
                                            <p:cond delay="0"/>
                                          </p:stCondLst>
                                        </p:cTn>
                                        <p:tgtEl>
                                          <p:spTgt spid="4110"/>
                                        </p:tgtEl>
                                        <p:attrNameLst>
                                          <p:attrName>style.visibility</p:attrName>
                                        </p:attrNameLst>
                                      </p:cBhvr>
                                      <p:to>
                                        <p:strVal val="visible"/>
                                      </p:to>
                                    </p:set>
                                    <p:animEffect transition="in" filter="blinds(horizontal)">
                                      <p:cBhvr>
                                        <p:cTn id="40" dur="500"/>
                                        <p:tgtEl>
                                          <p:spTgt spid="41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111"/>
                                        </p:tgtEl>
                                        <p:attrNameLst>
                                          <p:attrName>style.visibility</p:attrName>
                                        </p:attrNameLst>
                                      </p:cBhvr>
                                      <p:to>
                                        <p:strVal val="visible"/>
                                      </p:to>
                                    </p:set>
                                    <p:animEffect transition="in" filter="blinds(horizontal)">
                                      <p:cBhvr>
                                        <p:cTn id="45" dur="500"/>
                                        <p:tgtEl>
                                          <p:spTgt spid="4111"/>
                                        </p:tgtEl>
                                      </p:cBhvr>
                                    </p:animEffect>
                                  </p:childTnLst>
                                </p:cTn>
                              </p:par>
                              <p:par>
                                <p:cTn id="46" presetID="3" presetClass="entr" presetSubtype="10" fill="hold" nodeType="withEffect">
                                  <p:stCondLst>
                                    <p:cond delay="0"/>
                                  </p:stCondLst>
                                  <p:childTnLst>
                                    <p:set>
                                      <p:cBhvr>
                                        <p:cTn id="47" dur="1" fill="hold">
                                          <p:stCondLst>
                                            <p:cond delay="0"/>
                                          </p:stCondLst>
                                        </p:cTn>
                                        <p:tgtEl>
                                          <p:spTgt spid="4112"/>
                                        </p:tgtEl>
                                        <p:attrNameLst>
                                          <p:attrName>style.visibility</p:attrName>
                                        </p:attrNameLst>
                                      </p:cBhvr>
                                      <p:to>
                                        <p:strVal val="visible"/>
                                      </p:to>
                                    </p:set>
                                    <p:animEffect transition="in" filter="blinds(horizontal)">
                                      <p:cBhvr>
                                        <p:cTn id="48"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4" grpId="0"/>
      <p:bldP spid="4107" grpId="0"/>
      <p:bldP spid="4109" grpId="0"/>
      <p:bldP spid="41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DB0E978-ED37-5E3E-CADD-5817B1B72E96}"/>
              </a:ext>
            </a:extLst>
          </p:cNvPr>
          <p:cNvSpPr>
            <a:spLocks noGrp="1" noChangeArrowheads="1"/>
          </p:cNvSpPr>
          <p:nvPr>
            <p:ph type="title"/>
          </p:nvPr>
        </p:nvSpPr>
        <p:spPr/>
        <p:txBody>
          <a:bodyPr/>
          <a:lstStyle/>
          <a:p>
            <a:r>
              <a:rPr lang="en-GB" altLang="en-US"/>
              <a:t>Jungles</a:t>
            </a:r>
          </a:p>
        </p:txBody>
      </p:sp>
      <p:sp>
        <p:nvSpPr>
          <p:cNvPr id="15363" name="Rectangle 3">
            <a:extLst>
              <a:ext uri="{FF2B5EF4-FFF2-40B4-BE49-F238E27FC236}">
                <a16:creationId xmlns:a16="http://schemas.microsoft.com/office/drawing/2014/main" id="{C10E44B2-91E4-5AE0-F984-6742707F545E}"/>
              </a:ext>
            </a:extLst>
          </p:cNvPr>
          <p:cNvSpPr>
            <a:spLocks noGrp="1" noChangeArrowheads="1"/>
          </p:cNvSpPr>
          <p:nvPr>
            <p:ph type="body" idx="1"/>
          </p:nvPr>
        </p:nvSpPr>
        <p:spPr/>
        <p:txBody>
          <a:bodyPr/>
          <a:lstStyle/>
          <a:p>
            <a:r>
              <a:rPr lang="en-GB" altLang="en-US"/>
              <a:t>Metadata is:</a:t>
            </a:r>
          </a:p>
          <a:p>
            <a:pPr lvl="1"/>
            <a:r>
              <a:rPr lang="en-GB" altLang="en-US"/>
              <a:t>Inconsistent</a:t>
            </a:r>
          </a:p>
          <a:p>
            <a:pPr lvl="1"/>
            <a:r>
              <a:rPr lang="en-GB" altLang="en-US"/>
              <a:t>Duplicated many times over</a:t>
            </a:r>
          </a:p>
          <a:p>
            <a:pPr lvl="1"/>
            <a:r>
              <a:rPr lang="en-GB" altLang="en-US"/>
              <a:t>In multiple versions and formats</a:t>
            </a:r>
          </a:p>
          <a:p>
            <a:pPr lvl="1"/>
            <a:r>
              <a:rPr lang="en-GB" altLang="en-US"/>
              <a:t>Produced by commercial and political groups as well as cultural organisations</a:t>
            </a:r>
          </a:p>
          <a:p>
            <a:pPr lvl="1"/>
            <a:r>
              <a:rPr lang="en-GB" altLang="en-US"/>
              <a:t>Circuitous to use</a:t>
            </a:r>
          </a:p>
          <a:p>
            <a:pPr lvl="1"/>
            <a:r>
              <a:rPr lang="en-GB" altLang="en-US"/>
              <a:t>Dense, undifferentiated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a:extLst>
              <a:ext uri="{FF2B5EF4-FFF2-40B4-BE49-F238E27FC236}">
                <a16:creationId xmlns:a16="http://schemas.microsoft.com/office/drawing/2014/main" id="{AC7221B9-A5AA-BFC9-6B0C-6B920AABCFB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4288"/>
            <a:ext cx="9140825" cy="6837362"/>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a:extLst>
              <a:ext uri="{FF2B5EF4-FFF2-40B4-BE49-F238E27FC236}">
                <a16:creationId xmlns:a16="http://schemas.microsoft.com/office/drawing/2014/main" id="{F42D0F5B-1059-50F4-8B5F-AC369B3F2A4E}"/>
              </a:ext>
            </a:extLst>
          </p:cNvPr>
          <p:cNvSpPr txBox="1">
            <a:spLocks noChangeArrowheads="1"/>
          </p:cNvSpPr>
          <p:nvPr/>
        </p:nvSpPr>
        <p:spPr bwMode="auto">
          <a:xfrm>
            <a:off x="0" y="0"/>
            <a:ext cx="6516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solidFill>
                  <a:srgbClr val="FFFF00"/>
                </a:solidFill>
              </a:rPr>
              <a:t>The Elixir of Universal Answers</a:t>
            </a:r>
          </a:p>
        </p:txBody>
      </p:sp>
      <p:sp>
        <p:nvSpPr>
          <p:cNvPr id="5129" name="Text Box 9">
            <a:extLst>
              <a:ext uri="{FF2B5EF4-FFF2-40B4-BE49-F238E27FC236}">
                <a16:creationId xmlns:a16="http://schemas.microsoft.com/office/drawing/2014/main" id="{74195691-2BC6-2753-AE63-80BDF5469B4C}"/>
              </a:ext>
            </a:extLst>
          </p:cNvPr>
          <p:cNvSpPr txBox="1">
            <a:spLocks noChangeArrowheads="1"/>
          </p:cNvSpPr>
          <p:nvPr/>
        </p:nvSpPr>
        <p:spPr bwMode="auto">
          <a:xfrm>
            <a:off x="3348038" y="1341438"/>
            <a:ext cx="2160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rgbClr val="FFFF00"/>
                </a:solidFill>
              </a:rPr>
              <a:t>Is in here!</a:t>
            </a:r>
          </a:p>
        </p:txBody>
      </p:sp>
      <p:sp>
        <p:nvSpPr>
          <p:cNvPr id="5130" name="Text Box 10">
            <a:extLst>
              <a:ext uri="{FF2B5EF4-FFF2-40B4-BE49-F238E27FC236}">
                <a16:creationId xmlns:a16="http://schemas.microsoft.com/office/drawing/2014/main" id="{878BD824-8389-3D2B-67B9-FA0AA90D5AA6}"/>
              </a:ext>
            </a:extLst>
          </p:cNvPr>
          <p:cNvSpPr txBox="1">
            <a:spLocks noChangeArrowheads="1"/>
          </p:cNvSpPr>
          <p:nvPr/>
        </p:nvSpPr>
        <p:spPr bwMode="auto">
          <a:xfrm>
            <a:off x="1816100" y="2987675"/>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31" name="Line 11">
            <a:extLst>
              <a:ext uri="{FF2B5EF4-FFF2-40B4-BE49-F238E27FC236}">
                <a16:creationId xmlns:a16="http://schemas.microsoft.com/office/drawing/2014/main" id="{08298494-A794-3517-A02E-ED34C4B3383A}"/>
              </a:ext>
            </a:extLst>
          </p:cNvPr>
          <p:cNvSpPr>
            <a:spLocks noChangeShapeType="1"/>
          </p:cNvSpPr>
          <p:nvPr/>
        </p:nvSpPr>
        <p:spPr bwMode="auto">
          <a:xfrm flipH="1" flipV="1">
            <a:off x="395288" y="2492375"/>
            <a:ext cx="1368425" cy="72072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2" name="Line 12">
            <a:extLst>
              <a:ext uri="{FF2B5EF4-FFF2-40B4-BE49-F238E27FC236}">
                <a16:creationId xmlns:a16="http://schemas.microsoft.com/office/drawing/2014/main" id="{B3E26DC8-3078-3775-DCAF-A4A9FBE8715F}"/>
              </a:ext>
            </a:extLst>
          </p:cNvPr>
          <p:cNvSpPr>
            <a:spLocks noChangeShapeType="1"/>
          </p:cNvSpPr>
          <p:nvPr/>
        </p:nvSpPr>
        <p:spPr bwMode="auto">
          <a:xfrm flipV="1">
            <a:off x="2195513" y="2708275"/>
            <a:ext cx="215900" cy="3603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3" name="Line 13">
            <a:extLst>
              <a:ext uri="{FF2B5EF4-FFF2-40B4-BE49-F238E27FC236}">
                <a16:creationId xmlns:a16="http://schemas.microsoft.com/office/drawing/2014/main" id="{79B62721-7DA4-1933-E4DB-1B4F1A594A83}"/>
              </a:ext>
            </a:extLst>
          </p:cNvPr>
          <p:cNvSpPr>
            <a:spLocks noChangeShapeType="1"/>
          </p:cNvSpPr>
          <p:nvPr/>
        </p:nvSpPr>
        <p:spPr bwMode="auto">
          <a:xfrm>
            <a:off x="2195513" y="3357563"/>
            <a:ext cx="1944687"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4" name="Line 14">
            <a:extLst>
              <a:ext uri="{FF2B5EF4-FFF2-40B4-BE49-F238E27FC236}">
                <a16:creationId xmlns:a16="http://schemas.microsoft.com/office/drawing/2014/main" id="{0D5B3590-12F9-49EE-2CE2-E6674373AF44}"/>
              </a:ext>
            </a:extLst>
          </p:cNvPr>
          <p:cNvSpPr>
            <a:spLocks noChangeShapeType="1"/>
          </p:cNvSpPr>
          <p:nvPr/>
        </p:nvSpPr>
        <p:spPr bwMode="auto">
          <a:xfrm flipH="1">
            <a:off x="323850" y="3573463"/>
            <a:ext cx="1511300" cy="10080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5" name="Text Box 15">
            <a:extLst>
              <a:ext uri="{FF2B5EF4-FFF2-40B4-BE49-F238E27FC236}">
                <a16:creationId xmlns:a16="http://schemas.microsoft.com/office/drawing/2014/main" id="{8D9B7C26-D730-E6FD-A849-62AC4893D2CE}"/>
              </a:ext>
            </a:extLst>
          </p:cNvPr>
          <p:cNvSpPr txBox="1">
            <a:spLocks noChangeArrowheads="1"/>
          </p:cNvSpPr>
          <p:nvPr/>
        </p:nvSpPr>
        <p:spPr bwMode="auto">
          <a:xfrm>
            <a:off x="6156325" y="342900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36" name="Line 16">
            <a:extLst>
              <a:ext uri="{FF2B5EF4-FFF2-40B4-BE49-F238E27FC236}">
                <a16:creationId xmlns:a16="http://schemas.microsoft.com/office/drawing/2014/main" id="{199DD15B-2697-C481-1AAE-BF3B4818C10A}"/>
              </a:ext>
            </a:extLst>
          </p:cNvPr>
          <p:cNvSpPr>
            <a:spLocks noChangeShapeType="1"/>
          </p:cNvSpPr>
          <p:nvPr/>
        </p:nvSpPr>
        <p:spPr bwMode="auto">
          <a:xfrm flipV="1">
            <a:off x="6659563" y="3284538"/>
            <a:ext cx="1152525"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7" name="Line 17">
            <a:extLst>
              <a:ext uri="{FF2B5EF4-FFF2-40B4-BE49-F238E27FC236}">
                <a16:creationId xmlns:a16="http://schemas.microsoft.com/office/drawing/2014/main" id="{6A1CE3A5-077C-06B6-F9BC-77B9A6FDA415}"/>
              </a:ext>
            </a:extLst>
          </p:cNvPr>
          <p:cNvSpPr>
            <a:spLocks noChangeShapeType="1"/>
          </p:cNvSpPr>
          <p:nvPr/>
        </p:nvSpPr>
        <p:spPr bwMode="auto">
          <a:xfrm flipV="1">
            <a:off x="6659563" y="3716338"/>
            <a:ext cx="1368425" cy="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8" name="Line 18">
            <a:extLst>
              <a:ext uri="{FF2B5EF4-FFF2-40B4-BE49-F238E27FC236}">
                <a16:creationId xmlns:a16="http://schemas.microsoft.com/office/drawing/2014/main" id="{4AC4453D-88E7-797F-1E2D-5598C2E7FACE}"/>
              </a:ext>
            </a:extLst>
          </p:cNvPr>
          <p:cNvSpPr>
            <a:spLocks noChangeShapeType="1"/>
          </p:cNvSpPr>
          <p:nvPr/>
        </p:nvSpPr>
        <p:spPr bwMode="auto">
          <a:xfrm>
            <a:off x="6659563" y="3716338"/>
            <a:ext cx="1512887" cy="50482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9" name="Line 19">
            <a:extLst>
              <a:ext uri="{FF2B5EF4-FFF2-40B4-BE49-F238E27FC236}">
                <a16:creationId xmlns:a16="http://schemas.microsoft.com/office/drawing/2014/main" id="{A7965B5C-D301-693B-79E2-3DEC0373F4D2}"/>
              </a:ext>
            </a:extLst>
          </p:cNvPr>
          <p:cNvSpPr>
            <a:spLocks noChangeShapeType="1"/>
          </p:cNvSpPr>
          <p:nvPr/>
        </p:nvSpPr>
        <p:spPr bwMode="auto">
          <a:xfrm>
            <a:off x="6659563" y="3716338"/>
            <a:ext cx="1728787" cy="7921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0" name="Line 20">
            <a:extLst>
              <a:ext uri="{FF2B5EF4-FFF2-40B4-BE49-F238E27FC236}">
                <a16:creationId xmlns:a16="http://schemas.microsoft.com/office/drawing/2014/main" id="{C0CC2900-E58C-465B-E7CE-D0A0320F03EF}"/>
              </a:ext>
            </a:extLst>
          </p:cNvPr>
          <p:cNvSpPr>
            <a:spLocks noChangeShapeType="1"/>
          </p:cNvSpPr>
          <p:nvPr/>
        </p:nvSpPr>
        <p:spPr bwMode="auto">
          <a:xfrm flipH="1" flipV="1">
            <a:off x="5867400" y="1196975"/>
            <a:ext cx="433388" cy="2160588"/>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1" name="Line 21">
            <a:extLst>
              <a:ext uri="{FF2B5EF4-FFF2-40B4-BE49-F238E27FC236}">
                <a16:creationId xmlns:a16="http://schemas.microsoft.com/office/drawing/2014/main" id="{E341FE27-2EAA-C7B3-C970-52F9F30C7B75}"/>
              </a:ext>
            </a:extLst>
          </p:cNvPr>
          <p:cNvSpPr>
            <a:spLocks noChangeShapeType="1"/>
          </p:cNvSpPr>
          <p:nvPr/>
        </p:nvSpPr>
        <p:spPr bwMode="auto">
          <a:xfrm flipH="1">
            <a:off x="4572000" y="3644900"/>
            <a:ext cx="1368425" cy="1444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2" name="Line 22">
            <a:extLst>
              <a:ext uri="{FF2B5EF4-FFF2-40B4-BE49-F238E27FC236}">
                <a16:creationId xmlns:a16="http://schemas.microsoft.com/office/drawing/2014/main" id="{EF4E00B1-4565-48CC-2734-6EE27E20951D}"/>
              </a:ext>
            </a:extLst>
          </p:cNvPr>
          <p:cNvSpPr>
            <a:spLocks noChangeShapeType="1"/>
          </p:cNvSpPr>
          <p:nvPr/>
        </p:nvSpPr>
        <p:spPr bwMode="auto">
          <a:xfrm flipH="1">
            <a:off x="5940425" y="4149725"/>
            <a:ext cx="360363" cy="15113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3" name="Text Box 23">
            <a:extLst>
              <a:ext uri="{FF2B5EF4-FFF2-40B4-BE49-F238E27FC236}">
                <a16:creationId xmlns:a16="http://schemas.microsoft.com/office/drawing/2014/main" id="{24786C1B-9EAF-5E9C-A253-CA20E7DB8ECC}"/>
              </a:ext>
            </a:extLst>
          </p:cNvPr>
          <p:cNvSpPr txBox="1">
            <a:spLocks noChangeArrowheads="1"/>
          </p:cNvSpPr>
          <p:nvPr/>
        </p:nvSpPr>
        <p:spPr bwMode="auto">
          <a:xfrm>
            <a:off x="6264275" y="6278563"/>
            <a:ext cx="287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solidFill>
                  <a:srgbClr val="FFFF00"/>
                </a:solidFill>
              </a:rPr>
              <a:t>Somewhere …</a:t>
            </a:r>
          </a:p>
        </p:txBody>
      </p:sp>
      <p:sp>
        <p:nvSpPr>
          <p:cNvPr id="5144" name="Line 24">
            <a:extLst>
              <a:ext uri="{FF2B5EF4-FFF2-40B4-BE49-F238E27FC236}">
                <a16:creationId xmlns:a16="http://schemas.microsoft.com/office/drawing/2014/main" id="{00EBDA1D-9180-322B-DBD4-00252DA16EF6}"/>
              </a:ext>
            </a:extLst>
          </p:cNvPr>
          <p:cNvSpPr>
            <a:spLocks noChangeShapeType="1"/>
          </p:cNvSpPr>
          <p:nvPr/>
        </p:nvSpPr>
        <p:spPr bwMode="auto">
          <a:xfrm flipH="1">
            <a:off x="4427538" y="4005263"/>
            <a:ext cx="1584325" cy="2160587"/>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9" name="Text Box 29">
            <a:extLst>
              <a:ext uri="{FF2B5EF4-FFF2-40B4-BE49-F238E27FC236}">
                <a16:creationId xmlns:a16="http://schemas.microsoft.com/office/drawing/2014/main" id="{D05B7C14-80FE-EAB3-7551-1E32A598F3DE}"/>
              </a:ext>
            </a:extLst>
          </p:cNvPr>
          <p:cNvSpPr txBox="1">
            <a:spLocks noChangeArrowheads="1"/>
          </p:cNvSpPr>
          <p:nvPr/>
        </p:nvSpPr>
        <p:spPr bwMode="auto">
          <a:xfrm>
            <a:off x="1692275" y="1628775"/>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53" name="Line 33">
            <a:extLst>
              <a:ext uri="{FF2B5EF4-FFF2-40B4-BE49-F238E27FC236}">
                <a16:creationId xmlns:a16="http://schemas.microsoft.com/office/drawing/2014/main" id="{D928338E-A74D-39C5-2639-6A1913D8D74F}"/>
              </a:ext>
            </a:extLst>
          </p:cNvPr>
          <p:cNvSpPr>
            <a:spLocks noChangeShapeType="1"/>
          </p:cNvSpPr>
          <p:nvPr/>
        </p:nvSpPr>
        <p:spPr bwMode="auto">
          <a:xfrm flipV="1">
            <a:off x="2051050" y="1412875"/>
            <a:ext cx="576263"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4" name="Line 34">
            <a:extLst>
              <a:ext uri="{FF2B5EF4-FFF2-40B4-BE49-F238E27FC236}">
                <a16:creationId xmlns:a16="http://schemas.microsoft.com/office/drawing/2014/main" id="{C82AE946-A394-3B7D-B168-2F0F465BEB8B}"/>
              </a:ext>
            </a:extLst>
          </p:cNvPr>
          <p:cNvSpPr>
            <a:spLocks noChangeShapeType="1"/>
          </p:cNvSpPr>
          <p:nvPr/>
        </p:nvSpPr>
        <p:spPr bwMode="auto">
          <a:xfrm>
            <a:off x="2051050" y="2060575"/>
            <a:ext cx="576263" cy="5762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5" name="Line 35">
            <a:extLst>
              <a:ext uri="{FF2B5EF4-FFF2-40B4-BE49-F238E27FC236}">
                <a16:creationId xmlns:a16="http://schemas.microsoft.com/office/drawing/2014/main" id="{B34C4624-5CBD-F97C-02F7-4FA9D6A447C7}"/>
              </a:ext>
            </a:extLst>
          </p:cNvPr>
          <p:cNvSpPr>
            <a:spLocks noChangeShapeType="1"/>
          </p:cNvSpPr>
          <p:nvPr/>
        </p:nvSpPr>
        <p:spPr bwMode="auto">
          <a:xfrm flipH="1">
            <a:off x="1116013" y="2060575"/>
            <a:ext cx="504825" cy="3603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6" name="Line 36">
            <a:extLst>
              <a:ext uri="{FF2B5EF4-FFF2-40B4-BE49-F238E27FC236}">
                <a16:creationId xmlns:a16="http://schemas.microsoft.com/office/drawing/2014/main" id="{EEAB274E-4119-8427-DDA4-0925ADB241FA}"/>
              </a:ext>
            </a:extLst>
          </p:cNvPr>
          <p:cNvSpPr>
            <a:spLocks noChangeShapeType="1"/>
          </p:cNvSpPr>
          <p:nvPr/>
        </p:nvSpPr>
        <p:spPr bwMode="auto">
          <a:xfrm flipH="1" flipV="1">
            <a:off x="971550" y="1196975"/>
            <a:ext cx="576263"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7" name="Text Box 37">
            <a:extLst>
              <a:ext uri="{FF2B5EF4-FFF2-40B4-BE49-F238E27FC236}">
                <a16:creationId xmlns:a16="http://schemas.microsoft.com/office/drawing/2014/main" id="{8C33427E-C888-6121-5170-6022072EA2C2}"/>
              </a:ext>
            </a:extLst>
          </p:cNvPr>
          <p:cNvSpPr txBox="1">
            <a:spLocks noChangeArrowheads="1"/>
          </p:cNvSpPr>
          <p:nvPr/>
        </p:nvSpPr>
        <p:spPr bwMode="auto">
          <a:xfrm>
            <a:off x="7524750" y="1412875"/>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58" name="Line 38">
            <a:extLst>
              <a:ext uri="{FF2B5EF4-FFF2-40B4-BE49-F238E27FC236}">
                <a16:creationId xmlns:a16="http://schemas.microsoft.com/office/drawing/2014/main" id="{59335C9F-AAB7-B976-AAF8-7F7B491287A7}"/>
              </a:ext>
            </a:extLst>
          </p:cNvPr>
          <p:cNvSpPr>
            <a:spLocks noChangeShapeType="1"/>
          </p:cNvSpPr>
          <p:nvPr/>
        </p:nvSpPr>
        <p:spPr bwMode="auto">
          <a:xfrm flipV="1">
            <a:off x="7883525" y="1196975"/>
            <a:ext cx="576263"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9" name="Line 39">
            <a:extLst>
              <a:ext uri="{FF2B5EF4-FFF2-40B4-BE49-F238E27FC236}">
                <a16:creationId xmlns:a16="http://schemas.microsoft.com/office/drawing/2014/main" id="{CC44A1E7-4AAE-E1D7-FB07-C972D65C5A1B}"/>
              </a:ext>
            </a:extLst>
          </p:cNvPr>
          <p:cNvSpPr>
            <a:spLocks noChangeShapeType="1"/>
          </p:cNvSpPr>
          <p:nvPr/>
        </p:nvSpPr>
        <p:spPr bwMode="auto">
          <a:xfrm>
            <a:off x="7883525" y="1844675"/>
            <a:ext cx="576263" cy="5762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0" name="Line 40">
            <a:extLst>
              <a:ext uri="{FF2B5EF4-FFF2-40B4-BE49-F238E27FC236}">
                <a16:creationId xmlns:a16="http://schemas.microsoft.com/office/drawing/2014/main" id="{F37E8464-2D45-6F02-3601-DDB1445BD3EE}"/>
              </a:ext>
            </a:extLst>
          </p:cNvPr>
          <p:cNvSpPr>
            <a:spLocks noChangeShapeType="1"/>
          </p:cNvSpPr>
          <p:nvPr/>
        </p:nvSpPr>
        <p:spPr bwMode="auto">
          <a:xfrm flipH="1">
            <a:off x="6948488" y="1844675"/>
            <a:ext cx="504825" cy="3603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1" name="Line 41">
            <a:extLst>
              <a:ext uri="{FF2B5EF4-FFF2-40B4-BE49-F238E27FC236}">
                <a16:creationId xmlns:a16="http://schemas.microsoft.com/office/drawing/2014/main" id="{39957FD5-C906-C121-FA71-19FD09DE5B9A}"/>
              </a:ext>
            </a:extLst>
          </p:cNvPr>
          <p:cNvSpPr>
            <a:spLocks noChangeShapeType="1"/>
          </p:cNvSpPr>
          <p:nvPr/>
        </p:nvSpPr>
        <p:spPr bwMode="auto">
          <a:xfrm flipH="1" flipV="1">
            <a:off x="6804025" y="981075"/>
            <a:ext cx="576263"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2" name="Text Box 42">
            <a:extLst>
              <a:ext uri="{FF2B5EF4-FFF2-40B4-BE49-F238E27FC236}">
                <a16:creationId xmlns:a16="http://schemas.microsoft.com/office/drawing/2014/main" id="{5A4A5FDC-3205-EF3B-649B-2EA0F087EFA5}"/>
              </a:ext>
            </a:extLst>
          </p:cNvPr>
          <p:cNvSpPr txBox="1">
            <a:spLocks noChangeArrowheads="1"/>
          </p:cNvSpPr>
          <p:nvPr/>
        </p:nvSpPr>
        <p:spPr bwMode="auto">
          <a:xfrm>
            <a:off x="6516688" y="2205038"/>
            <a:ext cx="319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63" name="Line 43">
            <a:extLst>
              <a:ext uri="{FF2B5EF4-FFF2-40B4-BE49-F238E27FC236}">
                <a16:creationId xmlns:a16="http://schemas.microsoft.com/office/drawing/2014/main" id="{74C83B69-955E-1D5C-D20F-677BB4F22C7C}"/>
              </a:ext>
            </a:extLst>
          </p:cNvPr>
          <p:cNvSpPr>
            <a:spLocks noChangeShapeType="1"/>
          </p:cNvSpPr>
          <p:nvPr/>
        </p:nvSpPr>
        <p:spPr bwMode="auto">
          <a:xfrm flipV="1">
            <a:off x="6875463" y="1989138"/>
            <a:ext cx="576262"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4" name="Line 44">
            <a:extLst>
              <a:ext uri="{FF2B5EF4-FFF2-40B4-BE49-F238E27FC236}">
                <a16:creationId xmlns:a16="http://schemas.microsoft.com/office/drawing/2014/main" id="{0CCBD5E4-29C1-3C2E-477E-EFC7C6BF7E4D}"/>
              </a:ext>
            </a:extLst>
          </p:cNvPr>
          <p:cNvSpPr>
            <a:spLocks noChangeShapeType="1"/>
          </p:cNvSpPr>
          <p:nvPr/>
        </p:nvSpPr>
        <p:spPr bwMode="auto">
          <a:xfrm>
            <a:off x="6875463" y="2636838"/>
            <a:ext cx="576262" cy="5762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5" name="Line 45">
            <a:extLst>
              <a:ext uri="{FF2B5EF4-FFF2-40B4-BE49-F238E27FC236}">
                <a16:creationId xmlns:a16="http://schemas.microsoft.com/office/drawing/2014/main" id="{F00CB0AC-BB5C-F7F3-72F3-4365A29FBBD3}"/>
              </a:ext>
            </a:extLst>
          </p:cNvPr>
          <p:cNvSpPr>
            <a:spLocks noChangeShapeType="1"/>
          </p:cNvSpPr>
          <p:nvPr/>
        </p:nvSpPr>
        <p:spPr bwMode="auto">
          <a:xfrm flipH="1">
            <a:off x="5940425" y="2636838"/>
            <a:ext cx="504825" cy="3603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6" name="Line 46">
            <a:extLst>
              <a:ext uri="{FF2B5EF4-FFF2-40B4-BE49-F238E27FC236}">
                <a16:creationId xmlns:a16="http://schemas.microsoft.com/office/drawing/2014/main" id="{39928AE6-F8D4-EF3C-7A0F-F5939B39B28D}"/>
              </a:ext>
            </a:extLst>
          </p:cNvPr>
          <p:cNvSpPr>
            <a:spLocks noChangeShapeType="1"/>
          </p:cNvSpPr>
          <p:nvPr/>
        </p:nvSpPr>
        <p:spPr bwMode="auto">
          <a:xfrm flipH="1" flipV="1">
            <a:off x="5795963" y="1773238"/>
            <a:ext cx="576262"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7" name="Text Box 47">
            <a:extLst>
              <a:ext uri="{FF2B5EF4-FFF2-40B4-BE49-F238E27FC236}">
                <a16:creationId xmlns:a16="http://schemas.microsoft.com/office/drawing/2014/main" id="{9FE7DE8F-284A-5200-585D-3E359A17DDC3}"/>
              </a:ext>
            </a:extLst>
          </p:cNvPr>
          <p:cNvSpPr txBox="1">
            <a:spLocks noChangeArrowheads="1"/>
          </p:cNvSpPr>
          <p:nvPr/>
        </p:nvSpPr>
        <p:spPr bwMode="auto">
          <a:xfrm>
            <a:off x="8027988" y="2852738"/>
            <a:ext cx="319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68" name="Line 48">
            <a:extLst>
              <a:ext uri="{FF2B5EF4-FFF2-40B4-BE49-F238E27FC236}">
                <a16:creationId xmlns:a16="http://schemas.microsoft.com/office/drawing/2014/main" id="{78A6CFD7-8B15-3E3E-76F3-1A773746EFF1}"/>
              </a:ext>
            </a:extLst>
          </p:cNvPr>
          <p:cNvSpPr>
            <a:spLocks noChangeShapeType="1"/>
          </p:cNvSpPr>
          <p:nvPr/>
        </p:nvSpPr>
        <p:spPr bwMode="auto">
          <a:xfrm flipV="1">
            <a:off x="8386763" y="2636838"/>
            <a:ext cx="576262"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9" name="Line 49">
            <a:extLst>
              <a:ext uri="{FF2B5EF4-FFF2-40B4-BE49-F238E27FC236}">
                <a16:creationId xmlns:a16="http://schemas.microsoft.com/office/drawing/2014/main" id="{978498DE-96D6-726D-8B03-1129ABF61C7F}"/>
              </a:ext>
            </a:extLst>
          </p:cNvPr>
          <p:cNvSpPr>
            <a:spLocks noChangeShapeType="1"/>
          </p:cNvSpPr>
          <p:nvPr/>
        </p:nvSpPr>
        <p:spPr bwMode="auto">
          <a:xfrm>
            <a:off x="8386763" y="3284538"/>
            <a:ext cx="576262" cy="5762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0" name="Line 50">
            <a:extLst>
              <a:ext uri="{FF2B5EF4-FFF2-40B4-BE49-F238E27FC236}">
                <a16:creationId xmlns:a16="http://schemas.microsoft.com/office/drawing/2014/main" id="{C8EC82A7-9A55-5077-AC7A-E1932F65F6E9}"/>
              </a:ext>
            </a:extLst>
          </p:cNvPr>
          <p:cNvSpPr>
            <a:spLocks noChangeShapeType="1"/>
          </p:cNvSpPr>
          <p:nvPr/>
        </p:nvSpPr>
        <p:spPr bwMode="auto">
          <a:xfrm flipH="1">
            <a:off x="7451725" y="3284538"/>
            <a:ext cx="504825" cy="3603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1" name="Line 51">
            <a:extLst>
              <a:ext uri="{FF2B5EF4-FFF2-40B4-BE49-F238E27FC236}">
                <a16:creationId xmlns:a16="http://schemas.microsoft.com/office/drawing/2014/main" id="{64248795-6155-C448-7B0B-22874A7147EC}"/>
              </a:ext>
            </a:extLst>
          </p:cNvPr>
          <p:cNvSpPr>
            <a:spLocks noChangeShapeType="1"/>
          </p:cNvSpPr>
          <p:nvPr/>
        </p:nvSpPr>
        <p:spPr bwMode="auto">
          <a:xfrm flipH="1" flipV="1">
            <a:off x="7307263" y="2420938"/>
            <a:ext cx="576262"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2" name="Text Box 52">
            <a:extLst>
              <a:ext uri="{FF2B5EF4-FFF2-40B4-BE49-F238E27FC236}">
                <a16:creationId xmlns:a16="http://schemas.microsoft.com/office/drawing/2014/main" id="{58000D56-B9F1-CF26-D237-0A91817AB290}"/>
              </a:ext>
            </a:extLst>
          </p:cNvPr>
          <p:cNvSpPr txBox="1">
            <a:spLocks noChangeArrowheads="1"/>
          </p:cNvSpPr>
          <p:nvPr/>
        </p:nvSpPr>
        <p:spPr bwMode="auto">
          <a:xfrm>
            <a:off x="2843213" y="4365625"/>
            <a:ext cx="319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73" name="Line 53">
            <a:extLst>
              <a:ext uri="{FF2B5EF4-FFF2-40B4-BE49-F238E27FC236}">
                <a16:creationId xmlns:a16="http://schemas.microsoft.com/office/drawing/2014/main" id="{21BCBFEB-144C-200A-9E5B-C9EAEA87AD2F}"/>
              </a:ext>
            </a:extLst>
          </p:cNvPr>
          <p:cNvSpPr>
            <a:spLocks noChangeShapeType="1"/>
          </p:cNvSpPr>
          <p:nvPr/>
        </p:nvSpPr>
        <p:spPr bwMode="auto">
          <a:xfrm flipV="1">
            <a:off x="3201988" y="4149725"/>
            <a:ext cx="576262"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4" name="Line 54">
            <a:extLst>
              <a:ext uri="{FF2B5EF4-FFF2-40B4-BE49-F238E27FC236}">
                <a16:creationId xmlns:a16="http://schemas.microsoft.com/office/drawing/2014/main" id="{5F550F0F-C201-80D9-8EB7-F04D06A5A5CF}"/>
              </a:ext>
            </a:extLst>
          </p:cNvPr>
          <p:cNvSpPr>
            <a:spLocks noChangeShapeType="1"/>
          </p:cNvSpPr>
          <p:nvPr/>
        </p:nvSpPr>
        <p:spPr bwMode="auto">
          <a:xfrm>
            <a:off x="3201988" y="4797425"/>
            <a:ext cx="576262" cy="5762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5" name="Line 55">
            <a:extLst>
              <a:ext uri="{FF2B5EF4-FFF2-40B4-BE49-F238E27FC236}">
                <a16:creationId xmlns:a16="http://schemas.microsoft.com/office/drawing/2014/main" id="{E8F82357-FBE1-F538-BD2F-1A87EADA893E}"/>
              </a:ext>
            </a:extLst>
          </p:cNvPr>
          <p:cNvSpPr>
            <a:spLocks noChangeShapeType="1"/>
          </p:cNvSpPr>
          <p:nvPr/>
        </p:nvSpPr>
        <p:spPr bwMode="auto">
          <a:xfrm flipH="1">
            <a:off x="2266950" y="4797425"/>
            <a:ext cx="504825" cy="3603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6" name="Line 56">
            <a:extLst>
              <a:ext uri="{FF2B5EF4-FFF2-40B4-BE49-F238E27FC236}">
                <a16:creationId xmlns:a16="http://schemas.microsoft.com/office/drawing/2014/main" id="{5E6F0C35-1A3C-5514-B316-5211AB5EE5C4}"/>
              </a:ext>
            </a:extLst>
          </p:cNvPr>
          <p:cNvSpPr>
            <a:spLocks noChangeShapeType="1"/>
          </p:cNvSpPr>
          <p:nvPr/>
        </p:nvSpPr>
        <p:spPr bwMode="auto">
          <a:xfrm flipH="1" flipV="1">
            <a:off x="2122488" y="3933825"/>
            <a:ext cx="576262"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7" name="Text Box 57">
            <a:extLst>
              <a:ext uri="{FF2B5EF4-FFF2-40B4-BE49-F238E27FC236}">
                <a16:creationId xmlns:a16="http://schemas.microsoft.com/office/drawing/2014/main" id="{460407B4-2400-F28D-5C86-62DBD3BFD866}"/>
              </a:ext>
            </a:extLst>
          </p:cNvPr>
          <p:cNvSpPr txBox="1">
            <a:spLocks noChangeArrowheads="1"/>
          </p:cNvSpPr>
          <p:nvPr/>
        </p:nvSpPr>
        <p:spPr bwMode="auto">
          <a:xfrm>
            <a:off x="1908175" y="4076700"/>
            <a:ext cx="31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78" name="Line 58">
            <a:extLst>
              <a:ext uri="{FF2B5EF4-FFF2-40B4-BE49-F238E27FC236}">
                <a16:creationId xmlns:a16="http://schemas.microsoft.com/office/drawing/2014/main" id="{FDE421A7-488D-3943-6934-5E741CD9F3C6}"/>
              </a:ext>
            </a:extLst>
          </p:cNvPr>
          <p:cNvSpPr>
            <a:spLocks noChangeShapeType="1"/>
          </p:cNvSpPr>
          <p:nvPr/>
        </p:nvSpPr>
        <p:spPr bwMode="auto">
          <a:xfrm flipV="1">
            <a:off x="2266950" y="3860800"/>
            <a:ext cx="576263"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9" name="Line 59">
            <a:extLst>
              <a:ext uri="{FF2B5EF4-FFF2-40B4-BE49-F238E27FC236}">
                <a16:creationId xmlns:a16="http://schemas.microsoft.com/office/drawing/2014/main" id="{AA6006C4-7F73-A364-EA21-F81C54F24CC2}"/>
              </a:ext>
            </a:extLst>
          </p:cNvPr>
          <p:cNvSpPr>
            <a:spLocks noChangeShapeType="1"/>
          </p:cNvSpPr>
          <p:nvPr/>
        </p:nvSpPr>
        <p:spPr bwMode="auto">
          <a:xfrm>
            <a:off x="2266950" y="4508500"/>
            <a:ext cx="576263" cy="5762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0" name="Line 60">
            <a:extLst>
              <a:ext uri="{FF2B5EF4-FFF2-40B4-BE49-F238E27FC236}">
                <a16:creationId xmlns:a16="http://schemas.microsoft.com/office/drawing/2014/main" id="{7EE3649C-53FF-6641-0D20-5903F73A9AA1}"/>
              </a:ext>
            </a:extLst>
          </p:cNvPr>
          <p:cNvSpPr>
            <a:spLocks noChangeShapeType="1"/>
          </p:cNvSpPr>
          <p:nvPr/>
        </p:nvSpPr>
        <p:spPr bwMode="auto">
          <a:xfrm flipH="1">
            <a:off x="1331913" y="4508500"/>
            <a:ext cx="504825" cy="360363"/>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1" name="Line 61">
            <a:extLst>
              <a:ext uri="{FF2B5EF4-FFF2-40B4-BE49-F238E27FC236}">
                <a16:creationId xmlns:a16="http://schemas.microsoft.com/office/drawing/2014/main" id="{B46261E2-8E61-2638-5EE1-901CB4C72401}"/>
              </a:ext>
            </a:extLst>
          </p:cNvPr>
          <p:cNvSpPr>
            <a:spLocks noChangeShapeType="1"/>
          </p:cNvSpPr>
          <p:nvPr/>
        </p:nvSpPr>
        <p:spPr bwMode="auto">
          <a:xfrm flipH="1" flipV="1">
            <a:off x="1187450" y="3644900"/>
            <a:ext cx="576263"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2" name="Text Box 62">
            <a:extLst>
              <a:ext uri="{FF2B5EF4-FFF2-40B4-BE49-F238E27FC236}">
                <a16:creationId xmlns:a16="http://schemas.microsoft.com/office/drawing/2014/main" id="{3626103C-306D-049E-DB4E-445FC4084A24}"/>
              </a:ext>
            </a:extLst>
          </p:cNvPr>
          <p:cNvSpPr txBox="1">
            <a:spLocks noChangeArrowheads="1"/>
          </p:cNvSpPr>
          <p:nvPr/>
        </p:nvSpPr>
        <p:spPr bwMode="auto">
          <a:xfrm>
            <a:off x="3132138" y="4941888"/>
            <a:ext cx="319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solidFill>
                  <a:srgbClr val="FFFF00"/>
                </a:solidFill>
              </a:rPr>
              <a:t>!</a:t>
            </a:r>
          </a:p>
        </p:txBody>
      </p:sp>
      <p:sp>
        <p:nvSpPr>
          <p:cNvPr id="5183" name="Line 63">
            <a:extLst>
              <a:ext uri="{FF2B5EF4-FFF2-40B4-BE49-F238E27FC236}">
                <a16:creationId xmlns:a16="http://schemas.microsoft.com/office/drawing/2014/main" id="{5B224FE0-D26F-D74A-5C87-90F99AB90496}"/>
              </a:ext>
            </a:extLst>
          </p:cNvPr>
          <p:cNvSpPr>
            <a:spLocks noChangeShapeType="1"/>
          </p:cNvSpPr>
          <p:nvPr/>
        </p:nvSpPr>
        <p:spPr bwMode="auto">
          <a:xfrm flipV="1">
            <a:off x="3490913" y="4725988"/>
            <a:ext cx="576262" cy="43180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4" name="Line 64">
            <a:extLst>
              <a:ext uri="{FF2B5EF4-FFF2-40B4-BE49-F238E27FC236}">
                <a16:creationId xmlns:a16="http://schemas.microsoft.com/office/drawing/2014/main" id="{F567D7BF-7294-6556-1813-562D80A447D5}"/>
              </a:ext>
            </a:extLst>
          </p:cNvPr>
          <p:cNvSpPr>
            <a:spLocks noChangeShapeType="1"/>
          </p:cNvSpPr>
          <p:nvPr/>
        </p:nvSpPr>
        <p:spPr bwMode="auto">
          <a:xfrm>
            <a:off x="3490913" y="5373688"/>
            <a:ext cx="576262" cy="5762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5" name="Line 65">
            <a:extLst>
              <a:ext uri="{FF2B5EF4-FFF2-40B4-BE49-F238E27FC236}">
                <a16:creationId xmlns:a16="http://schemas.microsoft.com/office/drawing/2014/main" id="{C40FB10E-831F-05F3-89BC-C76758A92BF9}"/>
              </a:ext>
            </a:extLst>
          </p:cNvPr>
          <p:cNvSpPr>
            <a:spLocks noChangeShapeType="1"/>
          </p:cNvSpPr>
          <p:nvPr/>
        </p:nvSpPr>
        <p:spPr bwMode="auto">
          <a:xfrm flipH="1">
            <a:off x="2555875" y="5373688"/>
            <a:ext cx="504825" cy="360362"/>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6" name="Line 66">
            <a:extLst>
              <a:ext uri="{FF2B5EF4-FFF2-40B4-BE49-F238E27FC236}">
                <a16:creationId xmlns:a16="http://schemas.microsoft.com/office/drawing/2014/main" id="{223049A6-DCC2-59B4-4E6F-2E0D47390A2F}"/>
              </a:ext>
            </a:extLst>
          </p:cNvPr>
          <p:cNvSpPr>
            <a:spLocks noChangeShapeType="1"/>
          </p:cNvSpPr>
          <p:nvPr/>
        </p:nvSpPr>
        <p:spPr bwMode="auto">
          <a:xfrm flipH="1" flipV="1">
            <a:off x="2411413" y="4510088"/>
            <a:ext cx="576262" cy="57467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0-#ppt_w/2"/>
                                          </p:val>
                                        </p:tav>
                                        <p:tav tm="100000">
                                          <p:val>
                                            <p:strVal val="#ppt_x"/>
                                          </p:val>
                                        </p:tav>
                                      </p:tavLst>
                                    </p:anim>
                                    <p:anim calcmode="lin" valueType="num">
                                      <p:cBhvr additive="base">
                                        <p:cTn id="8"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9"/>
                                        </p:tgtEl>
                                        <p:attrNameLst>
                                          <p:attrName>style.visibility</p:attrName>
                                        </p:attrNameLst>
                                      </p:cBhvr>
                                      <p:to>
                                        <p:strVal val="visible"/>
                                      </p:to>
                                    </p:set>
                                    <p:anim calcmode="lin" valueType="num">
                                      <p:cBhvr additive="base">
                                        <p:cTn id="13" dur="500" fill="hold"/>
                                        <p:tgtEl>
                                          <p:spTgt spid="5129"/>
                                        </p:tgtEl>
                                        <p:attrNameLst>
                                          <p:attrName>ppt_x</p:attrName>
                                        </p:attrNameLst>
                                      </p:cBhvr>
                                      <p:tavLst>
                                        <p:tav tm="0">
                                          <p:val>
                                            <p:strVal val="0-#ppt_w/2"/>
                                          </p:val>
                                        </p:tav>
                                        <p:tav tm="100000">
                                          <p:val>
                                            <p:strVal val="#ppt_x"/>
                                          </p:val>
                                        </p:tav>
                                      </p:tavLst>
                                    </p:anim>
                                    <p:anim calcmode="lin" valueType="num">
                                      <p:cBhvr additive="base">
                                        <p:cTn id="14"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130"/>
                                        </p:tgtEl>
                                        <p:attrNameLst>
                                          <p:attrName>style.visibility</p:attrName>
                                        </p:attrNameLst>
                                      </p:cBhvr>
                                      <p:to>
                                        <p:strVal val="visible"/>
                                      </p:to>
                                    </p:set>
                                    <p:animEffect transition="in" filter="blinds(horizontal)">
                                      <p:cBhvr>
                                        <p:cTn id="19" dur="500"/>
                                        <p:tgtEl>
                                          <p:spTgt spid="5130"/>
                                        </p:tgtEl>
                                      </p:cBhvr>
                                    </p:animEffect>
                                  </p:childTnLst>
                                </p:cTn>
                              </p:par>
                              <p:par>
                                <p:cTn id="20" presetID="3" presetClass="entr" presetSubtype="10" fill="hold" nodeType="withEffect">
                                  <p:stCondLst>
                                    <p:cond delay="0"/>
                                  </p:stCondLst>
                                  <p:childTnLst>
                                    <p:set>
                                      <p:cBhvr>
                                        <p:cTn id="21" dur="1" fill="hold">
                                          <p:stCondLst>
                                            <p:cond delay="0"/>
                                          </p:stCondLst>
                                        </p:cTn>
                                        <p:tgtEl>
                                          <p:spTgt spid="5131"/>
                                        </p:tgtEl>
                                        <p:attrNameLst>
                                          <p:attrName>style.visibility</p:attrName>
                                        </p:attrNameLst>
                                      </p:cBhvr>
                                      <p:to>
                                        <p:strVal val="visible"/>
                                      </p:to>
                                    </p:set>
                                    <p:animEffect transition="in" filter="blinds(horizontal)">
                                      <p:cBhvr>
                                        <p:cTn id="22" dur="500"/>
                                        <p:tgtEl>
                                          <p:spTgt spid="5131"/>
                                        </p:tgtEl>
                                      </p:cBhvr>
                                    </p:animEffect>
                                  </p:childTnLst>
                                </p:cTn>
                              </p:par>
                              <p:par>
                                <p:cTn id="23" presetID="3" presetClass="entr" presetSubtype="10" fill="hold" nodeType="withEffect">
                                  <p:stCondLst>
                                    <p:cond delay="0"/>
                                  </p:stCondLst>
                                  <p:childTnLst>
                                    <p:set>
                                      <p:cBhvr>
                                        <p:cTn id="24" dur="1" fill="hold">
                                          <p:stCondLst>
                                            <p:cond delay="0"/>
                                          </p:stCondLst>
                                        </p:cTn>
                                        <p:tgtEl>
                                          <p:spTgt spid="5132"/>
                                        </p:tgtEl>
                                        <p:attrNameLst>
                                          <p:attrName>style.visibility</p:attrName>
                                        </p:attrNameLst>
                                      </p:cBhvr>
                                      <p:to>
                                        <p:strVal val="visible"/>
                                      </p:to>
                                    </p:set>
                                    <p:animEffect transition="in" filter="blinds(horizontal)">
                                      <p:cBhvr>
                                        <p:cTn id="25" dur="500"/>
                                        <p:tgtEl>
                                          <p:spTgt spid="5132"/>
                                        </p:tgtEl>
                                      </p:cBhvr>
                                    </p:animEffect>
                                  </p:childTnLst>
                                </p:cTn>
                              </p:par>
                              <p:par>
                                <p:cTn id="26" presetID="3" presetClass="entr" presetSubtype="10" fill="hold" nodeType="withEffect">
                                  <p:stCondLst>
                                    <p:cond delay="0"/>
                                  </p:stCondLst>
                                  <p:childTnLst>
                                    <p:set>
                                      <p:cBhvr>
                                        <p:cTn id="27" dur="1" fill="hold">
                                          <p:stCondLst>
                                            <p:cond delay="0"/>
                                          </p:stCondLst>
                                        </p:cTn>
                                        <p:tgtEl>
                                          <p:spTgt spid="5133"/>
                                        </p:tgtEl>
                                        <p:attrNameLst>
                                          <p:attrName>style.visibility</p:attrName>
                                        </p:attrNameLst>
                                      </p:cBhvr>
                                      <p:to>
                                        <p:strVal val="visible"/>
                                      </p:to>
                                    </p:set>
                                    <p:animEffect transition="in" filter="blinds(horizontal)">
                                      <p:cBhvr>
                                        <p:cTn id="28" dur="500"/>
                                        <p:tgtEl>
                                          <p:spTgt spid="5133"/>
                                        </p:tgtEl>
                                      </p:cBhvr>
                                    </p:animEffect>
                                  </p:childTnLst>
                                </p:cTn>
                              </p:par>
                              <p:par>
                                <p:cTn id="29" presetID="3" presetClass="entr" presetSubtype="10" fill="hold" nodeType="withEffect">
                                  <p:stCondLst>
                                    <p:cond delay="0"/>
                                  </p:stCondLst>
                                  <p:childTnLst>
                                    <p:set>
                                      <p:cBhvr>
                                        <p:cTn id="30" dur="1" fill="hold">
                                          <p:stCondLst>
                                            <p:cond delay="0"/>
                                          </p:stCondLst>
                                        </p:cTn>
                                        <p:tgtEl>
                                          <p:spTgt spid="5134"/>
                                        </p:tgtEl>
                                        <p:attrNameLst>
                                          <p:attrName>style.visibility</p:attrName>
                                        </p:attrNameLst>
                                      </p:cBhvr>
                                      <p:to>
                                        <p:strVal val="visible"/>
                                      </p:to>
                                    </p:set>
                                    <p:animEffect transition="in" filter="blinds(horizontal)">
                                      <p:cBhvr>
                                        <p:cTn id="31" dur="500"/>
                                        <p:tgtEl>
                                          <p:spTgt spid="51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135"/>
                                        </p:tgtEl>
                                        <p:attrNameLst>
                                          <p:attrName>style.visibility</p:attrName>
                                        </p:attrNameLst>
                                      </p:cBhvr>
                                      <p:to>
                                        <p:strVal val="visible"/>
                                      </p:to>
                                    </p:set>
                                    <p:animEffect transition="in" filter="blinds(horizontal)">
                                      <p:cBhvr>
                                        <p:cTn id="36" dur="500"/>
                                        <p:tgtEl>
                                          <p:spTgt spid="5135"/>
                                        </p:tgtEl>
                                      </p:cBhvr>
                                    </p:animEffect>
                                  </p:childTnLst>
                                </p:cTn>
                              </p:par>
                              <p:par>
                                <p:cTn id="37" presetID="3" presetClass="entr" presetSubtype="10" fill="hold" nodeType="withEffect">
                                  <p:stCondLst>
                                    <p:cond delay="0"/>
                                  </p:stCondLst>
                                  <p:childTnLst>
                                    <p:set>
                                      <p:cBhvr>
                                        <p:cTn id="38" dur="1" fill="hold">
                                          <p:stCondLst>
                                            <p:cond delay="0"/>
                                          </p:stCondLst>
                                        </p:cTn>
                                        <p:tgtEl>
                                          <p:spTgt spid="5140"/>
                                        </p:tgtEl>
                                        <p:attrNameLst>
                                          <p:attrName>style.visibility</p:attrName>
                                        </p:attrNameLst>
                                      </p:cBhvr>
                                      <p:to>
                                        <p:strVal val="visible"/>
                                      </p:to>
                                    </p:set>
                                    <p:animEffect transition="in" filter="blinds(horizontal)">
                                      <p:cBhvr>
                                        <p:cTn id="39" dur="500"/>
                                        <p:tgtEl>
                                          <p:spTgt spid="5140"/>
                                        </p:tgtEl>
                                      </p:cBhvr>
                                    </p:animEffect>
                                  </p:childTnLst>
                                </p:cTn>
                              </p:par>
                              <p:par>
                                <p:cTn id="40" presetID="3" presetClass="entr" presetSubtype="10" fill="hold" nodeType="withEffect">
                                  <p:stCondLst>
                                    <p:cond delay="0"/>
                                  </p:stCondLst>
                                  <p:childTnLst>
                                    <p:set>
                                      <p:cBhvr>
                                        <p:cTn id="41" dur="1" fill="hold">
                                          <p:stCondLst>
                                            <p:cond delay="0"/>
                                          </p:stCondLst>
                                        </p:cTn>
                                        <p:tgtEl>
                                          <p:spTgt spid="5141"/>
                                        </p:tgtEl>
                                        <p:attrNameLst>
                                          <p:attrName>style.visibility</p:attrName>
                                        </p:attrNameLst>
                                      </p:cBhvr>
                                      <p:to>
                                        <p:strVal val="visible"/>
                                      </p:to>
                                    </p:set>
                                    <p:animEffect transition="in" filter="blinds(horizontal)">
                                      <p:cBhvr>
                                        <p:cTn id="42" dur="500"/>
                                        <p:tgtEl>
                                          <p:spTgt spid="5141"/>
                                        </p:tgtEl>
                                      </p:cBhvr>
                                    </p:animEffect>
                                  </p:childTnLst>
                                </p:cTn>
                              </p:par>
                              <p:par>
                                <p:cTn id="43" presetID="3" presetClass="entr" presetSubtype="10" fill="hold" nodeType="withEffect">
                                  <p:stCondLst>
                                    <p:cond delay="0"/>
                                  </p:stCondLst>
                                  <p:childTnLst>
                                    <p:set>
                                      <p:cBhvr>
                                        <p:cTn id="44" dur="1" fill="hold">
                                          <p:stCondLst>
                                            <p:cond delay="0"/>
                                          </p:stCondLst>
                                        </p:cTn>
                                        <p:tgtEl>
                                          <p:spTgt spid="5144"/>
                                        </p:tgtEl>
                                        <p:attrNameLst>
                                          <p:attrName>style.visibility</p:attrName>
                                        </p:attrNameLst>
                                      </p:cBhvr>
                                      <p:to>
                                        <p:strVal val="visible"/>
                                      </p:to>
                                    </p:set>
                                    <p:animEffect transition="in" filter="blinds(horizontal)">
                                      <p:cBhvr>
                                        <p:cTn id="45" dur="500"/>
                                        <p:tgtEl>
                                          <p:spTgt spid="5144"/>
                                        </p:tgtEl>
                                      </p:cBhvr>
                                    </p:animEffect>
                                  </p:childTnLst>
                                </p:cTn>
                              </p:par>
                              <p:par>
                                <p:cTn id="46" presetID="3" presetClass="entr" presetSubtype="10" fill="hold" nodeType="withEffect">
                                  <p:stCondLst>
                                    <p:cond delay="0"/>
                                  </p:stCondLst>
                                  <p:childTnLst>
                                    <p:set>
                                      <p:cBhvr>
                                        <p:cTn id="47" dur="1" fill="hold">
                                          <p:stCondLst>
                                            <p:cond delay="0"/>
                                          </p:stCondLst>
                                        </p:cTn>
                                        <p:tgtEl>
                                          <p:spTgt spid="5142"/>
                                        </p:tgtEl>
                                        <p:attrNameLst>
                                          <p:attrName>style.visibility</p:attrName>
                                        </p:attrNameLst>
                                      </p:cBhvr>
                                      <p:to>
                                        <p:strVal val="visible"/>
                                      </p:to>
                                    </p:set>
                                    <p:animEffect transition="in" filter="blinds(horizontal)">
                                      <p:cBhvr>
                                        <p:cTn id="48" dur="500"/>
                                        <p:tgtEl>
                                          <p:spTgt spid="5142"/>
                                        </p:tgtEl>
                                      </p:cBhvr>
                                    </p:animEffect>
                                  </p:childTnLst>
                                </p:cTn>
                              </p:par>
                              <p:par>
                                <p:cTn id="49" presetID="3" presetClass="entr" presetSubtype="10" fill="hold" nodeType="withEffect">
                                  <p:stCondLst>
                                    <p:cond delay="0"/>
                                  </p:stCondLst>
                                  <p:childTnLst>
                                    <p:set>
                                      <p:cBhvr>
                                        <p:cTn id="50" dur="1" fill="hold">
                                          <p:stCondLst>
                                            <p:cond delay="0"/>
                                          </p:stCondLst>
                                        </p:cTn>
                                        <p:tgtEl>
                                          <p:spTgt spid="5139"/>
                                        </p:tgtEl>
                                        <p:attrNameLst>
                                          <p:attrName>style.visibility</p:attrName>
                                        </p:attrNameLst>
                                      </p:cBhvr>
                                      <p:to>
                                        <p:strVal val="visible"/>
                                      </p:to>
                                    </p:set>
                                    <p:animEffect transition="in" filter="blinds(horizontal)">
                                      <p:cBhvr>
                                        <p:cTn id="51" dur="500"/>
                                        <p:tgtEl>
                                          <p:spTgt spid="5139"/>
                                        </p:tgtEl>
                                      </p:cBhvr>
                                    </p:animEffect>
                                  </p:childTnLst>
                                </p:cTn>
                              </p:par>
                              <p:par>
                                <p:cTn id="52" presetID="3" presetClass="entr" presetSubtype="10" fill="hold" nodeType="withEffect">
                                  <p:stCondLst>
                                    <p:cond delay="0"/>
                                  </p:stCondLst>
                                  <p:childTnLst>
                                    <p:set>
                                      <p:cBhvr>
                                        <p:cTn id="53" dur="1" fill="hold">
                                          <p:stCondLst>
                                            <p:cond delay="0"/>
                                          </p:stCondLst>
                                        </p:cTn>
                                        <p:tgtEl>
                                          <p:spTgt spid="5138"/>
                                        </p:tgtEl>
                                        <p:attrNameLst>
                                          <p:attrName>style.visibility</p:attrName>
                                        </p:attrNameLst>
                                      </p:cBhvr>
                                      <p:to>
                                        <p:strVal val="visible"/>
                                      </p:to>
                                    </p:set>
                                    <p:animEffect transition="in" filter="blinds(horizontal)">
                                      <p:cBhvr>
                                        <p:cTn id="54" dur="500"/>
                                        <p:tgtEl>
                                          <p:spTgt spid="5138"/>
                                        </p:tgtEl>
                                      </p:cBhvr>
                                    </p:animEffect>
                                  </p:childTnLst>
                                </p:cTn>
                              </p:par>
                              <p:par>
                                <p:cTn id="55" presetID="3" presetClass="entr" presetSubtype="10" fill="hold" nodeType="withEffect">
                                  <p:stCondLst>
                                    <p:cond delay="0"/>
                                  </p:stCondLst>
                                  <p:childTnLst>
                                    <p:set>
                                      <p:cBhvr>
                                        <p:cTn id="56" dur="1" fill="hold">
                                          <p:stCondLst>
                                            <p:cond delay="0"/>
                                          </p:stCondLst>
                                        </p:cTn>
                                        <p:tgtEl>
                                          <p:spTgt spid="5137"/>
                                        </p:tgtEl>
                                        <p:attrNameLst>
                                          <p:attrName>style.visibility</p:attrName>
                                        </p:attrNameLst>
                                      </p:cBhvr>
                                      <p:to>
                                        <p:strVal val="visible"/>
                                      </p:to>
                                    </p:set>
                                    <p:animEffect transition="in" filter="blinds(horizontal)">
                                      <p:cBhvr>
                                        <p:cTn id="57" dur="500"/>
                                        <p:tgtEl>
                                          <p:spTgt spid="5137"/>
                                        </p:tgtEl>
                                      </p:cBhvr>
                                    </p:animEffect>
                                  </p:childTnLst>
                                </p:cTn>
                              </p:par>
                              <p:par>
                                <p:cTn id="58" presetID="3" presetClass="entr" presetSubtype="10" fill="hold" nodeType="withEffect">
                                  <p:stCondLst>
                                    <p:cond delay="0"/>
                                  </p:stCondLst>
                                  <p:childTnLst>
                                    <p:set>
                                      <p:cBhvr>
                                        <p:cTn id="59" dur="1" fill="hold">
                                          <p:stCondLst>
                                            <p:cond delay="0"/>
                                          </p:stCondLst>
                                        </p:cTn>
                                        <p:tgtEl>
                                          <p:spTgt spid="5136"/>
                                        </p:tgtEl>
                                        <p:attrNameLst>
                                          <p:attrName>style.visibility</p:attrName>
                                        </p:attrNameLst>
                                      </p:cBhvr>
                                      <p:to>
                                        <p:strVal val="visible"/>
                                      </p:to>
                                    </p:set>
                                    <p:animEffect transition="in" filter="blinds(horizontal)">
                                      <p:cBhvr>
                                        <p:cTn id="60" dur="500"/>
                                        <p:tgtEl>
                                          <p:spTgt spid="51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149"/>
                                        </p:tgtEl>
                                        <p:attrNameLst>
                                          <p:attrName>style.visibility</p:attrName>
                                        </p:attrNameLst>
                                      </p:cBhvr>
                                      <p:to>
                                        <p:strVal val="visible"/>
                                      </p:to>
                                    </p:set>
                                    <p:animEffect transition="in" filter="blinds(horizontal)">
                                      <p:cBhvr>
                                        <p:cTn id="65" dur="500"/>
                                        <p:tgtEl>
                                          <p:spTgt spid="5149"/>
                                        </p:tgtEl>
                                      </p:cBhvr>
                                    </p:animEffect>
                                  </p:childTnLst>
                                </p:cTn>
                              </p:par>
                              <p:par>
                                <p:cTn id="66" presetID="3" presetClass="entr" presetSubtype="10" fill="hold" nodeType="withEffect">
                                  <p:stCondLst>
                                    <p:cond delay="0"/>
                                  </p:stCondLst>
                                  <p:childTnLst>
                                    <p:set>
                                      <p:cBhvr>
                                        <p:cTn id="67" dur="1" fill="hold">
                                          <p:stCondLst>
                                            <p:cond delay="0"/>
                                          </p:stCondLst>
                                        </p:cTn>
                                        <p:tgtEl>
                                          <p:spTgt spid="5156"/>
                                        </p:tgtEl>
                                        <p:attrNameLst>
                                          <p:attrName>style.visibility</p:attrName>
                                        </p:attrNameLst>
                                      </p:cBhvr>
                                      <p:to>
                                        <p:strVal val="visible"/>
                                      </p:to>
                                    </p:set>
                                    <p:animEffect transition="in" filter="blinds(horizontal)">
                                      <p:cBhvr>
                                        <p:cTn id="68" dur="500"/>
                                        <p:tgtEl>
                                          <p:spTgt spid="5156"/>
                                        </p:tgtEl>
                                      </p:cBhvr>
                                    </p:animEffect>
                                  </p:childTnLst>
                                </p:cTn>
                              </p:par>
                              <p:par>
                                <p:cTn id="69" presetID="3" presetClass="entr" presetSubtype="10" fill="hold" nodeType="withEffect">
                                  <p:stCondLst>
                                    <p:cond delay="0"/>
                                  </p:stCondLst>
                                  <p:childTnLst>
                                    <p:set>
                                      <p:cBhvr>
                                        <p:cTn id="70" dur="1" fill="hold">
                                          <p:stCondLst>
                                            <p:cond delay="0"/>
                                          </p:stCondLst>
                                        </p:cTn>
                                        <p:tgtEl>
                                          <p:spTgt spid="5153"/>
                                        </p:tgtEl>
                                        <p:attrNameLst>
                                          <p:attrName>style.visibility</p:attrName>
                                        </p:attrNameLst>
                                      </p:cBhvr>
                                      <p:to>
                                        <p:strVal val="visible"/>
                                      </p:to>
                                    </p:set>
                                    <p:animEffect transition="in" filter="blinds(horizontal)">
                                      <p:cBhvr>
                                        <p:cTn id="71" dur="500"/>
                                        <p:tgtEl>
                                          <p:spTgt spid="5153"/>
                                        </p:tgtEl>
                                      </p:cBhvr>
                                    </p:animEffect>
                                  </p:childTnLst>
                                </p:cTn>
                              </p:par>
                              <p:par>
                                <p:cTn id="72" presetID="3" presetClass="entr" presetSubtype="10" fill="hold" nodeType="withEffect">
                                  <p:stCondLst>
                                    <p:cond delay="0"/>
                                  </p:stCondLst>
                                  <p:childTnLst>
                                    <p:set>
                                      <p:cBhvr>
                                        <p:cTn id="73" dur="1" fill="hold">
                                          <p:stCondLst>
                                            <p:cond delay="0"/>
                                          </p:stCondLst>
                                        </p:cTn>
                                        <p:tgtEl>
                                          <p:spTgt spid="5154"/>
                                        </p:tgtEl>
                                        <p:attrNameLst>
                                          <p:attrName>style.visibility</p:attrName>
                                        </p:attrNameLst>
                                      </p:cBhvr>
                                      <p:to>
                                        <p:strVal val="visible"/>
                                      </p:to>
                                    </p:set>
                                    <p:animEffect transition="in" filter="blinds(horizontal)">
                                      <p:cBhvr>
                                        <p:cTn id="74" dur="500"/>
                                        <p:tgtEl>
                                          <p:spTgt spid="5154"/>
                                        </p:tgtEl>
                                      </p:cBhvr>
                                    </p:animEffect>
                                  </p:childTnLst>
                                </p:cTn>
                              </p:par>
                              <p:par>
                                <p:cTn id="75" presetID="3" presetClass="entr" presetSubtype="10" fill="hold" nodeType="withEffect">
                                  <p:stCondLst>
                                    <p:cond delay="0"/>
                                  </p:stCondLst>
                                  <p:childTnLst>
                                    <p:set>
                                      <p:cBhvr>
                                        <p:cTn id="76" dur="1" fill="hold">
                                          <p:stCondLst>
                                            <p:cond delay="0"/>
                                          </p:stCondLst>
                                        </p:cTn>
                                        <p:tgtEl>
                                          <p:spTgt spid="5155"/>
                                        </p:tgtEl>
                                        <p:attrNameLst>
                                          <p:attrName>style.visibility</p:attrName>
                                        </p:attrNameLst>
                                      </p:cBhvr>
                                      <p:to>
                                        <p:strVal val="visible"/>
                                      </p:to>
                                    </p:set>
                                    <p:animEffect transition="in" filter="blinds(horizontal)">
                                      <p:cBhvr>
                                        <p:cTn id="77" dur="500"/>
                                        <p:tgtEl>
                                          <p:spTgt spid="515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162"/>
                                        </p:tgtEl>
                                        <p:attrNameLst>
                                          <p:attrName>style.visibility</p:attrName>
                                        </p:attrNameLst>
                                      </p:cBhvr>
                                      <p:to>
                                        <p:strVal val="visible"/>
                                      </p:to>
                                    </p:set>
                                    <p:animEffect transition="in" filter="blinds(horizontal)">
                                      <p:cBhvr>
                                        <p:cTn id="80" dur="500"/>
                                        <p:tgtEl>
                                          <p:spTgt spid="5162"/>
                                        </p:tgtEl>
                                      </p:cBhvr>
                                    </p:animEffect>
                                  </p:childTnLst>
                                </p:cTn>
                              </p:par>
                              <p:par>
                                <p:cTn id="81" presetID="3" presetClass="entr" presetSubtype="10" fill="hold" nodeType="withEffect">
                                  <p:stCondLst>
                                    <p:cond delay="0"/>
                                  </p:stCondLst>
                                  <p:childTnLst>
                                    <p:set>
                                      <p:cBhvr>
                                        <p:cTn id="82" dur="1" fill="hold">
                                          <p:stCondLst>
                                            <p:cond delay="0"/>
                                          </p:stCondLst>
                                        </p:cTn>
                                        <p:tgtEl>
                                          <p:spTgt spid="5166"/>
                                        </p:tgtEl>
                                        <p:attrNameLst>
                                          <p:attrName>style.visibility</p:attrName>
                                        </p:attrNameLst>
                                      </p:cBhvr>
                                      <p:to>
                                        <p:strVal val="visible"/>
                                      </p:to>
                                    </p:set>
                                    <p:animEffect transition="in" filter="blinds(horizontal)">
                                      <p:cBhvr>
                                        <p:cTn id="83" dur="500"/>
                                        <p:tgtEl>
                                          <p:spTgt spid="5166"/>
                                        </p:tgtEl>
                                      </p:cBhvr>
                                    </p:animEffect>
                                  </p:childTnLst>
                                </p:cTn>
                              </p:par>
                              <p:par>
                                <p:cTn id="84" presetID="3" presetClass="entr" presetSubtype="10" fill="hold" nodeType="withEffect">
                                  <p:stCondLst>
                                    <p:cond delay="0"/>
                                  </p:stCondLst>
                                  <p:childTnLst>
                                    <p:set>
                                      <p:cBhvr>
                                        <p:cTn id="85" dur="1" fill="hold">
                                          <p:stCondLst>
                                            <p:cond delay="0"/>
                                          </p:stCondLst>
                                        </p:cTn>
                                        <p:tgtEl>
                                          <p:spTgt spid="5165"/>
                                        </p:tgtEl>
                                        <p:attrNameLst>
                                          <p:attrName>style.visibility</p:attrName>
                                        </p:attrNameLst>
                                      </p:cBhvr>
                                      <p:to>
                                        <p:strVal val="visible"/>
                                      </p:to>
                                    </p:set>
                                    <p:animEffect transition="in" filter="blinds(horizontal)">
                                      <p:cBhvr>
                                        <p:cTn id="86" dur="500"/>
                                        <p:tgtEl>
                                          <p:spTgt spid="5165"/>
                                        </p:tgtEl>
                                      </p:cBhvr>
                                    </p:animEffect>
                                  </p:childTnLst>
                                </p:cTn>
                              </p:par>
                              <p:par>
                                <p:cTn id="87" presetID="3" presetClass="entr" presetSubtype="10" fill="hold" nodeType="withEffect">
                                  <p:stCondLst>
                                    <p:cond delay="0"/>
                                  </p:stCondLst>
                                  <p:childTnLst>
                                    <p:set>
                                      <p:cBhvr>
                                        <p:cTn id="88" dur="1" fill="hold">
                                          <p:stCondLst>
                                            <p:cond delay="0"/>
                                          </p:stCondLst>
                                        </p:cTn>
                                        <p:tgtEl>
                                          <p:spTgt spid="5164"/>
                                        </p:tgtEl>
                                        <p:attrNameLst>
                                          <p:attrName>style.visibility</p:attrName>
                                        </p:attrNameLst>
                                      </p:cBhvr>
                                      <p:to>
                                        <p:strVal val="visible"/>
                                      </p:to>
                                    </p:set>
                                    <p:animEffect transition="in" filter="blinds(horizontal)">
                                      <p:cBhvr>
                                        <p:cTn id="89" dur="500"/>
                                        <p:tgtEl>
                                          <p:spTgt spid="5164"/>
                                        </p:tgtEl>
                                      </p:cBhvr>
                                    </p:animEffect>
                                  </p:childTnLst>
                                </p:cTn>
                              </p:par>
                              <p:par>
                                <p:cTn id="90" presetID="3" presetClass="entr" presetSubtype="10" fill="hold" nodeType="withEffect">
                                  <p:stCondLst>
                                    <p:cond delay="0"/>
                                  </p:stCondLst>
                                  <p:childTnLst>
                                    <p:set>
                                      <p:cBhvr>
                                        <p:cTn id="91" dur="1" fill="hold">
                                          <p:stCondLst>
                                            <p:cond delay="0"/>
                                          </p:stCondLst>
                                        </p:cTn>
                                        <p:tgtEl>
                                          <p:spTgt spid="5163"/>
                                        </p:tgtEl>
                                        <p:attrNameLst>
                                          <p:attrName>style.visibility</p:attrName>
                                        </p:attrNameLst>
                                      </p:cBhvr>
                                      <p:to>
                                        <p:strVal val="visible"/>
                                      </p:to>
                                    </p:set>
                                    <p:animEffect transition="in" filter="blinds(horizontal)">
                                      <p:cBhvr>
                                        <p:cTn id="92" dur="500"/>
                                        <p:tgtEl>
                                          <p:spTgt spid="5163"/>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157"/>
                                        </p:tgtEl>
                                        <p:attrNameLst>
                                          <p:attrName>style.visibility</p:attrName>
                                        </p:attrNameLst>
                                      </p:cBhvr>
                                      <p:to>
                                        <p:strVal val="visible"/>
                                      </p:to>
                                    </p:set>
                                    <p:animEffect transition="in" filter="blinds(horizontal)">
                                      <p:cBhvr>
                                        <p:cTn id="95" dur="500"/>
                                        <p:tgtEl>
                                          <p:spTgt spid="5157"/>
                                        </p:tgtEl>
                                      </p:cBhvr>
                                    </p:animEffect>
                                  </p:childTnLst>
                                </p:cTn>
                              </p:par>
                              <p:par>
                                <p:cTn id="96" presetID="3" presetClass="entr" presetSubtype="10" fill="hold" nodeType="withEffect">
                                  <p:stCondLst>
                                    <p:cond delay="0"/>
                                  </p:stCondLst>
                                  <p:childTnLst>
                                    <p:set>
                                      <p:cBhvr>
                                        <p:cTn id="97" dur="1" fill="hold">
                                          <p:stCondLst>
                                            <p:cond delay="0"/>
                                          </p:stCondLst>
                                        </p:cTn>
                                        <p:tgtEl>
                                          <p:spTgt spid="5160"/>
                                        </p:tgtEl>
                                        <p:attrNameLst>
                                          <p:attrName>style.visibility</p:attrName>
                                        </p:attrNameLst>
                                      </p:cBhvr>
                                      <p:to>
                                        <p:strVal val="visible"/>
                                      </p:to>
                                    </p:set>
                                    <p:animEffect transition="in" filter="blinds(horizontal)">
                                      <p:cBhvr>
                                        <p:cTn id="98" dur="500"/>
                                        <p:tgtEl>
                                          <p:spTgt spid="5160"/>
                                        </p:tgtEl>
                                      </p:cBhvr>
                                    </p:animEffect>
                                  </p:childTnLst>
                                </p:cTn>
                              </p:par>
                              <p:par>
                                <p:cTn id="99" presetID="3" presetClass="entr" presetSubtype="10" fill="hold" nodeType="withEffect">
                                  <p:stCondLst>
                                    <p:cond delay="0"/>
                                  </p:stCondLst>
                                  <p:childTnLst>
                                    <p:set>
                                      <p:cBhvr>
                                        <p:cTn id="100" dur="1" fill="hold">
                                          <p:stCondLst>
                                            <p:cond delay="0"/>
                                          </p:stCondLst>
                                        </p:cTn>
                                        <p:tgtEl>
                                          <p:spTgt spid="5161"/>
                                        </p:tgtEl>
                                        <p:attrNameLst>
                                          <p:attrName>style.visibility</p:attrName>
                                        </p:attrNameLst>
                                      </p:cBhvr>
                                      <p:to>
                                        <p:strVal val="visible"/>
                                      </p:to>
                                    </p:set>
                                    <p:animEffect transition="in" filter="blinds(horizontal)">
                                      <p:cBhvr>
                                        <p:cTn id="101" dur="500"/>
                                        <p:tgtEl>
                                          <p:spTgt spid="5161"/>
                                        </p:tgtEl>
                                      </p:cBhvr>
                                    </p:animEffect>
                                  </p:childTnLst>
                                </p:cTn>
                              </p:par>
                              <p:par>
                                <p:cTn id="102" presetID="3" presetClass="entr" presetSubtype="10" fill="hold" nodeType="withEffect">
                                  <p:stCondLst>
                                    <p:cond delay="0"/>
                                  </p:stCondLst>
                                  <p:childTnLst>
                                    <p:set>
                                      <p:cBhvr>
                                        <p:cTn id="103" dur="1" fill="hold">
                                          <p:stCondLst>
                                            <p:cond delay="0"/>
                                          </p:stCondLst>
                                        </p:cTn>
                                        <p:tgtEl>
                                          <p:spTgt spid="5158"/>
                                        </p:tgtEl>
                                        <p:attrNameLst>
                                          <p:attrName>style.visibility</p:attrName>
                                        </p:attrNameLst>
                                      </p:cBhvr>
                                      <p:to>
                                        <p:strVal val="visible"/>
                                      </p:to>
                                    </p:set>
                                    <p:animEffect transition="in" filter="blinds(horizontal)">
                                      <p:cBhvr>
                                        <p:cTn id="104" dur="500"/>
                                        <p:tgtEl>
                                          <p:spTgt spid="5158"/>
                                        </p:tgtEl>
                                      </p:cBhvr>
                                    </p:animEffect>
                                  </p:childTnLst>
                                </p:cTn>
                              </p:par>
                              <p:par>
                                <p:cTn id="105" presetID="3" presetClass="entr" presetSubtype="10" fill="hold" nodeType="withEffect">
                                  <p:stCondLst>
                                    <p:cond delay="0"/>
                                  </p:stCondLst>
                                  <p:childTnLst>
                                    <p:set>
                                      <p:cBhvr>
                                        <p:cTn id="106" dur="1" fill="hold">
                                          <p:stCondLst>
                                            <p:cond delay="0"/>
                                          </p:stCondLst>
                                        </p:cTn>
                                        <p:tgtEl>
                                          <p:spTgt spid="5159"/>
                                        </p:tgtEl>
                                        <p:attrNameLst>
                                          <p:attrName>style.visibility</p:attrName>
                                        </p:attrNameLst>
                                      </p:cBhvr>
                                      <p:to>
                                        <p:strVal val="visible"/>
                                      </p:to>
                                    </p:set>
                                    <p:animEffect transition="in" filter="blinds(horizontal)">
                                      <p:cBhvr>
                                        <p:cTn id="107" dur="500"/>
                                        <p:tgtEl>
                                          <p:spTgt spid="5159"/>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5167"/>
                                        </p:tgtEl>
                                        <p:attrNameLst>
                                          <p:attrName>style.visibility</p:attrName>
                                        </p:attrNameLst>
                                      </p:cBhvr>
                                      <p:to>
                                        <p:strVal val="visible"/>
                                      </p:to>
                                    </p:set>
                                    <p:animEffect transition="in" filter="blinds(horizontal)">
                                      <p:cBhvr>
                                        <p:cTn id="110" dur="500"/>
                                        <p:tgtEl>
                                          <p:spTgt spid="5167"/>
                                        </p:tgtEl>
                                      </p:cBhvr>
                                    </p:animEffect>
                                  </p:childTnLst>
                                </p:cTn>
                              </p:par>
                              <p:par>
                                <p:cTn id="111" presetID="3" presetClass="entr" presetSubtype="10" fill="hold" nodeType="withEffect">
                                  <p:stCondLst>
                                    <p:cond delay="0"/>
                                  </p:stCondLst>
                                  <p:childTnLst>
                                    <p:set>
                                      <p:cBhvr>
                                        <p:cTn id="112" dur="1" fill="hold">
                                          <p:stCondLst>
                                            <p:cond delay="0"/>
                                          </p:stCondLst>
                                        </p:cTn>
                                        <p:tgtEl>
                                          <p:spTgt spid="5171"/>
                                        </p:tgtEl>
                                        <p:attrNameLst>
                                          <p:attrName>style.visibility</p:attrName>
                                        </p:attrNameLst>
                                      </p:cBhvr>
                                      <p:to>
                                        <p:strVal val="visible"/>
                                      </p:to>
                                    </p:set>
                                    <p:animEffect transition="in" filter="blinds(horizontal)">
                                      <p:cBhvr>
                                        <p:cTn id="113" dur="500"/>
                                        <p:tgtEl>
                                          <p:spTgt spid="5171"/>
                                        </p:tgtEl>
                                      </p:cBhvr>
                                    </p:animEffect>
                                  </p:childTnLst>
                                </p:cTn>
                              </p:par>
                              <p:par>
                                <p:cTn id="114" presetID="3" presetClass="entr" presetSubtype="10" fill="hold" nodeType="withEffect">
                                  <p:stCondLst>
                                    <p:cond delay="0"/>
                                  </p:stCondLst>
                                  <p:childTnLst>
                                    <p:set>
                                      <p:cBhvr>
                                        <p:cTn id="115" dur="1" fill="hold">
                                          <p:stCondLst>
                                            <p:cond delay="0"/>
                                          </p:stCondLst>
                                        </p:cTn>
                                        <p:tgtEl>
                                          <p:spTgt spid="5170"/>
                                        </p:tgtEl>
                                        <p:attrNameLst>
                                          <p:attrName>style.visibility</p:attrName>
                                        </p:attrNameLst>
                                      </p:cBhvr>
                                      <p:to>
                                        <p:strVal val="visible"/>
                                      </p:to>
                                    </p:set>
                                    <p:animEffect transition="in" filter="blinds(horizontal)">
                                      <p:cBhvr>
                                        <p:cTn id="116" dur="500"/>
                                        <p:tgtEl>
                                          <p:spTgt spid="5170"/>
                                        </p:tgtEl>
                                      </p:cBhvr>
                                    </p:animEffect>
                                  </p:childTnLst>
                                </p:cTn>
                              </p:par>
                              <p:par>
                                <p:cTn id="117" presetID="3" presetClass="entr" presetSubtype="10" fill="hold" nodeType="withEffect">
                                  <p:stCondLst>
                                    <p:cond delay="0"/>
                                  </p:stCondLst>
                                  <p:childTnLst>
                                    <p:set>
                                      <p:cBhvr>
                                        <p:cTn id="118" dur="1" fill="hold">
                                          <p:stCondLst>
                                            <p:cond delay="0"/>
                                          </p:stCondLst>
                                        </p:cTn>
                                        <p:tgtEl>
                                          <p:spTgt spid="5168"/>
                                        </p:tgtEl>
                                        <p:attrNameLst>
                                          <p:attrName>style.visibility</p:attrName>
                                        </p:attrNameLst>
                                      </p:cBhvr>
                                      <p:to>
                                        <p:strVal val="visible"/>
                                      </p:to>
                                    </p:set>
                                    <p:animEffect transition="in" filter="blinds(horizontal)">
                                      <p:cBhvr>
                                        <p:cTn id="119" dur="500"/>
                                        <p:tgtEl>
                                          <p:spTgt spid="5168"/>
                                        </p:tgtEl>
                                      </p:cBhvr>
                                    </p:animEffect>
                                  </p:childTnLst>
                                </p:cTn>
                              </p:par>
                              <p:par>
                                <p:cTn id="120" presetID="3" presetClass="entr" presetSubtype="10" fill="hold" nodeType="withEffect">
                                  <p:stCondLst>
                                    <p:cond delay="0"/>
                                  </p:stCondLst>
                                  <p:childTnLst>
                                    <p:set>
                                      <p:cBhvr>
                                        <p:cTn id="121" dur="1" fill="hold">
                                          <p:stCondLst>
                                            <p:cond delay="0"/>
                                          </p:stCondLst>
                                        </p:cTn>
                                        <p:tgtEl>
                                          <p:spTgt spid="5169"/>
                                        </p:tgtEl>
                                        <p:attrNameLst>
                                          <p:attrName>style.visibility</p:attrName>
                                        </p:attrNameLst>
                                      </p:cBhvr>
                                      <p:to>
                                        <p:strVal val="visible"/>
                                      </p:to>
                                    </p:set>
                                    <p:animEffect transition="in" filter="blinds(horizontal)">
                                      <p:cBhvr>
                                        <p:cTn id="122" dur="500"/>
                                        <p:tgtEl>
                                          <p:spTgt spid="5169"/>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182"/>
                                        </p:tgtEl>
                                        <p:attrNameLst>
                                          <p:attrName>style.visibility</p:attrName>
                                        </p:attrNameLst>
                                      </p:cBhvr>
                                      <p:to>
                                        <p:strVal val="visible"/>
                                      </p:to>
                                    </p:set>
                                    <p:animEffect transition="in" filter="blinds(horizontal)">
                                      <p:cBhvr>
                                        <p:cTn id="125" dur="500"/>
                                        <p:tgtEl>
                                          <p:spTgt spid="5182"/>
                                        </p:tgtEl>
                                      </p:cBhvr>
                                    </p:animEffect>
                                  </p:childTnLst>
                                </p:cTn>
                              </p:par>
                              <p:par>
                                <p:cTn id="126" presetID="3" presetClass="entr" presetSubtype="10" fill="hold" nodeType="withEffect">
                                  <p:stCondLst>
                                    <p:cond delay="0"/>
                                  </p:stCondLst>
                                  <p:childTnLst>
                                    <p:set>
                                      <p:cBhvr>
                                        <p:cTn id="127" dur="1" fill="hold">
                                          <p:stCondLst>
                                            <p:cond delay="0"/>
                                          </p:stCondLst>
                                        </p:cTn>
                                        <p:tgtEl>
                                          <p:spTgt spid="5185"/>
                                        </p:tgtEl>
                                        <p:attrNameLst>
                                          <p:attrName>style.visibility</p:attrName>
                                        </p:attrNameLst>
                                      </p:cBhvr>
                                      <p:to>
                                        <p:strVal val="visible"/>
                                      </p:to>
                                    </p:set>
                                    <p:animEffect transition="in" filter="blinds(horizontal)">
                                      <p:cBhvr>
                                        <p:cTn id="128" dur="500"/>
                                        <p:tgtEl>
                                          <p:spTgt spid="5185"/>
                                        </p:tgtEl>
                                      </p:cBhvr>
                                    </p:animEffect>
                                  </p:childTnLst>
                                </p:cTn>
                              </p:par>
                              <p:par>
                                <p:cTn id="129" presetID="3" presetClass="entr" presetSubtype="10" fill="hold" nodeType="withEffect">
                                  <p:stCondLst>
                                    <p:cond delay="0"/>
                                  </p:stCondLst>
                                  <p:childTnLst>
                                    <p:set>
                                      <p:cBhvr>
                                        <p:cTn id="130" dur="1" fill="hold">
                                          <p:stCondLst>
                                            <p:cond delay="0"/>
                                          </p:stCondLst>
                                        </p:cTn>
                                        <p:tgtEl>
                                          <p:spTgt spid="5186"/>
                                        </p:tgtEl>
                                        <p:attrNameLst>
                                          <p:attrName>style.visibility</p:attrName>
                                        </p:attrNameLst>
                                      </p:cBhvr>
                                      <p:to>
                                        <p:strVal val="visible"/>
                                      </p:to>
                                    </p:set>
                                    <p:animEffect transition="in" filter="blinds(horizontal)">
                                      <p:cBhvr>
                                        <p:cTn id="131" dur="500"/>
                                        <p:tgtEl>
                                          <p:spTgt spid="5186"/>
                                        </p:tgtEl>
                                      </p:cBhvr>
                                    </p:animEffect>
                                  </p:childTnLst>
                                </p:cTn>
                              </p:par>
                              <p:par>
                                <p:cTn id="132" presetID="3" presetClass="entr" presetSubtype="10" fill="hold" nodeType="withEffect">
                                  <p:stCondLst>
                                    <p:cond delay="0"/>
                                  </p:stCondLst>
                                  <p:childTnLst>
                                    <p:set>
                                      <p:cBhvr>
                                        <p:cTn id="133" dur="1" fill="hold">
                                          <p:stCondLst>
                                            <p:cond delay="0"/>
                                          </p:stCondLst>
                                        </p:cTn>
                                        <p:tgtEl>
                                          <p:spTgt spid="5183"/>
                                        </p:tgtEl>
                                        <p:attrNameLst>
                                          <p:attrName>style.visibility</p:attrName>
                                        </p:attrNameLst>
                                      </p:cBhvr>
                                      <p:to>
                                        <p:strVal val="visible"/>
                                      </p:to>
                                    </p:set>
                                    <p:animEffect transition="in" filter="blinds(horizontal)">
                                      <p:cBhvr>
                                        <p:cTn id="134" dur="500"/>
                                        <p:tgtEl>
                                          <p:spTgt spid="5183"/>
                                        </p:tgtEl>
                                      </p:cBhvr>
                                    </p:animEffect>
                                  </p:childTnLst>
                                </p:cTn>
                              </p:par>
                              <p:par>
                                <p:cTn id="135" presetID="3" presetClass="entr" presetSubtype="10" fill="hold" nodeType="withEffect">
                                  <p:stCondLst>
                                    <p:cond delay="0"/>
                                  </p:stCondLst>
                                  <p:childTnLst>
                                    <p:set>
                                      <p:cBhvr>
                                        <p:cTn id="136" dur="1" fill="hold">
                                          <p:stCondLst>
                                            <p:cond delay="0"/>
                                          </p:stCondLst>
                                        </p:cTn>
                                        <p:tgtEl>
                                          <p:spTgt spid="5184"/>
                                        </p:tgtEl>
                                        <p:attrNameLst>
                                          <p:attrName>style.visibility</p:attrName>
                                        </p:attrNameLst>
                                      </p:cBhvr>
                                      <p:to>
                                        <p:strVal val="visible"/>
                                      </p:to>
                                    </p:set>
                                    <p:animEffect transition="in" filter="blinds(horizontal)">
                                      <p:cBhvr>
                                        <p:cTn id="137" dur="500"/>
                                        <p:tgtEl>
                                          <p:spTgt spid="5184"/>
                                        </p:tgtEl>
                                      </p:cBhvr>
                                    </p:animEffect>
                                  </p:childTnLst>
                                </p:cTn>
                              </p:par>
                              <p:par>
                                <p:cTn id="138" presetID="3" presetClass="entr" presetSubtype="10" fill="hold" nodeType="withEffect">
                                  <p:stCondLst>
                                    <p:cond delay="0"/>
                                  </p:stCondLst>
                                  <p:childTnLst>
                                    <p:set>
                                      <p:cBhvr>
                                        <p:cTn id="139" dur="1" fill="hold">
                                          <p:stCondLst>
                                            <p:cond delay="0"/>
                                          </p:stCondLst>
                                        </p:cTn>
                                        <p:tgtEl>
                                          <p:spTgt spid="5174"/>
                                        </p:tgtEl>
                                        <p:attrNameLst>
                                          <p:attrName>style.visibility</p:attrName>
                                        </p:attrNameLst>
                                      </p:cBhvr>
                                      <p:to>
                                        <p:strVal val="visible"/>
                                      </p:to>
                                    </p:set>
                                    <p:animEffect transition="in" filter="blinds(horizontal)">
                                      <p:cBhvr>
                                        <p:cTn id="140" dur="500"/>
                                        <p:tgtEl>
                                          <p:spTgt spid="5174"/>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5172"/>
                                        </p:tgtEl>
                                        <p:attrNameLst>
                                          <p:attrName>style.visibility</p:attrName>
                                        </p:attrNameLst>
                                      </p:cBhvr>
                                      <p:to>
                                        <p:strVal val="visible"/>
                                      </p:to>
                                    </p:set>
                                    <p:animEffect transition="in" filter="blinds(horizontal)">
                                      <p:cBhvr>
                                        <p:cTn id="143" dur="500"/>
                                        <p:tgtEl>
                                          <p:spTgt spid="5172"/>
                                        </p:tgtEl>
                                      </p:cBhvr>
                                    </p:animEffect>
                                  </p:childTnLst>
                                </p:cTn>
                              </p:par>
                              <p:par>
                                <p:cTn id="144" presetID="3" presetClass="entr" presetSubtype="10" fill="hold" nodeType="withEffect">
                                  <p:stCondLst>
                                    <p:cond delay="0"/>
                                  </p:stCondLst>
                                  <p:childTnLst>
                                    <p:set>
                                      <p:cBhvr>
                                        <p:cTn id="145" dur="1" fill="hold">
                                          <p:stCondLst>
                                            <p:cond delay="0"/>
                                          </p:stCondLst>
                                        </p:cTn>
                                        <p:tgtEl>
                                          <p:spTgt spid="5173"/>
                                        </p:tgtEl>
                                        <p:attrNameLst>
                                          <p:attrName>style.visibility</p:attrName>
                                        </p:attrNameLst>
                                      </p:cBhvr>
                                      <p:to>
                                        <p:strVal val="visible"/>
                                      </p:to>
                                    </p:set>
                                    <p:animEffect transition="in" filter="blinds(horizontal)">
                                      <p:cBhvr>
                                        <p:cTn id="146" dur="500"/>
                                        <p:tgtEl>
                                          <p:spTgt spid="5173"/>
                                        </p:tgtEl>
                                      </p:cBhvr>
                                    </p:animEffect>
                                  </p:childTnLst>
                                </p:cTn>
                              </p:par>
                              <p:par>
                                <p:cTn id="147" presetID="3" presetClass="entr" presetSubtype="10" fill="hold" nodeType="withEffect">
                                  <p:stCondLst>
                                    <p:cond delay="0"/>
                                  </p:stCondLst>
                                  <p:childTnLst>
                                    <p:set>
                                      <p:cBhvr>
                                        <p:cTn id="148" dur="1" fill="hold">
                                          <p:stCondLst>
                                            <p:cond delay="0"/>
                                          </p:stCondLst>
                                        </p:cTn>
                                        <p:tgtEl>
                                          <p:spTgt spid="5175"/>
                                        </p:tgtEl>
                                        <p:attrNameLst>
                                          <p:attrName>style.visibility</p:attrName>
                                        </p:attrNameLst>
                                      </p:cBhvr>
                                      <p:to>
                                        <p:strVal val="visible"/>
                                      </p:to>
                                    </p:set>
                                    <p:animEffect transition="in" filter="blinds(horizontal)">
                                      <p:cBhvr>
                                        <p:cTn id="149" dur="500"/>
                                        <p:tgtEl>
                                          <p:spTgt spid="5175"/>
                                        </p:tgtEl>
                                      </p:cBhvr>
                                    </p:animEffect>
                                  </p:childTnLst>
                                </p:cTn>
                              </p:par>
                              <p:par>
                                <p:cTn id="150" presetID="3" presetClass="entr" presetSubtype="10" fill="hold" nodeType="withEffect">
                                  <p:stCondLst>
                                    <p:cond delay="0"/>
                                  </p:stCondLst>
                                  <p:childTnLst>
                                    <p:set>
                                      <p:cBhvr>
                                        <p:cTn id="151" dur="1" fill="hold">
                                          <p:stCondLst>
                                            <p:cond delay="0"/>
                                          </p:stCondLst>
                                        </p:cTn>
                                        <p:tgtEl>
                                          <p:spTgt spid="5176"/>
                                        </p:tgtEl>
                                        <p:attrNameLst>
                                          <p:attrName>style.visibility</p:attrName>
                                        </p:attrNameLst>
                                      </p:cBhvr>
                                      <p:to>
                                        <p:strVal val="visible"/>
                                      </p:to>
                                    </p:set>
                                    <p:animEffect transition="in" filter="blinds(horizontal)">
                                      <p:cBhvr>
                                        <p:cTn id="152" dur="500"/>
                                        <p:tgtEl>
                                          <p:spTgt spid="5176"/>
                                        </p:tgtEl>
                                      </p:cBhvr>
                                    </p:animEffect>
                                  </p:childTnLst>
                                </p:cTn>
                              </p:par>
                              <p:par>
                                <p:cTn id="153" presetID="3" presetClass="entr" presetSubtype="10" fill="hold" nodeType="withEffect">
                                  <p:stCondLst>
                                    <p:cond delay="0"/>
                                  </p:stCondLst>
                                  <p:childTnLst>
                                    <p:set>
                                      <p:cBhvr>
                                        <p:cTn id="154" dur="1" fill="hold">
                                          <p:stCondLst>
                                            <p:cond delay="0"/>
                                          </p:stCondLst>
                                        </p:cTn>
                                        <p:tgtEl>
                                          <p:spTgt spid="5179"/>
                                        </p:tgtEl>
                                        <p:attrNameLst>
                                          <p:attrName>style.visibility</p:attrName>
                                        </p:attrNameLst>
                                      </p:cBhvr>
                                      <p:to>
                                        <p:strVal val="visible"/>
                                      </p:to>
                                    </p:set>
                                    <p:animEffect transition="in" filter="blinds(horizontal)">
                                      <p:cBhvr>
                                        <p:cTn id="155" dur="500"/>
                                        <p:tgtEl>
                                          <p:spTgt spid="5179"/>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177"/>
                                        </p:tgtEl>
                                        <p:attrNameLst>
                                          <p:attrName>style.visibility</p:attrName>
                                        </p:attrNameLst>
                                      </p:cBhvr>
                                      <p:to>
                                        <p:strVal val="visible"/>
                                      </p:to>
                                    </p:set>
                                    <p:animEffect transition="in" filter="blinds(horizontal)">
                                      <p:cBhvr>
                                        <p:cTn id="158" dur="500"/>
                                        <p:tgtEl>
                                          <p:spTgt spid="5177"/>
                                        </p:tgtEl>
                                      </p:cBhvr>
                                    </p:animEffect>
                                  </p:childTnLst>
                                </p:cTn>
                              </p:par>
                              <p:par>
                                <p:cTn id="159" presetID="3" presetClass="entr" presetSubtype="10" fill="hold" nodeType="withEffect">
                                  <p:stCondLst>
                                    <p:cond delay="0"/>
                                  </p:stCondLst>
                                  <p:childTnLst>
                                    <p:set>
                                      <p:cBhvr>
                                        <p:cTn id="160" dur="1" fill="hold">
                                          <p:stCondLst>
                                            <p:cond delay="0"/>
                                          </p:stCondLst>
                                        </p:cTn>
                                        <p:tgtEl>
                                          <p:spTgt spid="5178"/>
                                        </p:tgtEl>
                                        <p:attrNameLst>
                                          <p:attrName>style.visibility</p:attrName>
                                        </p:attrNameLst>
                                      </p:cBhvr>
                                      <p:to>
                                        <p:strVal val="visible"/>
                                      </p:to>
                                    </p:set>
                                    <p:animEffect transition="in" filter="blinds(horizontal)">
                                      <p:cBhvr>
                                        <p:cTn id="161" dur="500"/>
                                        <p:tgtEl>
                                          <p:spTgt spid="5178"/>
                                        </p:tgtEl>
                                      </p:cBhvr>
                                    </p:animEffect>
                                  </p:childTnLst>
                                </p:cTn>
                              </p:par>
                              <p:par>
                                <p:cTn id="162" presetID="3" presetClass="entr" presetSubtype="10" fill="hold" nodeType="withEffect">
                                  <p:stCondLst>
                                    <p:cond delay="0"/>
                                  </p:stCondLst>
                                  <p:childTnLst>
                                    <p:set>
                                      <p:cBhvr>
                                        <p:cTn id="163" dur="1" fill="hold">
                                          <p:stCondLst>
                                            <p:cond delay="0"/>
                                          </p:stCondLst>
                                        </p:cTn>
                                        <p:tgtEl>
                                          <p:spTgt spid="5181"/>
                                        </p:tgtEl>
                                        <p:attrNameLst>
                                          <p:attrName>style.visibility</p:attrName>
                                        </p:attrNameLst>
                                      </p:cBhvr>
                                      <p:to>
                                        <p:strVal val="visible"/>
                                      </p:to>
                                    </p:set>
                                    <p:animEffect transition="in" filter="blinds(horizontal)">
                                      <p:cBhvr>
                                        <p:cTn id="164" dur="500"/>
                                        <p:tgtEl>
                                          <p:spTgt spid="5181"/>
                                        </p:tgtEl>
                                      </p:cBhvr>
                                    </p:animEffect>
                                  </p:childTnLst>
                                </p:cTn>
                              </p:par>
                              <p:par>
                                <p:cTn id="165" presetID="3" presetClass="entr" presetSubtype="10" fill="hold" nodeType="withEffect">
                                  <p:stCondLst>
                                    <p:cond delay="0"/>
                                  </p:stCondLst>
                                  <p:childTnLst>
                                    <p:set>
                                      <p:cBhvr>
                                        <p:cTn id="166" dur="1" fill="hold">
                                          <p:stCondLst>
                                            <p:cond delay="0"/>
                                          </p:stCondLst>
                                        </p:cTn>
                                        <p:tgtEl>
                                          <p:spTgt spid="5180"/>
                                        </p:tgtEl>
                                        <p:attrNameLst>
                                          <p:attrName>style.visibility</p:attrName>
                                        </p:attrNameLst>
                                      </p:cBhvr>
                                      <p:to>
                                        <p:strVal val="visible"/>
                                      </p:to>
                                    </p:set>
                                    <p:animEffect transition="in" filter="blinds(horizontal)">
                                      <p:cBhvr>
                                        <p:cTn id="167" dur="500"/>
                                        <p:tgtEl>
                                          <p:spTgt spid="5180"/>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8" fill="hold" grpId="0" nodeType="clickEffect">
                                  <p:stCondLst>
                                    <p:cond delay="0"/>
                                  </p:stCondLst>
                                  <p:childTnLst>
                                    <p:set>
                                      <p:cBhvr>
                                        <p:cTn id="171" dur="1" fill="hold">
                                          <p:stCondLst>
                                            <p:cond delay="0"/>
                                          </p:stCondLst>
                                        </p:cTn>
                                        <p:tgtEl>
                                          <p:spTgt spid="5143"/>
                                        </p:tgtEl>
                                        <p:attrNameLst>
                                          <p:attrName>style.visibility</p:attrName>
                                        </p:attrNameLst>
                                      </p:cBhvr>
                                      <p:to>
                                        <p:strVal val="visible"/>
                                      </p:to>
                                    </p:set>
                                    <p:anim calcmode="lin" valueType="num">
                                      <p:cBhvr additive="base">
                                        <p:cTn id="172" dur="500" fill="hold"/>
                                        <p:tgtEl>
                                          <p:spTgt spid="5143"/>
                                        </p:tgtEl>
                                        <p:attrNameLst>
                                          <p:attrName>ppt_x</p:attrName>
                                        </p:attrNameLst>
                                      </p:cBhvr>
                                      <p:tavLst>
                                        <p:tav tm="0">
                                          <p:val>
                                            <p:strVal val="0-#ppt_w/2"/>
                                          </p:val>
                                        </p:tav>
                                        <p:tav tm="100000">
                                          <p:val>
                                            <p:strVal val="#ppt_x"/>
                                          </p:val>
                                        </p:tav>
                                      </p:tavLst>
                                    </p:anim>
                                    <p:anim calcmode="lin" valueType="num">
                                      <p:cBhvr additive="base">
                                        <p:cTn id="173" dur="500" fill="hold"/>
                                        <p:tgtEl>
                                          <p:spTgt spid="5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P spid="5135" grpId="0"/>
      <p:bldP spid="5143" grpId="0"/>
      <p:bldP spid="5149" grpId="0"/>
      <p:bldP spid="5157" grpId="0"/>
      <p:bldP spid="5162" grpId="0"/>
      <p:bldP spid="5167" grpId="0"/>
      <p:bldP spid="5172" grpId="0"/>
      <p:bldP spid="5177" grpId="0"/>
      <p:bldP spid="51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CCE9AB7-9B6C-3364-338E-A3C4B05A80A5}"/>
              </a:ext>
            </a:extLst>
          </p:cNvPr>
          <p:cNvSpPr>
            <a:spLocks noGrp="1" noChangeArrowheads="1"/>
          </p:cNvSpPr>
          <p:nvPr>
            <p:ph type="title"/>
          </p:nvPr>
        </p:nvSpPr>
        <p:spPr/>
        <p:txBody>
          <a:bodyPr/>
          <a:lstStyle/>
          <a:p>
            <a:r>
              <a:rPr lang="en-GB" altLang="en-US"/>
              <a:t>Parks</a:t>
            </a:r>
          </a:p>
        </p:txBody>
      </p:sp>
      <p:sp>
        <p:nvSpPr>
          <p:cNvPr id="16387" name="Rectangle 3">
            <a:extLst>
              <a:ext uri="{FF2B5EF4-FFF2-40B4-BE49-F238E27FC236}">
                <a16:creationId xmlns:a16="http://schemas.microsoft.com/office/drawing/2014/main" id="{E184CBAE-5998-1DFC-D3B4-6021BEB4E35A}"/>
              </a:ext>
            </a:extLst>
          </p:cNvPr>
          <p:cNvSpPr>
            <a:spLocks noGrp="1" noChangeArrowheads="1"/>
          </p:cNvSpPr>
          <p:nvPr>
            <p:ph type="body" idx="1"/>
          </p:nvPr>
        </p:nvSpPr>
        <p:spPr/>
        <p:txBody>
          <a:bodyPr/>
          <a:lstStyle/>
          <a:p>
            <a:r>
              <a:rPr lang="en-GB" altLang="en-US"/>
              <a:t>Metadata is:</a:t>
            </a:r>
          </a:p>
          <a:p>
            <a:pPr lvl="1"/>
            <a:r>
              <a:rPr lang="en-GB" altLang="en-US"/>
              <a:t>Consistent, coherent and complete</a:t>
            </a:r>
          </a:p>
          <a:p>
            <a:pPr lvl="1"/>
            <a:r>
              <a:rPr lang="en-GB" altLang="en-US"/>
              <a:t>Rich enough to be used flexibly</a:t>
            </a:r>
          </a:p>
          <a:p>
            <a:pPr lvl="1"/>
            <a:r>
              <a:rPr lang="en-GB" altLang="en-US"/>
              <a:t>Contextualised, appropriate, and relevant</a:t>
            </a:r>
          </a:p>
          <a:p>
            <a:pPr lvl="1"/>
            <a:r>
              <a:rPr lang="en-GB" altLang="en-US"/>
              <a:t>Clear, distinguishable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a:extLst>
              <a:ext uri="{FF2B5EF4-FFF2-40B4-BE49-F238E27FC236}">
                <a16:creationId xmlns:a16="http://schemas.microsoft.com/office/drawing/2014/main" id="{2C47151A-FC37-5D12-799D-C9043B19FFF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4288"/>
            <a:ext cx="9140825" cy="6837362"/>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a:extLst>
              <a:ext uri="{FF2B5EF4-FFF2-40B4-BE49-F238E27FC236}">
                <a16:creationId xmlns:a16="http://schemas.microsoft.com/office/drawing/2014/main" id="{2F2BB7D4-0376-F503-2C4D-65823A3900C8}"/>
              </a:ext>
            </a:extLst>
          </p:cNvPr>
          <p:cNvSpPr txBox="1">
            <a:spLocks noChangeArrowheads="1"/>
          </p:cNvSpPr>
          <p:nvPr/>
        </p:nvSpPr>
        <p:spPr bwMode="auto">
          <a:xfrm>
            <a:off x="0" y="0"/>
            <a:ext cx="5795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solidFill>
                  <a:srgbClr val="FF66FF"/>
                </a:solidFill>
              </a:rPr>
              <a:t>The well-professed garden</a:t>
            </a:r>
          </a:p>
        </p:txBody>
      </p:sp>
      <p:sp>
        <p:nvSpPr>
          <p:cNvPr id="6152" name="Text Box 8">
            <a:extLst>
              <a:ext uri="{FF2B5EF4-FFF2-40B4-BE49-F238E27FC236}">
                <a16:creationId xmlns:a16="http://schemas.microsoft.com/office/drawing/2014/main" id="{4E23F952-475C-A39C-0ABE-D9B85AB63994}"/>
              </a:ext>
            </a:extLst>
          </p:cNvPr>
          <p:cNvSpPr txBox="1">
            <a:spLocks noChangeArrowheads="1"/>
          </p:cNvSpPr>
          <p:nvPr/>
        </p:nvSpPr>
        <p:spPr bwMode="auto">
          <a:xfrm>
            <a:off x="179388" y="1268413"/>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chemeClr val="bg1"/>
                </a:solidFill>
              </a:rPr>
              <a:t>Look here</a:t>
            </a:r>
          </a:p>
        </p:txBody>
      </p:sp>
      <p:sp>
        <p:nvSpPr>
          <p:cNvPr id="6153" name="Line 9">
            <a:extLst>
              <a:ext uri="{FF2B5EF4-FFF2-40B4-BE49-F238E27FC236}">
                <a16:creationId xmlns:a16="http://schemas.microsoft.com/office/drawing/2014/main" id="{607EA58E-7285-54E3-B796-BC6879971712}"/>
              </a:ext>
            </a:extLst>
          </p:cNvPr>
          <p:cNvSpPr>
            <a:spLocks noChangeShapeType="1"/>
          </p:cNvSpPr>
          <p:nvPr/>
        </p:nvSpPr>
        <p:spPr bwMode="auto">
          <a:xfrm>
            <a:off x="827088" y="2133600"/>
            <a:ext cx="0" cy="719138"/>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Text Box 10">
            <a:extLst>
              <a:ext uri="{FF2B5EF4-FFF2-40B4-BE49-F238E27FC236}">
                <a16:creationId xmlns:a16="http://schemas.microsoft.com/office/drawing/2014/main" id="{AB9CD200-BC3F-4868-9BE0-7344E5BB70B1}"/>
              </a:ext>
            </a:extLst>
          </p:cNvPr>
          <p:cNvSpPr txBox="1">
            <a:spLocks noChangeArrowheads="1"/>
          </p:cNvSpPr>
          <p:nvPr/>
        </p:nvSpPr>
        <p:spPr bwMode="auto">
          <a:xfrm>
            <a:off x="3132138" y="2636838"/>
            <a:ext cx="1152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And here</a:t>
            </a:r>
          </a:p>
        </p:txBody>
      </p:sp>
      <p:sp>
        <p:nvSpPr>
          <p:cNvPr id="6155" name="Line 11">
            <a:extLst>
              <a:ext uri="{FF2B5EF4-FFF2-40B4-BE49-F238E27FC236}">
                <a16:creationId xmlns:a16="http://schemas.microsoft.com/office/drawing/2014/main" id="{6F2A08BE-E182-24D0-9F1A-A6EBA55FE0CF}"/>
              </a:ext>
            </a:extLst>
          </p:cNvPr>
          <p:cNvSpPr>
            <a:spLocks noChangeShapeType="1"/>
          </p:cNvSpPr>
          <p:nvPr/>
        </p:nvSpPr>
        <p:spPr bwMode="auto">
          <a:xfrm>
            <a:off x="3708400" y="3357563"/>
            <a:ext cx="0" cy="504825"/>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Text Box 12">
            <a:extLst>
              <a:ext uri="{FF2B5EF4-FFF2-40B4-BE49-F238E27FC236}">
                <a16:creationId xmlns:a16="http://schemas.microsoft.com/office/drawing/2014/main" id="{B8F3A6C5-4973-AAB2-3798-E539A6740A83}"/>
              </a:ext>
            </a:extLst>
          </p:cNvPr>
          <p:cNvSpPr txBox="1">
            <a:spLocks noChangeArrowheads="1"/>
          </p:cNvSpPr>
          <p:nvPr/>
        </p:nvSpPr>
        <p:spPr bwMode="auto">
          <a:xfrm>
            <a:off x="6877050" y="1989138"/>
            <a:ext cx="1152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And here</a:t>
            </a:r>
          </a:p>
        </p:txBody>
      </p:sp>
      <p:sp>
        <p:nvSpPr>
          <p:cNvPr id="6157" name="Line 13">
            <a:extLst>
              <a:ext uri="{FF2B5EF4-FFF2-40B4-BE49-F238E27FC236}">
                <a16:creationId xmlns:a16="http://schemas.microsoft.com/office/drawing/2014/main" id="{A139AD85-8D87-D5E3-42D0-638B0AD0C879}"/>
              </a:ext>
            </a:extLst>
          </p:cNvPr>
          <p:cNvSpPr>
            <a:spLocks noChangeShapeType="1"/>
          </p:cNvSpPr>
          <p:nvPr/>
        </p:nvSpPr>
        <p:spPr bwMode="auto">
          <a:xfrm>
            <a:off x="7453313" y="2709863"/>
            <a:ext cx="0" cy="504825"/>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Text Box 14">
            <a:extLst>
              <a:ext uri="{FF2B5EF4-FFF2-40B4-BE49-F238E27FC236}">
                <a16:creationId xmlns:a16="http://schemas.microsoft.com/office/drawing/2014/main" id="{72F6CF40-BDE1-2920-2EB1-3E54717E09B7}"/>
              </a:ext>
            </a:extLst>
          </p:cNvPr>
          <p:cNvSpPr txBox="1">
            <a:spLocks noChangeArrowheads="1"/>
          </p:cNvSpPr>
          <p:nvPr/>
        </p:nvSpPr>
        <p:spPr bwMode="auto">
          <a:xfrm>
            <a:off x="1403350" y="6165850"/>
            <a:ext cx="6337300" cy="457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rgbClr val="FFCC00"/>
                </a:solidFill>
              </a:rPr>
              <a:t>Please explore – all paths are signposted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0-#ppt_w/2"/>
                                          </p:val>
                                        </p:tav>
                                        <p:tav tm="100000">
                                          <p:val>
                                            <p:strVal val="#ppt_x"/>
                                          </p:val>
                                        </p:tav>
                                      </p:tavLst>
                                    </p:anim>
                                    <p:anim calcmode="lin" valueType="num">
                                      <p:cBhvr additive="base">
                                        <p:cTn id="8"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blinds(horizontal)">
                                      <p:cBhvr>
                                        <p:cTn id="13" dur="500"/>
                                        <p:tgtEl>
                                          <p:spTgt spid="6152"/>
                                        </p:tgtEl>
                                      </p:cBhvr>
                                    </p:animEffect>
                                  </p:childTnLst>
                                </p:cTn>
                              </p:par>
                              <p:par>
                                <p:cTn id="14" presetID="3" presetClass="entr" presetSubtype="10" fill="hold" nodeType="withEffect">
                                  <p:stCondLst>
                                    <p:cond delay="0"/>
                                  </p:stCondLst>
                                  <p:childTnLst>
                                    <p:set>
                                      <p:cBhvr>
                                        <p:cTn id="15" dur="1" fill="hold">
                                          <p:stCondLst>
                                            <p:cond delay="0"/>
                                          </p:stCondLst>
                                        </p:cTn>
                                        <p:tgtEl>
                                          <p:spTgt spid="6153"/>
                                        </p:tgtEl>
                                        <p:attrNameLst>
                                          <p:attrName>style.visibility</p:attrName>
                                        </p:attrNameLst>
                                      </p:cBhvr>
                                      <p:to>
                                        <p:strVal val="visible"/>
                                      </p:to>
                                    </p:set>
                                    <p:animEffect transition="in" filter="blinds(horizontal)">
                                      <p:cBhvr>
                                        <p:cTn id="16" dur="500"/>
                                        <p:tgtEl>
                                          <p:spTgt spid="61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154"/>
                                        </p:tgtEl>
                                        <p:attrNameLst>
                                          <p:attrName>style.visibility</p:attrName>
                                        </p:attrNameLst>
                                      </p:cBhvr>
                                      <p:to>
                                        <p:strVal val="visible"/>
                                      </p:to>
                                    </p:set>
                                    <p:animEffect transition="in" filter="blinds(horizontal)">
                                      <p:cBhvr>
                                        <p:cTn id="21" dur="500"/>
                                        <p:tgtEl>
                                          <p:spTgt spid="6154"/>
                                        </p:tgtEl>
                                      </p:cBhvr>
                                    </p:animEffect>
                                  </p:childTnLst>
                                </p:cTn>
                              </p:par>
                              <p:par>
                                <p:cTn id="22" presetID="3" presetClass="entr" presetSubtype="10" fill="hold" nodeType="withEffect">
                                  <p:stCondLst>
                                    <p:cond delay="0"/>
                                  </p:stCondLst>
                                  <p:childTnLst>
                                    <p:set>
                                      <p:cBhvr>
                                        <p:cTn id="23" dur="1" fill="hold">
                                          <p:stCondLst>
                                            <p:cond delay="0"/>
                                          </p:stCondLst>
                                        </p:cTn>
                                        <p:tgtEl>
                                          <p:spTgt spid="6155"/>
                                        </p:tgtEl>
                                        <p:attrNameLst>
                                          <p:attrName>style.visibility</p:attrName>
                                        </p:attrNameLst>
                                      </p:cBhvr>
                                      <p:to>
                                        <p:strVal val="visible"/>
                                      </p:to>
                                    </p:set>
                                    <p:animEffect transition="in" filter="blinds(horizontal)">
                                      <p:cBhvr>
                                        <p:cTn id="24" dur="500"/>
                                        <p:tgtEl>
                                          <p:spTgt spid="61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156"/>
                                        </p:tgtEl>
                                        <p:attrNameLst>
                                          <p:attrName>style.visibility</p:attrName>
                                        </p:attrNameLst>
                                      </p:cBhvr>
                                      <p:to>
                                        <p:strVal val="visible"/>
                                      </p:to>
                                    </p:set>
                                    <p:animEffect transition="in" filter="blinds(horizontal)">
                                      <p:cBhvr>
                                        <p:cTn id="29" dur="500"/>
                                        <p:tgtEl>
                                          <p:spTgt spid="6156"/>
                                        </p:tgtEl>
                                      </p:cBhvr>
                                    </p:animEffect>
                                  </p:childTnLst>
                                </p:cTn>
                              </p:par>
                              <p:par>
                                <p:cTn id="30" presetID="3" presetClass="entr" presetSubtype="10" fill="hold" nodeType="withEffect">
                                  <p:stCondLst>
                                    <p:cond delay="0"/>
                                  </p:stCondLst>
                                  <p:childTnLst>
                                    <p:set>
                                      <p:cBhvr>
                                        <p:cTn id="31" dur="1" fill="hold">
                                          <p:stCondLst>
                                            <p:cond delay="0"/>
                                          </p:stCondLst>
                                        </p:cTn>
                                        <p:tgtEl>
                                          <p:spTgt spid="6157"/>
                                        </p:tgtEl>
                                        <p:attrNameLst>
                                          <p:attrName>style.visibility</p:attrName>
                                        </p:attrNameLst>
                                      </p:cBhvr>
                                      <p:to>
                                        <p:strVal val="visible"/>
                                      </p:to>
                                    </p:set>
                                    <p:animEffect transition="in" filter="blinds(horizontal)">
                                      <p:cBhvr>
                                        <p:cTn id="32" dur="500"/>
                                        <p:tgtEl>
                                          <p:spTgt spid="61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58"/>
                                        </p:tgtEl>
                                        <p:attrNameLst>
                                          <p:attrName>style.visibility</p:attrName>
                                        </p:attrNameLst>
                                      </p:cBhvr>
                                      <p:to>
                                        <p:strVal val="visible"/>
                                      </p:to>
                                    </p:set>
                                    <p:animEffect transition="in" filter="blinds(horizontal)">
                                      <p:cBhvr>
                                        <p:cTn id="37"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4" grpId="0"/>
      <p:bldP spid="6156" grpId="0"/>
      <p:bldP spid="615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91D38A6-3DC0-620E-3933-BCE5958C927F}"/>
              </a:ext>
            </a:extLst>
          </p:cNvPr>
          <p:cNvSpPr>
            <a:spLocks noGrp="1" noChangeArrowheads="1"/>
          </p:cNvSpPr>
          <p:nvPr>
            <p:ph type="title"/>
          </p:nvPr>
        </p:nvSpPr>
        <p:spPr/>
        <p:txBody>
          <a:bodyPr/>
          <a:lstStyle/>
          <a:p>
            <a:r>
              <a:rPr lang="en-GB" altLang="en-US"/>
              <a:t>Some gardening tools</a:t>
            </a:r>
          </a:p>
        </p:txBody>
      </p:sp>
      <p:sp>
        <p:nvSpPr>
          <p:cNvPr id="7171" name="Rectangle 3">
            <a:extLst>
              <a:ext uri="{FF2B5EF4-FFF2-40B4-BE49-F238E27FC236}">
                <a16:creationId xmlns:a16="http://schemas.microsoft.com/office/drawing/2014/main" id="{3FFB4E41-467C-F196-EC06-56ACC1969D2B}"/>
              </a:ext>
            </a:extLst>
          </p:cNvPr>
          <p:cNvSpPr>
            <a:spLocks noGrp="1" noChangeArrowheads="1"/>
          </p:cNvSpPr>
          <p:nvPr>
            <p:ph type="body" idx="1"/>
          </p:nvPr>
        </p:nvSpPr>
        <p:spPr/>
        <p:txBody>
          <a:bodyPr/>
          <a:lstStyle/>
          <a:p>
            <a:pPr>
              <a:lnSpc>
                <a:spcPct val="80000"/>
              </a:lnSpc>
            </a:pPr>
            <a:r>
              <a:rPr lang="en-GB" altLang="en-US" sz="2400"/>
              <a:t>Authoritative headings</a:t>
            </a:r>
          </a:p>
          <a:p>
            <a:pPr lvl="1">
              <a:lnSpc>
                <a:spcPct val="80000"/>
              </a:lnSpc>
            </a:pPr>
            <a:r>
              <a:rPr lang="en-GB" altLang="en-US" sz="2000"/>
              <a:t>Metadata at all levels of granularity using consistent and coherent labels for referencing “cultural” objects</a:t>
            </a:r>
          </a:p>
          <a:p>
            <a:pPr lvl="1">
              <a:lnSpc>
                <a:spcPct val="80000"/>
              </a:lnSpc>
            </a:pPr>
            <a:r>
              <a:rPr lang="en-GB" altLang="en-US" sz="2000"/>
              <a:t>People, organisations, places, events, themes, topics</a:t>
            </a:r>
          </a:p>
          <a:p>
            <a:pPr>
              <a:lnSpc>
                <a:spcPct val="80000"/>
              </a:lnSpc>
            </a:pPr>
            <a:r>
              <a:rPr lang="en-GB" altLang="en-US" sz="2400"/>
              <a:t>Quality control and metadata workflows</a:t>
            </a:r>
          </a:p>
          <a:p>
            <a:pPr lvl="1">
              <a:lnSpc>
                <a:spcPct val="80000"/>
              </a:lnSpc>
            </a:pPr>
            <a:r>
              <a:rPr lang="en-GB" altLang="en-US" sz="2000"/>
              <a:t>Currency and completeness</a:t>
            </a:r>
          </a:p>
          <a:p>
            <a:pPr lvl="1">
              <a:lnSpc>
                <a:spcPct val="80000"/>
              </a:lnSpc>
            </a:pPr>
            <a:r>
              <a:rPr lang="en-GB" altLang="en-US" sz="2000"/>
              <a:t>Versions and duplicates</a:t>
            </a:r>
          </a:p>
          <a:p>
            <a:pPr>
              <a:lnSpc>
                <a:spcPct val="80000"/>
              </a:lnSpc>
            </a:pPr>
            <a:r>
              <a:rPr lang="en-GB" altLang="en-US" sz="2400"/>
              <a:t>Full-text indexing and “smart” tagging</a:t>
            </a:r>
          </a:p>
          <a:p>
            <a:pPr lvl="1">
              <a:lnSpc>
                <a:spcPct val="80000"/>
              </a:lnSpc>
            </a:pPr>
            <a:r>
              <a:rPr lang="en-GB" altLang="en-US" sz="2000"/>
              <a:t>Digital/digitised texts</a:t>
            </a:r>
          </a:p>
          <a:p>
            <a:pPr lvl="2">
              <a:lnSpc>
                <a:spcPct val="80000"/>
              </a:lnSpc>
            </a:pPr>
            <a:r>
              <a:rPr lang="en-GB" altLang="en-US" sz="1800"/>
              <a:t>Not just primary information resources</a:t>
            </a:r>
          </a:p>
          <a:p>
            <a:pPr lvl="2">
              <a:lnSpc>
                <a:spcPct val="80000"/>
              </a:lnSpc>
            </a:pPr>
            <a:r>
              <a:rPr lang="en-GB" altLang="en-US" sz="1800"/>
              <a:t>Secondary (abstracts, summaries, indexes)</a:t>
            </a:r>
          </a:p>
          <a:p>
            <a:pPr lvl="2">
              <a:lnSpc>
                <a:spcPct val="80000"/>
              </a:lnSpc>
            </a:pPr>
            <a:r>
              <a:rPr lang="en-GB" altLang="en-US" sz="1800"/>
              <a:t>Tertiary (directories)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additive="base">
                                        <p:cTn id="21"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 calcmode="lin" valueType="num">
                                      <p:cBhvr additive="base">
                                        <p:cTn id="35"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anim calcmode="lin" valueType="num">
                                      <p:cBhvr additive="base">
                                        <p:cTn id="3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7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 calcmode="lin" valueType="num">
                                      <p:cBhvr additive="base">
                                        <p:cTn id="43"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7171">
                                            <p:txEl>
                                              <p:pRg st="9" end="9"/>
                                            </p:txEl>
                                          </p:spTgt>
                                        </p:tgtEl>
                                        <p:attrNameLst>
                                          <p:attrName>style.visibility</p:attrName>
                                        </p:attrNameLst>
                                      </p:cBhvr>
                                      <p:to>
                                        <p:strVal val="visible"/>
                                      </p:to>
                                    </p:set>
                                    <p:anim calcmode="lin" valueType="num">
                                      <p:cBhvr additive="base">
                                        <p:cTn id="47"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171">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171">
                                            <p:txEl>
                                              <p:pRg st="10" end="10"/>
                                            </p:txEl>
                                          </p:spTgt>
                                        </p:tgtEl>
                                        <p:attrNameLst>
                                          <p:attrName>style.visibility</p:attrName>
                                        </p:attrNameLst>
                                      </p:cBhvr>
                                      <p:to>
                                        <p:strVal val="visible"/>
                                      </p:to>
                                    </p:set>
                                    <p:anim calcmode="lin" valueType="num">
                                      <p:cBhvr additive="base">
                                        <p:cTn id="51" dur="500" fill="hold"/>
                                        <p:tgtEl>
                                          <p:spTgt spid="7171">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1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F9BFBD-8488-00C3-E4DE-273A75FA8C73}"/>
              </a:ext>
            </a:extLst>
          </p:cNvPr>
          <p:cNvSpPr>
            <a:spLocks noGrp="1" noChangeArrowheads="1"/>
          </p:cNvSpPr>
          <p:nvPr>
            <p:ph type="title"/>
          </p:nvPr>
        </p:nvSpPr>
        <p:spPr/>
        <p:txBody>
          <a:bodyPr/>
          <a:lstStyle/>
          <a:p>
            <a:r>
              <a:rPr lang="en-GB" altLang="en-US"/>
              <a:t>A future information environment</a:t>
            </a:r>
          </a:p>
        </p:txBody>
      </p:sp>
      <p:sp>
        <p:nvSpPr>
          <p:cNvPr id="13315" name="Rectangle 3">
            <a:extLst>
              <a:ext uri="{FF2B5EF4-FFF2-40B4-BE49-F238E27FC236}">
                <a16:creationId xmlns:a16="http://schemas.microsoft.com/office/drawing/2014/main" id="{B1FD11D7-0E93-5702-0134-2DCFD46118FC}"/>
              </a:ext>
            </a:extLst>
          </p:cNvPr>
          <p:cNvSpPr>
            <a:spLocks noGrp="1" noChangeArrowheads="1"/>
          </p:cNvSpPr>
          <p:nvPr>
            <p:ph type="body" idx="1"/>
          </p:nvPr>
        </p:nvSpPr>
        <p:spPr/>
        <p:txBody>
          <a:bodyPr>
            <a:normAutofit lnSpcReduction="10000"/>
          </a:bodyPr>
          <a:lstStyle/>
          <a:p>
            <a:pPr>
              <a:lnSpc>
                <a:spcPct val="90000"/>
              </a:lnSpc>
            </a:pPr>
            <a:r>
              <a:rPr lang="en-GB" altLang="en-US"/>
              <a:t>Scene: I’ve just been visiting Edinburgh Castle</a:t>
            </a:r>
          </a:p>
          <a:p>
            <a:pPr>
              <a:lnSpc>
                <a:spcPct val="90000"/>
              </a:lnSpc>
            </a:pPr>
            <a:r>
              <a:rPr lang="en-GB" altLang="en-US"/>
              <a:t>And I’m walking down the High Street towards Holyrood Palace</a:t>
            </a:r>
          </a:p>
          <a:p>
            <a:pPr>
              <a:lnSpc>
                <a:spcPct val="90000"/>
              </a:lnSpc>
            </a:pPr>
            <a:r>
              <a:rPr lang="en-GB" altLang="en-US"/>
              <a:t>With my i-PIE</a:t>
            </a:r>
          </a:p>
          <a:p>
            <a:pPr lvl="1">
              <a:lnSpc>
                <a:spcPct val="90000"/>
              </a:lnSpc>
            </a:pPr>
            <a:r>
              <a:rPr lang="en-GB" altLang="en-US"/>
              <a:t>(Personal Information Environment)</a:t>
            </a:r>
          </a:p>
          <a:p>
            <a:pPr lvl="1">
              <a:lnSpc>
                <a:spcPct val="90000"/>
              </a:lnSpc>
            </a:pPr>
            <a:r>
              <a:rPr lang="en-GB" altLang="en-US"/>
              <a:t>Portable media tablet/phone/camera</a:t>
            </a:r>
          </a:p>
          <a:p>
            <a:pPr lvl="1">
              <a:lnSpc>
                <a:spcPct val="90000"/>
              </a:lnSpc>
            </a:pPr>
            <a:r>
              <a:rPr lang="en-GB" altLang="en-US"/>
              <a:t>Connected to free city-wide wi-fi</a:t>
            </a:r>
          </a:p>
          <a:p>
            <a:pPr lvl="1">
              <a:lnSpc>
                <a:spcPct val="90000"/>
              </a:lnSpc>
            </a:pPr>
            <a:r>
              <a:rPr lang="en-GB" altLang="en-US"/>
              <a:t>Knows where I am (gps)</a:t>
            </a:r>
          </a:p>
          <a:p>
            <a:pPr lvl="1">
              <a:lnSpc>
                <a:spcPct val="90000"/>
              </a:lnSpc>
            </a:pPr>
            <a:r>
              <a:rPr lang="en-GB" altLang="en-US"/>
              <a:t>And what I’m interested in (pre-set by me)</a:t>
            </a:r>
          </a:p>
          <a:p>
            <a:pPr>
              <a:lnSpc>
                <a:spcPct val="90000"/>
              </a:lnSpc>
            </a:pPr>
            <a:r>
              <a:rPr lang="en-GB" altLang="en-US"/>
              <a:t>When it buzzes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9BDCA588-5B79-9279-86CB-DEFD101DC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28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a:extLst>
              <a:ext uri="{FF2B5EF4-FFF2-40B4-BE49-F238E27FC236}">
                <a16:creationId xmlns:a16="http://schemas.microsoft.com/office/drawing/2014/main" id="{2EB71099-67E2-1912-049C-A1C716E36C98}"/>
              </a:ext>
            </a:extLst>
          </p:cNvPr>
          <p:cNvSpPr txBox="1">
            <a:spLocks noChangeArrowheads="1"/>
          </p:cNvSpPr>
          <p:nvPr/>
        </p:nvSpPr>
        <p:spPr bwMode="auto">
          <a:xfrm>
            <a:off x="3203575" y="260350"/>
            <a:ext cx="482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schemeClr val="tx1"/>
              </a:solidFill>
            </a:endParaRPr>
          </a:p>
        </p:txBody>
      </p:sp>
      <p:sp>
        <p:nvSpPr>
          <p:cNvPr id="11271" name="Text Box 7">
            <a:extLst>
              <a:ext uri="{FF2B5EF4-FFF2-40B4-BE49-F238E27FC236}">
                <a16:creationId xmlns:a16="http://schemas.microsoft.com/office/drawing/2014/main" id="{9C290FB8-5E6F-C9C9-6EEB-99F4316923F7}"/>
              </a:ext>
            </a:extLst>
          </p:cNvPr>
          <p:cNvSpPr txBox="1">
            <a:spLocks noChangeArrowheads="1"/>
          </p:cNvSpPr>
          <p:nvPr/>
        </p:nvSpPr>
        <p:spPr bwMode="auto">
          <a:xfrm>
            <a:off x="2627313" y="1052513"/>
            <a:ext cx="3311525" cy="2017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solidFill>
                  <a:srgbClr val="FFCC00"/>
                </a:solidFill>
              </a:rPr>
              <a:t>In a house</a:t>
            </a:r>
          </a:p>
          <a:p>
            <a:pPr algn="ctr">
              <a:spcBef>
                <a:spcPct val="50000"/>
              </a:spcBef>
            </a:pPr>
            <a:r>
              <a:rPr lang="en-GB" altLang="en-US">
                <a:solidFill>
                  <a:srgbClr val="FFCC00"/>
                </a:solidFill>
              </a:rPr>
              <a:t>on the east side of this close</a:t>
            </a:r>
          </a:p>
          <a:p>
            <a:pPr algn="ctr">
              <a:spcBef>
                <a:spcPct val="50000"/>
              </a:spcBef>
            </a:pPr>
            <a:r>
              <a:rPr lang="en-GB" altLang="en-US">
                <a:solidFill>
                  <a:srgbClr val="FFCC00"/>
                </a:solidFill>
              </a:rPr>
              <a:t>Robert Burns</a:t>
            </a:r>
          </a:p>
          <a:p>
            <a:pPr algn="ctr">
              <a:spcBef>
                <a:spcPct val="50000"/>
              </a:spcBef>
            </a:pPr>
            <a:r>
              <a:rPr lang="en-GB" altLang="en-US">
                <a:solidFill>
                  <a:srgbClr val="FFCC00"/>
                </a:solidFill>
              </a:rPr>
              <a:t>lived during his first visit</a:t>
            </a:r>
          </a:p>
          <a:p>
            <a:pPr algn="ctr">
              <a:spcBef>
                <a:spcPct val="50000"/>
              </a:spcBef>
            </a:pPr>
            <a:r>
              <a:rPr lang="en-GB" altLang="en-US">
                <a:solidFill>
                  <a:srgbClr val="FFCC00"/>
                </a:solidFill>
              </a:rPr>
              <a:t>to Edinburgh 1756</a:t>
            </a:r>
          </a:p>
        </p:txBody>
      </p:sp>
      <p:sp>
        <p:nvSpPr>
          <p:cNvPr id="11272" name="Text Box 8">
            <a:extLst>
              <a:ext uri="{FF2B5EF4-FFF2-40B4-BE49-F238E27FC236}">
                <a16:creationId xmlns:a16="http://schemas.microsoft.com/office/drawing/2014/main" id="{019F5D82-246D-D05B-3C98-CFCA823FF4E3}"/>
              </a:ext>
            </a:extLst>
          </p:cNvPr>
          <p:cNvSpPr txBox="1">
            <a:spLocks noChangeArrowheads="1"/>
          </p:cNvSpPr>
          <p:nvPr/>
        </p:nvSpPr>
        <p:spPr bwMode="auto">
          <a:xfrm>
            <a:off x="3059113" y="188913"/>
            <a:ext cx="525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On your left </a:t>
            </a:r>
            <a:r>
              <a:rPr lang="en-GB" altLang="en-US" b="1">
                <a:solidFill>
                  <a:srgbClr val="33CC33"/>
                </a:solidFill>
              </a:rPr>
              <a:t>&lt;</a:t>
            </a:r>
            <a:r>
              <a:rPr lang="en-GB" altLang="en-US">
                <a:solidFill>
                  <a:schemeClr val="tx1"/>
                </a:solidFill>
              </a:rPr>
              <a:t> is the site of the </a:t>
            </a:r>
            <a:r>
              <a:rPr lang="en-GB" altLang="en-US" u="sng">
                <a:solidFill>
                  <a:srgbClr val="3333FF"/>
                </a:solidFill>
              </a:rPr>
              <a:t>Robert Burns</a:t>
            </a:r>
            <a:r>
              <a:rPr lang="en-GB" altLang="en-US">
                <a:solidFill>
                  <a:schemeClr val="tx1"/>
                </a:solidFill>
              </a:rPr>
              <a:t> house, marked by a </a:t>
            </a:r>
            <a:r>
              <a:rPr lang="en-GB" altLang="en-US" u="sng">
                <a:solidFill>
                  <a:srgbClr val="3333FF"/>
                </a:solidFill>
              </a:rPr>
              <a:t>plaque</a:t>
            </a:r>
          </a:p>
        </p:txBody>
      </p:sp>
      <p:sp>
        <p:nvSpPr>
          <p:cNvPr id="11273" name="Text Box 9">
            <a:extLst>
              <a:ext uri="{FF2B5EF4-FFF2-40B4-BE49-F238E27FC236}">
                <a16:creationId xmlns:a16="http://schemas.microsoft.com/office/drawing/2014/main" id="{EF1E0557-9130-C2EE-7A5D-69028CE5F4F3}"/>
              </a:ext>
            </a:extLst>
          </p:cNvPr>
          <p:cNvSpPr txBox="1">
            <a:spLocks noChangeArrowheads="1"/>
          </p:cNvSpPr>
          <p:nvPr/>
        </p:nvSpPr>
        <p:spPr bwMode="auto">
          <a:xfrm>
            <a:off x="2627313" y="188913"/>
            <a:ext cx="287337" cy="579437"/>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solidFill>
                  <a:srgbClr val="FF3300"/>
                </a:solidFill>
              </a:rPr>
              <a:t>!</a:t>
            </a:r>
          </a:p>
        </p:txBody>
      </p:sp>
      <p:sp>
        <p:nvSpPr>
          <p:cNvPr id="11274" name="Text Box 10">
            <a:extLst>
              <a:ext uri="{FF2B5EF4-FFF2-40B4-BE49-F238E27FC236}">
                <a16:creationId xmlns:a16="http://schemas.microsoft.com/office/drawing/2014/main" id="{99217DD3-C447-AC6E-1BBD-94FBB727C9A8}"/>
              </a:ext>
            </a:extLst>
          </p:cNvPr>
          <p:cNvSpPr txBox="1">
            <a:spLocks noChangeArrowheads="1"/>
          </p:cNvSpPr>
          <p:nvPr/>
        </p:nvSpPr>
        <p:spPr bwMode="auto">
          <a:xfrm>
            <a:off x="6156325" y="1052513"/>
            <a:ext cx="2160588" cy="2027237"/>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u="sng">
                <a:solidFill>
                  <a:srgbClr val="3333FF"/>
                </a:solidFill>
              </a:rPr>
              <a:t>This building</a:t>
            </a:r>
          </a:p>
          <a:p>
            <a:pPr>
              <a:spcBef>
                <a:spcPct val="50000"/>
              </a:spcBef>
            </a:pPr>
            <a:r>
              <a:rPr lang="en-GB" altLang="en-US" u="sng">
                <a:solidFill>
                  <a:srgbClr val="3333FF"/>
                </a:solidFill>
              </a:rPr>
              <a:t>The house</a:t>
            </a:r>
          </a:p>
          <a:p>
            <a:pPr>
              <a:spcBef>
                <a:spcPct val="50000"/>
              </a:spcBef>
            </a:pPr>
            <a:r>
              <a:rPr lang="en-GB" altLang="en-US" u="sng">
                <a:solidFill>
                  <a:srgbClr val="3333FF"/>
                </a:solidFill>
              </a:rPr>
              <a:t>Closes</a:t>
            </a:r>
          </a:p>
          <a:p>
            <a:pPr>
              <a:spcBef>
                <a:spcPct val="50000"/>
              </a:spcBef>
            </a:pPr>
            <a:r>
              <a:rPr lang="en-GB" altLang="en-US" u="sng">
                <a:solidFill>
                  <a:srgbClr val="3333FF"/>
                </a:solidFill>
              </a:rPr>
              <a:t>Burns’ visit</a:t>
            </a:r>
          </a:p>
          <a:p>
            <a:pPr>
              <a:spcBef>
                <a:spcPct val="50000"/>
              </a:spcBef>
            </a:pPr>
            <a:r>
              <a:rPr lang="en-GB" altLang="en-US" u="sng">
                <a:solidFill>
                  <a:srgbClr val="3333FF"/>
                </a:solidFill>
              </a:rPr>
              <a:t>Edinburgh in 1756</a:t>
            </a:r>
          </a:p>
        </p:txBody>
      </p:sp>
      <p:sp>
        <p:nvSpPr>
          <p:cNvPr id="11275" name="Text Box 11">
            <a:extLst>
              <a:ext uri="{FF2B5EF4-FFF2-40B4-BE49-F238E27FC236}">
                <a16:creationId xmlns:a16="http://schemas.microsoft.com/office/drawing/2014/main" id="{A317EAB4-07CC-2FE5-E02B-CA0F3EF87A22}"/>
              </a:ext>
            </a:extLst>
          </p:cNvPr>
          <p:cNvSpPr txBox="1">
            <a:spLocks noChangeArrowheads="1"/>
          </p:cNvSpPr>
          <p:nvPr/>
        </p:nvSpPr>
        <p:spPr bwMode="auto">
          <a:xfrm>
            <a:off x="539750" y="3573463"/>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tx1"/>
                </a:solidFill>
              </a:rPr>
              <a:t>Within 1000 m</a:t>
            </a:r>
          </a:p>
        </p:txBody>
      </p:sp>
      <p:sp>
        <p:nvSpPr>
          <p:cNvPr id="11276" name="Text Box 12">
            <a:extLst>
              <a:ext uri="{FF2B5EF4-FFF2-40B4-BE49-F238E27FC236}">
                <a16:creationId xmlns:a16="http://schemas.microsoft.com/office/drawing/2014/main" id="{19ED66A2-32A4-16CD-EDF7-3705BBE35C0C}"/>
              </a:ext>
            </a:extLst>
          </p:cNvPr>
          <p:cNvSpPr txBox="1">
            <a:spLocks noChangeArrowheads="1"/>
          </p:cNvSpPr>
          <p:nvPr/>
        </p:nvSpPr>
        <p:spPr bwMode="auto">
          <a:xfrm>
            <a:off x="179388" y="3500438"/>
            <a:ext cx="287337" cy="579437"/>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solidFill>
                  <a:srgbClr val="FF3300"/>
                </a:solidFill>
              </a:rPr>
              <a:t>!</a:t>
            </a:r>
          </a:p>
        </p:txBody>
      </p:sp>
      <p:sp>
        <p:nvSpPr>
          <p:cNvPr id="11277" name="Text Box 13">
            <a:extLst>
              <a:ext uri="{FF2B5EF4-FFF2-40B4-BE49-F238E27FC236}">
                <a16:creationId xmlns:a16="http://schemas.microsoft.com/office/drawing/2014/main" id="{D8E3F4DA-133B-C936-7AED-90DAC39511C4}"/>
              </a:ext>
            </a:extLst>
          </p:cNvPr>
          <p:cNvSpPr txBox="1">
            <a:spLocks noChangeArrowheads="1"/>
          </p:cNvSpPr>
          <p:nvPr/>
        </p:nvSpPr>
        <p:spPr bwMode="auto">
          <a:xfrm>
            <a:off x="2195513" y="4005263"/>
            <a:ext cx="3000375" cy="376237"/>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tx1"/>
                </a:solidFill>
              </a:rPr>
              <a:t>Burns manuscript exhibition</a:t>
            </a:r>
          </a:p>
        </p:txBody>
      </p:sp>
      <p:sp>
        <p:nvSpPr>
          <p:cNvPr id="11278" name="Text Box 14">
            <a:extLst>
              <a:ext uri="{FF2B5EF4-FFF2-40B4-BE49-F238E27FC236}">
                <a16:creationId xmlns:a16="http://schemas.microsoft.com/office/drawing/2014/main" id="{32A5755E-4F8E-A01C-D287-2EAFC133C8D8}"/>
              </a:ext>
            </a:extLst>
          </p:cNvPr>
          <p:cNvSpPr txBox="1">
            <a:spLocks noChangeArrowheads="1"/>
          </p:cNvSpPr>
          <p:nvPr/>
        </p:nvSpPr>
        <p:spPr bwMode="auto">
          <a:xfrm>
            <a:off x="2195513" y="4389438"/>
            <a:ext cx="1943100" cy="376237"/>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Edinburgh Room</a:t>
            </a:r>
          </a:p>
        </p:txBody>
      </p:sp>
      <p:sp>
        <p:nvSpPr>
          <p:cNvPr id="11279" name="Text Box 15">
            <a:extLst>
              <a:ext uri="{FF2B5EF4-FFF2-40B4-BE49-F238E27FC236}">
                <a16:creationId xmlns:a16="http://schemas.microsoft.com/office/drawing/2014/main" id="{FD759ECC-2BDE-0195-4642-8F056A1981A5}"/>
              </a:ext>
            </a:extLst>
          </p:cNvPr>
          <p:cNvSpPr txBox="1">
            <a:spLocks noChangeArrowheads="1"/>
          </p:cNvSpPr>
          <p:nvPr/>
        </p:nvSpPr>
        <p:spPr bwMode="auto">
          <a:xfrm>
            <a:off x="2195513" y="4773613"/>
            <a:ext cx="2900362" cy="376237"/>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tx1"/>
                </a:solidFill>
              </a:rPr>
              <a:t>Farming in 18</a:t>
            </a:r>
            <a:r>
              <a:rPr lang="en-GB" altLang="en-US" baseline="30000">
                <a:solidFill>
                  <a:schemeClr val="tx1"/>
                </a:solidFill>
              </a:rPr>
              <a:t>th</a:t>
            </a:r>
            <a:r>
              <a:rPr lang="en-GB" altLang="en-US">
                <a:solidFill>
                  <a:schemeClr val="tx1"/>
                </a:solidFill>
              </a:rPr>
              <a:t> C Scotland</a:t>
            </a:r>
          </a:p>
        </p:txBody>
      </p:sp>
      <p:sp>
        <p:nvSpPr>
          <p:cNvPr id="11280" name="Text Box 16">
            <a:extLst>
              <a:ext uri="{FF2B5EF4-FFF2-40B4-BE49-F238E27FC236}">
                <a16:creationId xmlns:a16="http://schemas.microsoft.com/office/drawing/2014/main" id="{62FADA48-E08C-26AF-66F8-76D32584C4CA}"/>
              </a:ext>
            </a:extLst>
          </p:cNvPr>
          <p:cNvSpPr txBox="1">
            <a:spLocks noChangeArrowheads="1"/>
          </p:cNvSpPr>
          <p:nvPr/>
        </p:nvSpPr>
        <p:spPr bwMode="auto">
          <a:xfrm>
            <a:off x="5238750" y="4005263"/>
            <a:ext cx="323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FF66FF"/>
                </a:solidFill>
              </a:rPr>
              <a:t>National Library of Scotland</a:t>
            </a:r>
          </a:p>
        </p:txBody>
      </p:sp>
      <p:sp>
        <p:nvSpPr>
          <p:cNvPr id="11281" name="Text Box 17">
            <a:extLst>
              <a:ext uri="{FF2B5EF4-FFF2-40B4-BE49-F238E27FC236}">
                <a16:creationId xmlns:a16="http://schemas.microsoft.com/office/drawing/2014/main" id="{48E64130-4C35-7200-5DA5-338A72CB05BF}"/>
              </a:ext>
            </a:extLst>
          </p:cNvPr>
          <p:cNvSpPr txBox="1">
            <a:spLocks noChangeArrowheads="1"/>
          </p:cNvSpPr>
          <p:nvPr/>
        </p:nvSpPr>
        <p:spPr bwMode="auto">
          <a:xfrm>
            <a:off x="4230688" y="4389438"/>
            <a:ext cx="301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FF66FF"/>
                </a:solidFill>
              </a:rPr>
              <a:t>Edinburgh Central Library</a:t>
            </a:r>
          </a:p>
        </p:txBody>
      </p:sp>
      <p:sp>
        <p:nvSpPr>
          <p:cNvPr id="11282" name="Text Box 18">
            <a:extLst>
              <a:ext uri="{FF2B5EF4-FFF2-40B4-BE49-F238E27FC236}">
                <a16:creationId xmlns:a16="http://schemas.microsoft.com/office/drawing/2014/main" id="{3BA6AFA7-8C9F-9EEC-0862-D39DBC060781}"/>
              </a:ext>
            </a:extLst>
          </p:cNvPr>
          <p:cNvSpPr txBox="1">
            <a:spLocks noChangeArrowheads="1"/>
          </p:cNvSpPr>
          <p:nvPr/>
        </p:nvSpPr>
        <p:spPr bwMode="auto">
          <a:xfrm>
            <a:off x="5095875" y="477361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FF66FF"/>
                </a:solidFill>
              </a:rPr>
              <a:t>National Museum of Scotland</a:t>
            </a:r>
          </a:p>
        </p:txBody>
      </p:sp>
      <p:sp>
        <p:nvSpPr>
          <p:cNvPr id="11283" name="Text Box 19">
            <a:extLst>
              <a:ext uri="{FF2B5EF4-FFF2-40B4-BE49-F238E27FC236}">
                <a16:creationId xmlns:a16="http://schemas.microsoft.com/office/drawing/2014/main" id="{75648BFE-0BA0-FFAC-60BF-60DF775ABBFA}"/>
              </a:ext>
            </a:extLst>
          </p:cNvPr>
          <p:cNvSpPr txBox="1">
            <a:spLocks noChangeArrowheads="1"/>
          </p:cNvSpPr>
          <p:nvPr/>
        </p:nvSpPr>
        <p:spPr bwMode="auto">
          <a:xfrm>
            <a:off x="2195513" y="5148263"/>
            <a:ext cx="3355975" cy="376237"/>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tx1"/>
                </a:solidFill>
              </a:rPr>
              <a:t>Excise records of Robert Burns</a:t>
            </a:r>
          </a:p>
        </p:txBody>
      </p:sp>
      <p:sp>
        <p:nvSpPr>
          <p:cNvPr id="11284" name="Text Box 20">
            <a:extLst>
              <a:ext uri="{FF2B5EF4-FFF2-40B4-BE49-F238E27FC236}">
                <a16:creationId xmlns:a16="http://schemas.microsoft.com/office/drawing/2014/main" id="{BBCC2EE0-92EE-6F55-4051-6F410BAEB027}"/>
              </a:ext>
            </a:extLst>
          </p:cNvPr>
          <p:cNvSpPr txBox="1">
            <a:spLocks noChangeArrowheads="1"/>
          </p:cNvSpPr>
          <p:nvPr/>
        </p:nvSpPr>
        <p:spPr bwMode="auto">
          <a:xfrm>
            <a:off x="5580063" y="5148263"/>
            <a:ext cx="342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FF66FF"/>
                </a:solidFill>
              </a:rPr>
              <a:t>National Archives of Scotland</a:t>
            </a:r>
          </a:p>
        </p:txBody>
      </p:sp>
      <p:sp>
        <p:nvSpPr>
          <p:cNvPr id="11287" name="Text Box 23">
            <a:extLst>
              <a:ext uri="{FF2B5EF4-FFF2-40B4-BE49-F238E27FC236}">
                <a16:creationId xmlns:a16="http://schemas.microsoft.com/office/drawing/2014/main" id="{DD496239-0DC6-5407-D5CA-71F04EB1251D}"/>
              </a:ext>
            </a:extLst>
          </p:cNvPr>
          <p:cNvSpPr txBox="1">
            <a:spLocks noChangeArrowheads="1"/>
          </p:cNvSpPr>
          <p:nvPr/>
        </p:nvSpPr>
        <p:spPr bwMode="auto">
          <a:xfrm>
            <a:off x="539750" y="4773613"/>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solidFill>
                  <a:srgbClr val="33CC33"/>
                </a:solidFill>
                <a:sym typeface="Webdings" panose="05030102010509060703" pitchFamily="18" charset="2"/>
              </a:rPr>
              <a:t> </a:t>
            </a:r>
            <a:r>
              <a:rPr lang="en-GB" altLang="en-US" sz="1600" b="1">
                <a:solidFill>
                  <a:schemeClr val="tx1"/>
                </a:solidFill>
                <a:sym typeface="Wingdings" panose="05000000000000000000" pitchFamily="2" charset="2"/>
              </a:rPr>
              <a:t> </a:t>
            </a:r>
            <a:r>
              <a:rPr lang="en-GB" altLang="en-US" sz="1600" b="1">
                <a:solidFill>
                  <a:srgbClr val="DDDDDD"/>
                </a:solidFill>
                <a:sym typeface="Wingdings" panose="05000000000000000000" pitchFamily="2" charset="2"/>
              </a:rPr>
              <a:t></a:t>
            </a:r>
            <a:r>
              <a:rPr lang="en-GB" altLang="en-US" sz="1600" b="1">
                <a:solidFill>
                  <a:srgbClr val="FF66FF"/>
                </a:solidFill>
                <a:sym typeface="Wingdings 3" panose="05040102010807070707" pitchFamily="18" charset="2"/>
              </a:rPr>
              <a:t> </a:t>
            </a:r>
            <a:r>
              <a:rPr lang="en-GB" altLang="en-US" sz="1600" b="1">
                <a:solidFill>
                  <a:srgbClr val="FF66FF"/>
                </a:solidFill>
              </a:rPr>
              <a:t> </a:t>
            </a:r>
            <a:r>
              <a:rPr lang="en-GB" altLang="en-US" b="1">
                <a:solidFill>
                  <a:srgbClr val="3333FF"/>
                </a:solidFill>
              </a:rPr>
              <a:t>£</a:t>
            </a:r>
            <a:r>
              <a:rPr lang="en-GB" altLang="en-US">
                <a:solidFill>
                  <a:schemeClr val="tx1"/>
                </a:solidFill>
              </a:rPr>
              <a:t> </a:t>
            </a:r>
            <a:r>
              <a:rPr lang="en-GB" altLang="en-US" b="1">
                <a:solidFill>
                  <a:srgbClr val="33CC33"/>
                </a:solidFill>
                <a:sym typeface="Wingdings" panose="05000000000000000000" pitchFamily="2" charset="2"/>
              </a:rPr>
              <a:t></a:t>
            </a:r>
            <a:endParaRPr lang="en-GB" altLang="en-US" b="1">
              <a:solidFill>
                <a:srgbClr val="33CC33"/>
              </a:solidFill>
            </a:endParaRPr>
          </a:p>
        </p:txBody>
      </p:sp>
      <p:sp>
        <p:nvSpPr>
          <p:cNvPr id="11290" name="Text Box 26">
            <a:extLst>
              <a:ext uri="{FF2B5EF4-FFF2-40B4-BE49-F238E27FC236}">
                <a16:creationId xmlns:a16="http://schemas.microsoft.com/office/drawing/2014/main" id="{2189AF62-1905-BBA9-71F9-4552AEFD04CE}"/>
              </a:ext>
            </a:extLst>
          </p:cNvPr>
          <p:cNvSpPr txBox="1">
            <a:spLocks noChangeArrowheads="1"/>
          </p:cNvSpPr>
          <p:nvPr/>
        </p:nvSpPr>
        <p:spPr bwMode="auto">
          <a:xfrm>
            <a:off x="539750" y="5148263"/>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solidFill>
                  <a:srgbClr val="FF0000"/>
                </a:solidFill>
                <a:sym typeface="Webdings" panose="05030102010509060703" pitchFamily="18" charset="2"/>
              </a:rPr>
              <a:t></a:t>
            </a:r>
            <a:r>
              <a:rPr lang="en-GB" altLang="en-US" sz="1600" b="1">
                <a:solidFill>
                  <a:srgbClr val="33CC33"/>
                </a:solidFill>
                <a:sym typeface="Webdings" panose="05030102010509060703" pitchFamily="18" charset="2"/>
              </a:rPr>
              <a:t> </a:t>
            </a:r>
            <a:r>
              <a:rPr lang="en-GB" altLang="en-US" sz="1600" b="1">
                <a:solidFill>
                  <a:schemeClr val="tx1"/>
                </a:solidFill>
                <a:sym typeface="Wingdings" panose="05000000000000000000" pitchFamily="2" charset="2"/>
              </a:rPr>
              <a:t> </a:t>
            </a:r>
            <a:r>
              <a:rPr lang="en-GB" altLang="en-US" sz="1600" b="1">
                <a:solidFill>
                  <a:srgbClr val="FF66FF"/>
                </a:solidFill>
                <a:sym typeface="Wingdings 3" panose="05040102010807070707" pitchFamily="18" charset="2"/>
              </a:rPr>
              <a:t> </a:t>
            </a:r>
            <a:r>
              <a:rPr lang="en-GB" altLang="en-US" sz="1600" b="1">
                <a:solidFill>
                  <a:srgbClr val="FF66FF"/>
                </a:solidFill>
              </a:rPr>
              <a:t> </a:t>
            </a:r>
            <a:r>
              <a:rPr lang="en-GB" altLang="en-US" b="1">
                <a:solidFill>
                  <a:srgbClr val="B2B2B2"/>
                </a:solidFill>
              </a:rPr>
              <a:t>£</a:t>
            </a:r>
            <a:r>
              <a:rPr lang="en-GB" altLang="en-US">
                <a:solidFill>
                  <a:schemeClr val="tx1"/>
                </a:solidFill>
              </a:rPr>
              <a:t> </a:t>
            </a:r>
            <a:r>
              <a:rPr lang="en-GB" altLang="en-US" b="1">
                <a:solidFill>
                  <a:srgbClr val="33CC33"/>
                </a:solidFill>
                <a:sym typeface="Wingdings" panose="05000000000000000000" pitchFamily="2" charset="2"/>
              </a:rPr>
              <a:t></a:t>
            </a:r>
            <a:endParaRPr lang="en-GB" altLang="en-US" b="1">
              <a:solidFill>
                <a:srgbClr val="33CC33"/>
              </a:solidFill>
            </a:endParaRPr>
          </a:p>
        </p:txBody>
      </p:sp>
      <p:sp>
        <p:nvSpPr>
          <p:cNvPr id="11291" name="Text Box 27">
            <a:extLst>
              <a:ext uri="{FF2B5EF4-FFF2-40B4-BE49-F238E27FC236}">
                <a16:creationId xmlns:a16="http://schemas.microsoft.com/office/drawing/2014/main" id="{2AC14612-9DF0-1796-E2E1-A2B3EE25AD34}"/>
              </a:ext>
            </a:extLst>
          </p:cNvPr>
          <p:cNvSpPr txBox="1">
            <a:spLocks noChangeArrowheads="1"/>
          </p:cNvSpPr>
          <p:nvPr/>
        </p:nvSpPr>
        <p:spPr bwMode="auto">
          <a:xfrm>
            <a:off x="539750" y="4389438"/>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solidFill>
                  <a:srgbClr val="FF0000"/>
                </a:solidFill>
                <a:sym typeface="Webdings" panose="05030102010509060703" pitchFamily="18" charset="2"/>
              </a:rPr>
              <a:t></a:t>
            </a:r>
            <a:r>
              <a:rPr lang="en-GB" altLang="en-US" sz="1600" b="1">
                <a:solidFill>
                  <a:srgbClr val="33CC33"/>
                </a:solidFill>
                <a:sym typeface="Webdings" panose="05030102010509060703" pitchFamily="18" charset="2"/>
              </a:rPr>
              <a:t> </a:t>
            </a:r>
            <a:r>
              <a:rPr lang="en-GB" altLang="en-US" sz="1600" b="1">
                <a:solidFill>
                  <a:schemeClr val="tx1"/>
                </a:solidFill>
                <a:sym typeface="Wingdings" panose="05000000000000000000" pitchFamily="2" charset="2"/>
              </a:rPr>
              <a:t> </a:t>
            </a:r>
            <a:r>
              <a:rPr lang="en-GB" altLang="en-US" sz="1600" b="1">
                <a:solidFill>
                  <a:srgbClr val="DDDDDD"/>
                </a:solidFill>
                <a:sym typeface="Wingdings" panose="05000000000000000000" pitchFamily="2" charset="2"/>
              </a:rPr>
              <a:t></a:t>
            </a:r>
            <a:r>
              <a:rPr lang="en-GB" altLang="en-US" sz="1600" b="1">
                <a:solidFill>
                  <a:srgbClr val="FF66FF"/>
                </a:solidFill>
                <a:sym typeface="Wingdings 3" panose="05040102010807070707" pitchFamily="18" charset="2"/>
              </a:rPr>
              <a:t> </a:t>
            </a:r>
            <a:r>
              <a:rPr lang="en-GB" altLang="en-US" sz="1600" b="1">
                <a:solidFill>
                  <a:srgbClr val="FF66FF"/>
                </a:solidFill>
              </a:rPr>
              <a:t> </a:t>
            </a:r>
            <a:r>
              <a:rPr lang="en-GB" altLang="en-US" b="1">
                <a:solidFill>
                  <a:srgbClr val="B2B2B2"/>
                </a:solidFill>
              </a:rPr>
              <a:t>£</a:t>
            </a:r>
            <a:r>
              <a:rPr lang="en-GB" altLang="en-US">
                <a:solidFill>
                  <a:schemeClr val="tx1"/>
                </a:solidFill>
              </a:rPr>
              <a:t> </a:t>
            </a:r>
            <a:r>
              <a:rPr lang="en-GB" altLang="en-US" b="1">
                <a:solidFill>
                  <a:srgbClr val="FF0000"/>
                </a:solidFill>
                <a:sym typeface="Wingdings" panose="05000000000000000000" pitchFamily="2" charset="2"/>
              </a:rPr>
              <a:t></a:t>
            </a:r>
            <a:endParaRPr lang="en-GB" altLang="en-US" b="1">
              <a:solidFill>
                <a:srgbClr val="FF0000"/>
              </a:solidFill>
            </a:endParaRPr>
          </a:p>
        </p:txBody>
      </p:sp>
      <p:sp>
        <p:nvSpPr>
          <p:cNvPr id="11292" name="Text Box 28">
            <a:extLst>
              <a:ext uri="{FF2B5EF4-FFF2-40B4-BE49-F238E27FC236}">
                <a16:creationId xmlns:a16="http://schemas.microsoft.com/office/drawing/2014/main" id="{C66E288A-D5F0-853C-3A42-C46B8E48AAF7}"/>
              </a:ext>
            </a:extLst>
          </p:cNvPr>
          <p:cNvSpPr txBox="1">
            <a:spLocks noChangeArrowheads="1"/>
          </p:cNvSpPr>
          <p:nvPr/>
        </p:nvSpPr>
        <p:spPr bwMode="auto">
          <a:xfrm>
            <a:off x="539750" y="4005263"/>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600" b="1">
                <a:solidFill>
                  <a:srgbClr val="33CC33"/>
                </a:solidFill>
                <a:sym typeface="Webdings" panose="05030102010509060703" pitchFamily="18" charset="2"/>
              </a:rPr>
              <a:t> </a:t>
            </a:r>
            <a:r>
              <a:rPr lang="en-GB" altLang="en-US" sz="1600" b="1">
                <a:solidFill>
                  <a:schemeClr val="tx1"/>
                </a:solidFill>
                <a:sym typeface="Wingdings" panose="05000000000000000000" pitchFamily="2" charset="2"/>
              </a:rPr>
              <a:t> </a:t>
            </a:r>
            <a:r>
              <a:rPr lang="en-GB" altLang="en-US" sz="1600" b="1">
                <a:solidFill>
                  <a:srgbClr val="FF66FF"/>
                </a:solidFill>
                <a:sym typeface="Wingdings 3" panose="05040102010807070707" pitchFamily="18" charset="2"/>
              </a:rPr>
              <a:t> </a:t>
            </a:r>
            <a:r>
              <a:rPr lang="en-GB" altLang="en-US" sz="1600" b="1">
                <a:solidFill>
                  <a:srgbClr val="FF66FF"/>
                </a:solidFill>
              </a:rPr>
              <a:t> </a:t>
            </a:r>
            <a:r>
              <a:rPr lang="en-GB" altLang="en-US" b="1">
                <a:solidFill>
                  <a:srgbClr val="B2B2B2"/>
                </a:solidFill>
              </a:rPr>
              <a:t>£</a:t>
            </a:r>
            <a:r>
              <a:rPr lang="en-GB" altLang="en-US">
                <a:solidFill>
                  <a:schemeClr val="tx1"/>
                </a:solidFill>
              </a:rPr>
              <a:t> </a:t>
            </a:r>
            <a:r>
              <a:rPr lang="en-GB" altLang="en-US" b="1">
                <a:solidFill>
                  <a:srgbClr val="33CC33"/>
                </a:solidFill>
                <a:sym typeface="Wingdings" panose="05000000000000000000" pitchFamily="2" charset="2"/>
              </a:rPr>
              <a:t></a:t>
            </a:r>
            <a:endParaRPr lang="en-GB" altLang="en-US" b="1">
              <a:solidFill>
                <a:srgbClr val="33CC33"/>
              </a:solidFill>
            </a:endParaRPr>
          </a:p>
        </p:txBody>
      </p:sp>
      <p:sp>
        <p:nvSpPr>
          <p:cNvPr id="11293" name="Text Box 29">
            <a:extLst>
              <a:ext uri="{FF2B5EF4-FFF2-40B4-BE49-F238E27FC236}">
                <a16:creationId xmlns:a16="http://schemas.microsoft.com/office/drawing/2014/main" id="{86F8EBE2-D2CE-6B7D-8A63-5844BE6C053A}"/>
              </a:ext>
            </a:extLst>
          </p:cNvPr>
          <p:cNvSpPr txBox="1">
            <a:spLocks noChangeArrowheads="1"/>
          </p:cNvSpPr>
          <p:nvPr/>
        </p:nvSpPr>
        <p:spPr bwMode="auto">
          <a:xfrm>
            <a:off x="546100" y="5949950"/>
            <a:ext cx="8050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400">
                <a:solidFill>
                  <a:srgbClr val="3333FF"/>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0033CC"/>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009900"/>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FF0066"/>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3399FF"/>
                </a:solidFill>
                <a:sym typeface="Webdings" panose="05030102010509060703" pitchFamily="18" charset="2"/>
              </a:rPr>
              <a:t> </a:t>
            </a:r>
            <a:r>
              <a:rPr lang="en-GB" altLang="en-US" sz="4400">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9900FF"/>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99CC00"/>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FF9900"/>
                </a:solidFill>
                <a:sym typeface="Webdings" panose="05030102010509060703" pitchFamily="18" charset="2"/>
              </a:rPr>
              <a:t></a:t>
            </a:r>
            <a:r>
              <a:rPr lang="en-GB" altLang="en-US" sz="4400">
                <a:solidFill>
                  <a:schemeClr val="tx1"/>
                </a:solidFill>
                <a:sym typeface="Webdings" panose="05030102010509060703" pitchFamily="18" charset="2"/>
              </a:rPr>
              <a:t> </a:t>
            </a:r>
            <a:r>
              <a:rPr lang="en-GB" altLang="en-US" sz="4400">
                <a:solidFill>
                  <a:srgbClr val="CC3300"/>
                </a:solidFill>
                <a:sym typeface="Webdings" panose="05030102010509060703" pitchFamily="18" charset="2"/>
              </a:rPr>
              <a:t> </a:t>
            </a:r>
            <a:r>
              <a:rPr lang="en-GB" altLang="en-US" sz="4400">
                <a:solidFill>
                  <a:srgbClr val="00CC00"/>
                </a:solidFill>
                <a:sym typeface="Webdings" panose="05030102010509060703"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diamond(in)">
                                      <p:cBhvr>
                                        <p:cTn id="12" dur="1000"/>
                                        <p:tgtEl>
                                          <p:spTgt spid="112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additive="base">
                                        <p:cTn id="17" dur="500" fill="hold"/>
                                        <p:tgtEl>
                                          <p:spTgt spid="11272"/>
                                        </p:tgtEl>
                                        <p:attrNameLst>
                                          <p:attrName>ppt_x</p:attrName>
                                        </p:attrNameLst>
                                      </p:cBhvr>
                                      <p:tavLst>
                                        <p:tav tm="0">
                                          <p:val>
                                            <p:strVal val="1+#ppt_w/2"/>
                                          </p:val>
                                        </p:tav>
                                        <p:tav tm="100000">
                                          <p:val>
                                            <p:strVal val="#ppt_x"/>
                                          </p:val>
                                        </p:tav>
                                      </p:tavLst>
                                    </p:anim>
                                    <p:anim calcmode="lin" valueType="num">
                                      <p:cBhvr additive="base">
                                        <p:cTn id="1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animEffect transition="in" filter="blinds(horizontal)">
                                      <p:cBhvr>
                                        <p:cTn id="23" dur="500"/>
                                        <p:tgtEl>
                                          <p:spTgt spid="112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274"/>
                                        </p:tgtEl>
                                        <p:attrNameLst>
                                          <p:attrName>style.visibility</p:attrName>
                                        </p:attrNameLst>
                                      </p:cBhvr>
                                      <p:to>
                                        <p:strVal val="visible"/>
                                      </p:to>
                                    </p:set>
                                    <p:animEffect transition="in" filter="blinds(horizontal)">
                                      <p:cBhvr>
                                        <p:cTn id="28" dur="500"/>
                                        <p:tgtEl>
                                          <p:spTgt spid="112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1276"/>
                                        </p:tgtEl>
                                        <p:attrNameLst>
                                          <p:attrName>style.visibility</p:attrName>
                                        </p:attrNameLst>
                                      </p:cBhvr>
                                      <p:to>
                                        <p:strVal val="visible"/>
                                      </p:to>
                                    </p:set>
                                    <p:animEffect transition="in" filter="diamond(in)">
                                      <p:cBhvr>
                                        <p:cTn id="33" dur="1000"/>
                                        <p:tgtEl>
                                          <p:spTgt spid="112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275"/>
                                        </p:tgtEl>
                                        <p:attrNameLst>
                                          <p:attrName>style.visibility</p:attrName>
                                        </p:attrNameLst>
                                      </p:cBhvr>
                                      <p:to>
                                        <p:strVal val="visible"/>
                                      </p:to>
                                    </p:set>
                                    <p:anim calcmode="lin" valueType="num">
                                      <p:cBhvr additive="base">
                                        <p:cTn id="38" dur="500" fill="hold"/>
                                        <p:tgtEl>
                                          <p:spTgt spid="11275"/>
                                        </p:tgtEl>
                                        <p:attrNameLst>
                                          <p:attrName>ppt_x</p:attrName>
                                        </p:attrNameLst>
                                      </p:cBhvr>
                                      <p:tavLst>
                                        <p:tav tm="0">
                                          <p:val>
                                            <p:strVal val="1+#ppt_w/2"/>
                                          </p:val>
                                        </p:tav>
                                        <p:tav tm="100000">
                                          <p:val>
                                            <p:strVal val="#ppt_x"/>
                                          </p:val>
                                        </p:tav>
                                      </p:tavLst>
                                    </p:anim>
                                    <p:anim calcmode="lin" valueType="num">
                                      <p:cBhvr additive="base">
                                        <p:cTn id="39"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277"/>
                                        </p:tgtEl>
                                        <p:attrNameLst>
                                          <p:attrName>style.visibility</p:attrName>
                                        </p:attrNameLst>
                                      </p:cBhvr>
                                      <p:to>
                                        <p:strVal val="visible"/>
                                      </p:to>
                                    </p:set>
                                    <p:anim calcmode="lin" valueType="num">
                                      <p:cBhvr additive="base">
                                        <p:cTn id="44" dur="500" fill="hold"/>
                                        <p:tgtEl>
                                          <p:spTgt spid="11277"/>
                                        </p:tgtEl>
                                        <p:attrNameLst>
                                          <p:attrName>ppt_x</p:attrName>
                                        </p:attrNameLst>
                                      </p:cBhvr>
                                      <p:tavLst>
                                        <p:tav tm="0">
                                          <p:val>
                                            <p:strVal val="#ppt_x"/>
                                          </p:val>
                                        </p:tav>
                                        <p:tav tm="100000">
                                          <p:val>
                                            <p:strVal val="#ppt_x"/>
                                          </p:val>
                                        </p:tav>
                                      </p:tavLst>
                                    </p:anim>
                                    <p:anim calcmode="lin" valueType="num">
                                      <p:cBhvr additive="base">
                                        <p:cTn id="45" dur="500" fill="hold"/>
                                        <p:tgtEl>
                                          <p:spTgt spid="1127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1280"/>
                                        </p:tgtEl>
                                        <p:attrNameLst>
                                          <p:attrName>style.visibility</p:attrName>
                                        </p:attrNameLst>
                                      </p:cBhvr>
                                      <p:to>
                                        <p:strVal val="visible"/>
                                      </p:to>
                                    </p:set>
                                    <p:anim calcmode="lin" valueType="num">
                                      <p:cBhvr additive="base">
                                        <p:cTn id="48" dur="500" fill="hold"/>
                                        <p:tgtEl>
                                          <p:spTgt spid="11280"/>
                                        </p:tgtEl>
                                        <p:attrNameLst>
                                          <p:attrName>ppt_x</p:attrName>
                                        </p:attrNameLst>
                                      </p:cBhvr>
                                      <p:tavLst>
                                        <p:tav tm="0">
                                          <p:val>
                                            <p:strVal val="#ppt_x"/>
                                          </p:val>
                                        </p:tav>
                                        <p:tav tm="100000">
                                          <p:val>
                                            <p:strVal val="#ppt_x"/>
                                          </p:val>
                                        </p:tav>
                                      </p:tavLst>
                                    </p:anim>
                                    <p:anim calcmode="lin" valueType="num">
                                      <p:cBhvr additive="base">
                                        <p:cTn id="49"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8"/>
                                        </p:tgtEl>
                                        <p:attrNameLst>
                                          <p:attrName>style.visibility</p:attrName>
                                        </p:attrNameLst>
                                      </p:cBhvr>
                                      <p:to>
                                        <p:strVal val="visible"/>
                                      </p:to>
                                    </p:set>
                                    <p:anim calcmode="lin" valueType="num">
                                      <p:cBhvr additive="base">
                                        <p:cTn id="54" dur="500" fill="hold"/>
                                        <p:tgtEl>
                                          <p:spTgt spid="11278"/>
                                        </p:tgtEl>
                                        <p:attrNameLst>
                                          <p:attrName>ppt_x</p:attrName>
                                        </p:attrNameLst>
                                      </p:cBhvr>
                                      <p:tavLst>
                                        <p:tav tm="0">
                                          <p:val>
                                            <p:strVal val="#ppt_x"/>
                                          </p:val>
                                        </p:tav>
                                        <p:tav tm="100000">
                                          <p:val>
                                            <p:strVal val="#ppt_x"/>
                                          </p:val>
                                        </p:tav>
                                      </p:tavLst>
                                    </p:anim>
                                    <p:anim calcmode="lin" valueType="num">
                                      <p:cBhvr additive="base">
                                        <p:cTn id="55" dur="500" fill="hold"/>
                                        <p:tgtEl>
                                          <p:spTgt spid="1127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1281"/>
                                        </p:tgtEl>
                                        <p:attrNameLst>
                                          <p:attrName>style.visibility</p:attrName>
                                        </p:attrNameLst>
                                      </p:cBhvr>
                                      <p:to>
                                        <p:strVal val="visible"/>
                                      </p:to>
                                    </p:set>
                                    <p:anim calcmode="lin" valueType="num">
                                      <p:cBhvr additive="base">
                                        <p:cTn id="58" dur="500" fill="hold"/>
                                        <p:tgtEl>
                                          <p:spTgt spid="11281"/>
                                        </p:tgtEl>
                                        <p:attrNameLst>
                                          <p:attrName>ppt_x</p:attrName>
                                        </p:attrNameLst>
                                      </p:cBhvr>
                                      <p:tavLst>
                                        <p:tav tm="0">
                                          <p:val>
                                            <p:strVal val="#ppt_x"/>
                                          </p:val>
                                        </p:tav>
                                        <p:tav tm="100000">
                                          <p:val>
                                            <p:strVal val="#ppt_x"/>
                                          </p:val>
                                        </p:tav>
                                      </p:tavLst>
                                    </p:anim>
                                    <p:anim calcmode="lin" valueType="num">
                                      <p:cBhvr additive="base">
                                        <p:cTn id="59"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279"/>
                                        </p:tgtEl>
                                        <p:attrNameLst>
                                          <p:attrName>style.visibility</p:attrName>
                                        </p:attrNameLst>
                                      </p:cBhvr>
                                      <p:to>
                                        <p:strVal val="visible"/>
                                      </p:to>
                                    </p:set>
                                    <p:anim calcmode="lin" valueType="num">
                                      <p:cBhvr additive="base">
                                        <p:cTn id="64" dur="500" fill="hold"/>
                                        <p:tgtEl>
                                          <p:spTgt spid="11279"/>
                                        </p:tgtEl>
                                        <p:attrNameLst>
                                          <p:attrName>ppt_x</p:attrName>
                                        </p:attrNameLst>
                                      </p:cBhvr>
                                      <p:tavLst>
                                        <p:tav tm="0">
                                          <p:val>
                                            <p:strVal val="#ppt_x"/>
                                          </p:val>
                                        </p:tav>
                                        <p:tav tm="100000">
                                          <p:val>
                                            <p:strVal val="#ppt_x"/>
                                          </p:val>
                                        </p:tav>
                                      </p:tavLst>
                                    </p:anim>
                                    <p:anim calcmode="lin" valueType="num">
                                      <p:cBhvr additive="base">
                                        <p:cTn id="65" dur="500" fill="hold"/>
                                        <p:tgtEl>
                                          <p:spTgt spid="1127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1282"/>
                                        </p:tgtEl>
                                        <p:attrNameLst>
                                          <p:attrName>style.visibility</p:attrName>
                                        </p:attrNameLst>
                                      </p:cBhvr>
                                      <p:to>
                                        <p:strVal val="visible"/>
                                      </p:to>
                                    </p:set>
                                    <p:anim calcmode="lin" valueType="num">
                                      <p:cBhvr additive="base">
                                        <p:cTn id="68" dur="500" fill="hold"/>
                                        <p:tgtEl>
                                          <p:spTgt spid="11282"/>
                                        </p:tgtEl>
                                        <p:attrNameLst>
                                          <p:attrName>ppt_x</p:attrName>
                                        </p:attrNameLst>
                                      </p:cBhvr>
                                      <p:tavLst>
                                        <p:tav tm="0">
                                          <p:val>
                                            <p:strVal val="#ppt_x"/>
                                          </p:val>
                                        </p:tav>
                                        <p:tav tm="100000">
                                          <p:val>
                                            <p:strVal val="#ppt_x"/>
                                          </p:val>
                                        </p:tav>
                                      </p:tavLst>
                                    </p:anim>
                                    <p:anim calcmode="lin" valueType="num">
                                      <p:cBhvr additive="base">
                                        <p:cTn id="69"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283"/>
                                        </p:tgtEl>
                                        <p:attrNameLst>
                                          <p:attrName>style.visibility</p:attrName>
                                        </p:attrNameLst>
                                      </p:cBhvr>
                                      <p:to>
                                        <p:strVal val="visible"/>
                                      </p:to>
                                    </p:set>
                                    <p:anim calcmode="lin" valueType="num">
                                      <p:cBhvr additive="base">
                                        <p:cTn id="74" dur="500" fill="hold"/>
                                        <p:tgtEl>
                                          <p:spTgt spid="11283"/>
                                        </p:tgtEl>
                                        <p:attrNameLst>
                                          <p:attrName>ppt_x</p:attrName>
                                        </p:attrNameLst>
                                      </p:cBhvr>
                                      <p:tavLst>
                                        <p:tav tm="0">
                                          <p:val>
                                            <p:strVal val="#ppt_x"/>
                                          </p:val>
                                        </p:tav>
                                        <p:tav tm="100000">
                                          <p:val>
                                            <p:strVal val="#ppt_x"/>
                                          </p:val>
                                        </p:tav>
                                      </p:tavLst>
                                    </p:anim>
                                    <p:anim calcmode="lin" valueType="num">
                                      <p:cBhvr additive="base">
                                        <p:cTn id="75" dur="500" fill="hold"/>
                                        <p:tgtEl>
                                          <p:spTgt spid="1128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1284"/>
                                        </p:tgtEl>
                                        <p:attrNameLst>
                                          <p:attrName>style.visibility</p:attrName>
                                        </p:attrNameLst>
                                      </p:cBhvr>
                                      <p:to>
                                        <p:strVal val="visible"/>
                                      </p:to>
                                    </p:set>
                                    <p:anim calcmode="lin" valueType="num">
                                      <p:cBhvr additive="base">
                                        <p:cTn id="78" dur="500" fill="hold"/>
                                        <p:tgtEl>
                                          <p:spTgt spid="11284"/>
                                        </p:tgtEl>
                                        <p:attrNameLst>
                                          <p:attrName>ppt_x</p:attrName>
                                        </p:attrNameLst>
                                      </p:cBhvr>
                                      <p:tavLst>
                                        <p:tav tm="0">
                                          <p:val>
                                            <p:strVal val="#ppt_x"/>
                                          </p:val>
                                        </p:tav>
                                        <p:tav tm="100000">
                                          <p:val>
                                            <p:strVal val="#ppt_x"/>
                                          </p:val>
                                        </p:tav>
                                      </p:tavLst>
                                    </p:anim>
                                    <p:anim calcmode="lin" valueType="num">
                                      <p:cBhvr additive="base">
                                        <p:cTn id="79" dur="500" fill="hold"/>
                                        <p:tgtEl>
                                          <p:spTgt spid="11284"/>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1292"/>
                                        </p:tgtEl>
                                        <p:attrNameLst>
                                          <p:attrName>style.visibility</p:attrName>
                                        </p:attrNameLst>
                                      </p:cBhvr>
                                      <p:to>
                                        <p:strVal val="visible"/>
                                      </p:to>
                                    </p:set>
                                    <p:anim calcmode="lin" valueType="num">
                                      <p:cBhvr additive="base">
                                        <p:cTn id="84" dur="500" fill="hold"/>
                                        <p:tgtEl>
                                          <p:spTgt spid="11292"/>
                                        </p:tgtEl>
                                        <p:attrNameLst>
                                          <p:attrName>ppt_x</p:attrName>
                                        </p:attrNameLst>
                                      </p:cBhvr>
                                      <p:tavLst>
                                        <p:tav tm="0">
                                          <p:val>
                                            <p:strVal val="#ppt_x"/>
                                          </p:val>
                                        </p:tav>
                                        <p:tav tm="100000">
                                          <p:val>
                                            <p:strVal val="#ppt_x"/>
                                          </p:val>
                                        </p:tav>
                                      </p:tavLst>
                                    </p:anim>
                                    <p:anim calcmode="lin" valueType="num">
                                      <p:cBhvr additive="base">
                                        <p:cTn id="85" dur="500" fill="hold"/>
                                        <p:tgtEl>
                                          <p:spTgt spid="11292"/>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1291"/>
                                        </p:tgtEl>
                                        <p:attrNameLst>
                                          <p:attrName>style.visibility</p:attrName>
                                        </p:attrNameLst>
                                      </p:cBhvr>
                                      <p:to>
                                        <p:strVal val="visible"/>
                                      </p:to>
                                    </p:set>
                                    <p:anim calcmode="lin" valueType="num">
                                      <p:cBhvr additive="base">
                                        <p:cTn id="88" dur="500" fill="hold"/>
                                        <p:tgtEl>
                                          <p:spTgt spid="11291"/>
                                        </p:tgtEl>
                                        <p:attrNameLst>
                                          <p:attrName>ppt_x</p:attrName>
                                        </p:attrNameLst>
                                      </p:cBhvr>
                                      <p:tavLst>
                                        <p:tav tm="0">
                                          <p:val>
                                            <p:strVal val="#ppt_x"/>
                                          </p:val>
                                        </p:tav>
                                        <p:tav tm="100000">
                                          <p:val>
                                            <p:strVal val="#ppt_x"/>
                                          </p:val>
                                        </p:tav>
                                      </p:tavLst>
                                    </p:anim>
                                    <p:anim calcmode="lin" valueType="num">
                                      <p:cBhvr additive="base">
                                        <p:cTn id="89" dur="500" fill="hold"/>
                                        <p:tgtEl>
                                          <p:spTgt spid="1129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1287"/>
                                        </p:tgtEl>
                                        <p:attrNameLst>
                                          <p:attrName>style.visibility</p:attrName>
                                        </p:attrNameLst>
                                      </p:cBhvr>
                                      <p:to>
                                        <p:strVal val="visible"/>
                                      </p:to>
                                    </p:set>
                                    <p:anim calcmode="lin" valueType="num">
                                      <p:cBhvr additive="base">
                                        <p:cTn id="92" dur="500" fill="hold"/>
                                        <p:tgtEl>
                                          <p:spTgt spid="11287"/>
                                        </p:tgtEl>
                                        <p:attrNameLst>
                                          <p:attrName>ppt_x</p:attrName>
                                        </p:attrNameLst>
                                      </p:cBhvr>
                                      <p:tavLst>
                                        <p:tav tm="0">
                                          <p:val>
                                            <p:strVal val="#ppt_x"/>
                                          </p:val>
                                        </p:tav>
                                        <p:tav tm="100000">
                                          <p:val>
                                            <p:strVal val="#ppt_x"/>
                                          </p:val>
                                        </p:tav>
                                      </p:tavLst>
                                    </p:anim>
                                    <p:anim calcmode="lin" valueType="num">
                                      <p:cBhvr additive="base">
                                        <p:cTn id="93" dur="500" fill="hold"/>
                                        <p:tgtEl>
                                          <p:spTgt spid="1128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1290"/>
                                        </p:tgtEl>
                                        <p:attrNameLst>
                                          <p:attrName>style.visibility</p:attrName>
                                        </p:attrNameLst>
                                      </p:cBhvr>
                                      <p:to>
                                        <p:strVal val="visible"/>
                                      </p:to>
                                    </p:set>
                                    <p:anim calcmode="lin" valueType="num">
                                      <p:cBhvr additive="base">
                                        <p:cTn id="96" dur="500" fill="hold"/>
                                        <p:tgtEl>
                                          <p:spTgt spid="11290"/>
                                        </p:tgtEl>
                                        <p:attrNameLst>
                                          <p:attrName>ppt_x</p:attrName>
                                        </p:attrNameLst>
                                      </p:cBhvr>
                                      <p:tavLst>
                                        <p:tav tm="0">
                                          <p:val>
                                            <p:strVal val="#ppt_x"/>
                                          </p:val>
                                        </p:tav>
                                        <p:tav tm="100000">
                                          <p:val>
                                            <p:strVal val="#ppt_x"/>
                                          </p:val>
                                        </p:tav>
                                      </p:tavLst>
                                    </p:anim>
                                    <p:anim calcmode="lin" valueType="num">
                                      <p:cBhvr additive="base">
                                        <p:cTn id="97" dur="500" fill="hold"/>
                                        <p:tgtEl>
                                          <p:spTgt spid="11290"/>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1293"/>
                                        </p:tgtEl>
                                        <p:attrNameLst>
                                          <p:attrName>style.visibility</p:attrName>
                                        </p:attrNameLst>
                                      </p:cBhvr>
                                      <p:to>
                                        <p:strVal val="visible"/>
                                      </p:to>
                                    </p:set>
                                    <p:anim calcmode="lin" valueType="num">
                                      <p:cBhvr additive="base">
                                        <p:cTn id="102" dur="500" fill="hold"/>
                                        <p:tgtEl>
                                          <p:spTgt spid="11293"/>
                                        </p:tgtEl>
                                        <p:attrNameLst>
                                          <p:attrName>ppt_x</p:attrName>
                                        </p:attrNameLst>
                                      </p:cBhvr>
                                      <p:tavLst>
                                        <p:tav tm="0">
                                          <p:val>
                                            <p:strVal val="#ppt_x"/>
                                          </p:val>
                                        </p:tav>
                                        <p:tav tm="100000">
                                          <p:val>
                                            <p:strVal val="#ppt_x"/>
                                          </p:val>
                                        </p:tav>
                                      </p:tavLst>
                                    </p:anim>
                                    <p:anim calcmode="lin" valueType="num">
                                      <p:cBhvr additive="base">
                                        <p:cTn id="103"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p:bldP spid="11273" grpId="0" animBg="1"/>
      <p:bldP spid="11274" grpId="0" animBg="1"/>
      <p:bldP spid="11275" grpId="0"/>
      <p:bldP spid="11276" grpId="0" animBg="1"/>
      <p:bldP spid="11277" grpId="0" animBg="1"/>
      <p:bldP spid="11278" grpId="0" animBg="1"/>
      <p:bldP spid="11279" grpId="0" animBg="1"/>
      <p:bldP spid="11280" grpId="0"/>
      <p:bldP spid="11281" grpId="0"/>
      <p:bldP spid="11282" grpId="0"/>
      <p:bldP spid="11283" grpId="0" animBg="1"/>
      <p:bldP spid="11284" grpId="0"/>
      <p:bldP spid="11287" grpId="0"/>
      <p:bldP spid="11290" grpId="0"/>
      <p:bldP spid="11291" grpId="0"/>
      <p:bldP spid="11292" grpId="0"/>
      <p:bldP spid="112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2845775-09E3-05F2-30AD-8918C1113D36}"/>
              </a:ext>
            </a:extLst>
          </p:cNvPr>
          <p:cNvSpPr>
            <a:spLocks noGrp="1" noChangeArrowheads="1"/>
          </p:cNvSpPr>
          <p:nvPr>
            <p:ph type="title"/>
          </p:nvPr>
        </p:nvSpPr>
        <p:spPr/>
        <p:txBody>
          <a:bodyPr/>
          <a:lstStyle/>
          <a:p>
            <a:r>
              <a:rPr lang="en-GB" altLang="en-US"/>
              <a:t>Thank you</a:t>
            </a:r>
          </a:p>
        </p:txBody>
      </p:sp>
      <p:sp>
        <p:nvSpPr>
          <p:cNvPr id="18435" name="Rectangle 3">
            <a:extLst>
              <a:ext uri="{FF2B5EF4-FFF2-40B4-BE49-F238E27FC236}">
                <a16:creationId xmlns:a16="http://schemas.microsoft.com/office/drawing/2014/main" id="{E2923D84-7AD4-0D8E-92BB-811FD45C1B7D}"/>
              </a:ext>
            </a:extLst>
          </p:cNvPr>
          <p:cNvSpPr>
            <a:spLocks noGrp="1" noChangeArrowheads="1"/>
          </p:cNvSpPr>
          <p:nvPr>
            <p:ph type="body" idx="1"/>
          </p:nvPr>
        </p:nvSpPr>
        <p:spPr/>
        <p:txBody>
          <a:bodyPr/>
          <a:lstStyle/>
          <a:p>
            <a:r>
              <a:rPr lang="en-GB" altLang="en-US"/>
              <a:t>With fingers crossed that some of this will happen!</a:t>
            </a:r>
          </a:p>
          <a:p>
            <a:r>
              <a:rPr lang="en-GB" altLang="en-US"/>
              <a:t>g.dunsire@strath.ac.uk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31007"/>
            <a:ext cx="3468835" cy="707886"/>
          </a:xfrm>
          <a:prstGeom prst="rect">
            <a:avLst/>
          </a:prstGeom>
          <a:noFill/>
        </p:spPr>
        <p:txBody>
          <a:bodyPr wrap="none" rtlCol="0">
            <a:spAutoFit/>
          </a:bodyPr>
          <a:lstStyle/>
          <a:p>
            <a:r>
              <a:rPr lang="en-US" sz="4000" dirty="0"/>
              <a:t>Jungles vs Parks</a:t>
            </a:r>
            <a:endParaRPr lang="en-GB" sz="4000" dirty="0"/>
          </a:p>
        </p:txBody>
      </p:sp>
      <p:pic>
        <p:nvPicPr>
          <p:cNvPr id="8" name="Picture 7" descr="Graphical user interface, text&#10;&#10;Description automatically generated">
            <a:extLst>
              <a:ext uri="{FF2B5EF4-FFF2-40B4-BE49-F238E27FC236}">
                <a16:creationId xmlns:a16="http://schemas.microsoft.com/office/drawing/2014/main" id="{8E677F81-5B13-BDC5-D8D2-89DF9B461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63" y="1233766"/>
            <a:ext cx="6157487" cy="2744852"/>
          </a:xfrm>
          <a:prstGeom prst="rect">
            <a:avLst/>
          </a:prstGeom>
          <a:ln w="12700">
            <a:solidFill>
              <a:schemeClr val="accent1"/>
            </a:solidFill>
          </a:ln>
        </p:spPr>
      </p:pic>
      <p:pic>
        <p:nvPicPr>
          <p:cNvPr id="5" name="Picture 4" descr="Graphical user interface, text, application&#10;&#10;Description automatically generated">
            <a:extLst>
              <a:ext uri="{FF2B5EF4-FFF2-40B4-BE49-F238E27FC236}">
                <a16:creationId xmlns:a16="http://schemas.microsoft.com/office/drawing/2014/main" id="{03CDE7B5-1976-2D4D-D95C-AB1CDB674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492" y="3157086"/>
            <a:ext cx="6042182" cy="3527658"/>
          </a:xfrm>
          <a:prstGeom prst="rect">
            <a:avLst/>
          </a:prstGeom>
          <a:ln w="12700">
            <a:solidFill>
              <a:schemeClr val="accent1"/>
            </a:solidFill>
          </a:ln>
        </p:spPr>
      </p:pic>
    </p:spTree>
    <p:extLst>
      <p:ext uri="{BB962C8B-B14F-4D97-AF65-F5344CB8AC3E}">
        <p14:creationId xmlns:p14="http://schemas.microsoft.com/office/powerpoint/2010/main" val="12221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9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16569"/>
            <a:ext cx="3639201" cy="707886"/>
          </a:xfrm>
          <a:prstGeom prst="rect">
            <a:avLst/>
          </a:prstGeom>
          <a:noFill/>
        </p:spPr>
        <p:txBody>
          <a:bodyPr wrap="none" rtlCol="0">
            <a:spAutoFit/>
          </a:bodyPr>
          <a:lstStyle/>
          <a:p>
            <a:r>
              <a:rPr lang="en-US" sz="4000" dirty="0"/>
              <a:t>In the meantime</a:t>
            </a:r>
            <a:endParaRPr lang="en-GB" sz="4000" dirty="0"/>
          </a:p>
        </p:txBody>
      </p:sp>
      <p:sp>
        <p:nvSpPr>
          <p:cNvPr id="2" name="TextBox 1">
            <a:extLst>
              <a:ext uri="{FF2B5EF4-FFF2-40B4-BE49-F238E27FC236}">
                <a16:creationId xmlns:a16="http://schemas.microsoft.com/office/drawing/2014/main" id="{C4E67DA5-0751-DF9C-29F5-26D4A48FC48F}"/>
              </a:ext>
            </a:extLst>
          </p:cNvPr>
          <p:cNvSpPr txBox="1"/>
          <p:nvPr/>
        </p:nvSpPr>
        <p:spPr>
          <a:xfrm>
            <a:off x="2310488" y="2276376"/>
            <a:ext cx="4771499" cy="2554545"/>
          </a:xfrm>
          <a:prstGeom prst="rect">
            <a:avLst/>
          </a:prstGeom>
          <a:noFill/>
        </p:spPr>
        <p:txBody>
          <a:bodyPr wrap="none" rtlCol="0">
            <a:spAutoFit/>
          </a:bodyPr>
          <a:lstStyle/>
          <a:p>
            <a:r>
              <a:rPr lang="en-US" sz="3200" dirty="0"/>
              <a:t>Some significant changes:</a:t>
            </a:r>
          </a:p>
          <a:p>
            <a:pPr marL="457200" indent="-457200">
              <a:buFont typeface="Arial" panose="020B0604020202020204" pitchFamily="34" charset="0"/>
              <a:buChar char="•"/>
            </a:pPr>
            <a:r>
              <a:rPr lang="en-US" sz="3200" dirty="0"/>
              <a:t>Fake news (social media)</a:t>
            </a:r>
          </a:p>
          <a:p>
            <a:pPr marL="457200" indent="-457200">
              <a:buFont typeface="Arial" panose="020B0604020202020204" pitchFamily="34" charset="0"/>
              <a:buChar char="•"/>
            </a:pPr>
            <a:r>
              <a:rPr lang="en-US" sz="3200" dirty="0"/>
              <a:t>Pandemic (lockdown)</a:t>
            </a:r>
          </a:p>
          <a:p>
            <a:pPr marL="457200" indent="-457200">
              <a:buFont typeface="Arial" panose="020B0604020202020204" pitchFamily="34" charset="0"/>
              <a:buChar char="•"/>
            </a:pPr>
            <a:r>
              <a:rPr lang="en-US" sz="3200" dirty="0" err="1"/>
              <a:t>Wikidata</a:t>
            </a:r>
            <a:r>
              <a:rPr lang="en-US" sz="3200" dirty="0"/>
              <a:t> (linked data)</a:t>
            </a:r>
          </a:p>
          <a:p>
            <a:pPr marL="457200" indent="-457200">
              <a:buFont typeface="Arial" panose="020B0604020202020204" pitchFamily="34" charset="0"/>
              <a:buChar char="•"/>
            </a:pPr>
            <a:r>
              <a:rPr lang="en-US" sz="3200" dirty="0"/>
              <a:t>Entity-based metadata</a:t>
            </a:r>
          </a:p>
        </p:txBody>
      </p:sp>
    </p:spTree>
    <p:extLst>
      <p:ext uri="{BB962C8B-B14F-4D97-AF65-F5344CB8AC3E}">
        <p14:creationId xmlns:p14="http://schemas.microsoft.com/office/powerpoint/2010/main" val="330144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31007"/>
            <a:ext cx="2322624" cy="707886"/>
          </a:xfrm>
          <a:prstGeom prst="rect">
            <a:avLst/>
          </a:prstGeom>
          <a:noFill/>
        </p:spPr>
        <p:txBody>
          <a:bodyPr wrap="none" rtlCol="0">
            <a:spAutoFit/>
          </a:bodyPr>
          <a:lstStyle/>
          <a:p>
            <a:r>
              <a:rPr lang="en-US" sz="4000" dirty="0"/>
              <a:t>Fake news</a:t>
            </a:r>
            <a:endParaRPr lang="en-GB" sz="4000" dirty="0"/>
          </a:p>
        </p:txBody>
      </p:sp>
      <p:sp>
        <p:nvSpPr>
          <p:cNvPr id="2" name="TextBox 1">
            <a:extLst>
              <a:ext uri="{FF2B5EF4-FFF2-40B4-BE49-F238E27FC236}">
                <a16:creationId xmlns:a16="http://schemas.microsoft.com/office/drawing/2014/main" id="{C4E67DA5-0751-DF9C-29F5-26D4A48FC48F}"/>
              </a:ext>
            </a:extLst>
          </p:cNvPr>
          <p:cNvSpPr txBox="1"/>
          <p:nvPr/>
        </p:nvSpPr>
        <p:spPr>
          <a:xfrm>
            <a:off x="490888" y="1164657"/>
            <a:ext cx="7093737" cy="584775"/>
          </a:xfrm>
          <a:prstGeom prst="rect">
            <a:avLst/>
          </a:prstGeom>
          <a:noFill/>
        </p:spPr>
        <p:txBody>
          <a:bodyPr wrap="none" rtlCol="0">
            <a:spAutoFit/>
          </a:bodyPr>
          <a:lstStyle/>
          <a:p>
            <a:r>
              <a:rPr lang="en-US" sz="3200" dirty="0">
                <a:solidFill>
                  <a:srgbClr val="FF0000"/>
                </a:solidFill>
              </a:rPr>
              <a:t>A</a:t>
            </a:r>
            <a:r>
              <a:rPr lang="en-US" sz="3200" dirty="0"/>
              <a:t>nyone can say </a:t>
            </a:r>
            <a:r>
              <a:rPr lang="en-US" sz="3200" dirty="0">
                <a:solidFill>
                  <a:srgbClr val="FF0000"/>
                </a:solidFill>
              </a:rPr>
              <a:t>A</a:t>
            </a:r>
            <a:r>
              <a:rPr lang="en-US" sz="3200" dirty="0"/>
              <a:t>nything about </a:t>
            </a:r>
            <a:r>
              <a:rPr lang="en-US" sz="3200" dirty="0">
                <a:solidFill>
                  <a:srgbClr val="FF0000"/>
                </a:solidFill>
              </a:rPr>
              <a:t>A</a:t>
            </a:r>
            <a:r>
              <a:rPr lang="en-US" sz="3200" dirty="0"/>
              <a:t>ny thing</a:t>
            </a:r>
            <a:endParaRPr lang="en-GB" sz="3200" dirty="0"/>
          </a:p>
        </p:txBody>
      </p:sp>
      <p:pic>
        <p:nvPicPr>
          <p:cNvPr id="7" name="Picture 6" descr="Graphical user interface, timeline&#10;&#10;Description automatically generated with medium confidence">
            <a:extLst>
              <a:ext uri="{FF2B5EF4-FFF2-40B4-BE49-F238E27FC236}">
                <a16:creationId xmlns:a16="http://schemas.microsoft.com/office/drawing/2014/main" id="{B3903962-9D80-A517-A9DB-020AFA66D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03" y="1975195"/>
            <a:ext cx="4215864" cy="4569093"/>
          </a:xfrm>
          <a:prstGeom prst="rect">
            <a:avLst/>
          </a:prstGeom>
          <a:ln w="12700">
            <a:solidFill>
              <a:schemeClr val="accent1"/>
            </a:solidFill>
          </a:ln>
        </p:spPr>
      </p:pic>
      <p:pic>
        <p:nvPicPr>
          <p:cNvPr id="10" name="Picture 9" descr="Graphical user interface, application, Word&#10;&#10;Description automatically generated">
            <a:extLst>
              <a:ext uri="{FF2B5EF4-FFF2-40B4-BE49-F238E27FC236}">
                <a16:creationId xmlns:a16="http://schemas.microsoft.com/office/drawing/2014/main" id="{332887AB-A059-DC09-B627-1086892E3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127" y="1975195"/>
            <a:ext cx="6072188" cy="2190750"/>
          </a:xfrm>
          <a:prstGeom prst="rect">
            <a:avLst/>
          </a:prstGeom>
          <a:ln w="12700">
            <a:solidFill>
              <a:schemeClr val="accent1"/>
            </a:solidFill>
          </a:ln>
        </p:spPr>
      </p:pic>
      <p:sp>
        <p:nvSpPr>
          <p:cNvPr id="11" name="Arrow: Up 10">
            <a:extLst>
              <a:ext uri="{FF2B5EF4-FFF2-40B4-BE49-F238E27FC236}">
                <a16:creationId xmlns:a16="http://schemas.microsoft.com/office/drawing/2014/main" id="{D75762B8-B7FF-15AF-385C-B4480237981F}"/>
              </a:ext>
            </a:extLst>
          </p:cNvPr>
          <p:cNvSpPr/>
          <p:nvPr/>
        </p:nvSpPr>
        <p:spPr>
          <a:xfrm rot="2700000">
            <a:off x="2483666" y="4136589"/>
            <a:ext cx="316937" cy="34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1472887A-34CA-CBD8-F3AD-4FAD000321CD}"/>
              </a:ext>
            </a:extLst>
          </p:cNvPr>
          <p:cNvCxnSpPr>
            <a:cxnSpLocks/>
          </p:cNvCxnSpPr>
          <p:nvPr/>
        </p:nvCxnSpPr>
        <p:spPr>
          <a:xfrm>
            <a:off x="5101389" y="4135465"/>
            <a:ext cx="23525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C784BD-9EAA-7521-2B56-804E81C04633}"/>
              </a:ext>
            </a:extLst>
          </p:cNvPr>
          <p:cNvSpPr txBox="1"/>
          <p:nvPr/>
        </p:nvSpPr>
        <p:spPr>
          <a:xfrm>
            <a:off x="5220198" y="4477954"/>
            <a:ext cx="3562853" cy="584775"/>
          </a:xfrm>
          <a:prstGeom prst="rect">
            <a:avLst/>
          </a:prstGeom>
          <a:noFill/>
        </p:spPr>
        <p:txBody>
          <a:bodyPr wrap="square" rtlCol="0">
            <a:spAutoFit/>
          </a:bodyPr>
          <a:lstStyle/>
          <a:p>
            <a:r>
              <a:rPr lang="en-US" sz="3200" dirty="0"/>
              <a:t>Famous Scot – not!</a:t>
            </a:r>
            <a:endParaRPr lang="en-GB" sz="3200" dirty="0"/>
          </a:p>
        </p:txBody>
      </p:sp>
    </p:spTree>
    <p:extLst>
      <p:ext uri="{BB962C8B-B14F-4D97-AF65-F5344CB8AC3E}">
        <p14:creationId xmlns:p14="http://schemas.microsoft.com/office/powerpoint/2010/main" val="11816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E50BA-F2BE-2EE1-ACD7-174642D00904}"/>
              </a:ext>
            </a:extLst>
          </p:cNvPr>
          <p:cNvSpPr txBox="1"/>
          <p:nvPr/>
        </p:nvSpPr>
        <p:spPr>
          <a:xfrm>
            <a:off x="490888" y="216569"/>
            <a:ext cx="2220673" cy="707886"/>
          </a:xfrm>
          <a:prstGeom prst="rect">
            <a:avLst/>
          </a:prstGeom>
          <a:noFill/>
        </p:spPr>
        <p:txBody>
          <a:bodyPr wrap="none" rtlCol="0">
            <a:spAutoFit/>
          </a:bodyPr>
          <a:lstStyle/>
          <a:p>
            <a:r>
              <a:rPr lang="en-US" sz="4000" dirty="0"/>
              <a:t>Pandemic</a:t>
            </a:r>
            <a:endParaRPr lang="en-GB" sz="4000" dirty="0"/>
          </a:p>
        </p:txBody>
      </p:sp>
      <p:sp>
        <p:nvSpPr>
          <p:cNvPr id="2" name="TextBox 1">
            <a:extLst>
              <a:ext uri="{FF2B5EF4-FFF2-40B4-BE49-F238E27FC236}">
                <a16:creationId xmlns:a16="http://schemas.microsoft.com/office/drawing/2014/main" id="{C4E67DA5-0751-DF9C-29F5-26D4A48FC48F}"/>
              </a:ext>
            </a:extLst>
          </p:cNvPr>
          <p:cNvSpPr txBox="1"/>
          <p:nvPr/>
        </p:nvSpPr>
        <p:spPr>
          <a:xfrm>
            <a:off x="1641375" y="1207971"/>
            <a:ext cx="3959545" cy="584775"/>
          </a:xfrm>
          <a:prstGeom prst="rect">
            <a:avLst/>
          </a:prstGeom>
          <a:noFill/>
        </p:spPr>
        <p:txBody>
          <a:bodyPr wrap="none" rtlCol="0">
            <a:spAutoFit/>
          </a:bodyPr>
          <a:lstStyle/>
          <a:p>
            <a:r>
              <a:rPr lang="en-US" sz="3200" dirty="0"/>
              <a:t>A major impact event?</a:t>
            </a:r>
            <a:endParaRPr lang="en-GB" sz="3200" dirty="0"/>
          </a:p>
        </p:txBody>
      </p:sp>
      <p:sp>
        <p:nvSpPr>
          <p:cNvPr id="3" name="TextBox 2">
            <a:extLst>
              <a:ext uri="{FF2B5EF4-FFF2-40B4-BE49-F238E27FC236}">
                <a16:creationId xmlns:a16="http://schemas.microsoft.com/office/drawing/2014/main" id="{3FFA6898-3BF9-8557-9481-22A0E5800B82}"/>
              </a:ext>
            </a:extLst>
          </p:cNvPr>
          <p:cNvSpPr txBox="1"/>
          <p:nvPr/>
        </p:nvSpPr>
        <p:spPr>
          <a:xfrm>
            <a:off x="1641375" y="1969142"/>
            <a:ext cx="5937331" cy="584775"/>
          </a:xfrm>
          <a:prstGeom prst="rect">
            <a:avLst/>
          </a:prstGeom>
          <a:noFill/>
        </p:spPr>
        <p:txBody>
          <a:bodyPr wrap="none" rtlCol="0">
            <a:spAutoFit/>
          </a:bodyPr>
          <a:lstStyle/>
          <a:p>
            <a:r>
              <a:rPr lang="en-US" sz="3200" dirty="0" err="1"/>
              <a:t>Decentralisation</a:t>
            </a:r>
            <a:r>
              <a:rPr lang="en-US" sz="3200" dirty="0"/>
              <a:t> of “infotainment”</a:t>
            </a:r>
          </a:p>
        </p:txBody>
      </p:sp>
      <p:sp>
        <p:nvSpPr>
          <p:cNvPr id="4" name="TextBox 3">
            <a:extLst>
              <a:ext uri="{FF2B5EF4-FFF2-40B4-BE49-F238E27FC236}">
                <a16:creationId xmlns:a16="http://schemas.microsoft.com/office/drawing/2014/main" id="{BFE48F37-C9BD-EA07-771E-1A7CE7AC12FE}"/>
              </a:ext>
            </a:extLst>
          </p:cNvPr>
          <p:cNvSpPr txBox="1"/>
          <p:nvPr/>
        </p:nvSpPr>
        <p:spPr>
          <a:xfrm>
            <a:off x="1641375" y="2730313"/>
            <a:ext cx="6087372" cy="1077218"/>
          </a:xfrm>
          <a:prstGeom prst="rect">
            <a:avLst/>
          </a:prstGeom>
          <a:noFill/>
        </p:spPr>
        <p:txBody>
          <a:bodyPr wrap="none" rtlCol="0">
            <a:spAutoFit/>
          </a:bodyPr>
          <a:lstStyle/>
          <a:p>
            <a:r>
              <a:rPr lang="en-US" sz="3200" dirty="0"/>
              <a:t>Working from home</a:t>
            </a:r>
          </a:p>
          <a:p>
            <a:r>
              <a:rPr lang="en-US" sz="3200" dirty="0"/>
              <a:t>	And playing, learning, creating …</a:t>
            </a:r>
          </a:p>
        </p:txBody>
      </p:sp>
      <p:pic>
        <p:nvPicPr>
          <p:cNvPr id="9" name="Picture 8" descr="Graphical user interface, text, application&#10;&#10;Description automatically generated">
            <a:extLst>
              <a:ext uri="{FF2B5EF4-FFF2-40B4-BE49-F238E27FC236}">
                <a16:creationId xmlns:a16="http://schemas.microsoft.com/office/drawing/2014/main" id="{2D86AF86-FFB2-A862-8DF4-798007C20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375" y="3983926"/>
            <a:ext cx="5495260" cy="2383185"/>
          </a:xfrm>
          <a:prstGeom prst="rect">
            <a:avLst/>
          </a:prstGeom>
          <a:ln w="12700">
            <a:solidFill>
              <a:schemeClr val="accent1"/>
            </a:solidFill>
          </a:ln>
        </p:spPr>
      </p:pic>
    </p:spTree>
    <p:extLst>
      <p:ext uri="{BB962C8B-B14F-4D97-AF65-F5344CB8AC3E}">
        <p14:creationId xmlns:p14="http://schemas.microsoft.com/office/powerpoint/2010/main" val="389644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E903688F-0F5B-0B33-8ABB-48CE005A5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32" y="211756"/>
            <a:ext cx="8510630" cy="1627471"/>
          </a:xfrm>
          <a:prstGeom prst="rect">
            <a:avLst/>
          </a:prstGeom>
          <a:ln w="12700">
            <a:solidFill>
              <a:schemeClr val="accent1"/>
            </a:solidFill>
          </a:ln>
        </p:spPr>
      </p:pic>
      <p:pic>
        <p:nvPicPr>
          <p:cNvPr id="10" name="Picture 9" descr="Text, timeline&#10;&#10;Description automatically generated">
            <a:extLst>
              <a:ext uri="{FF2B5EF4-FFF2-40B4-BE49-F238E27FC236}">
                <a16:creationId xmlns:a16="http://schemas.microsoft.com/office/drawing/2014/main" id="{A4D7C574-F9F9-8595-C8C8-5BABF1DF6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32" y="2222708"/>
            <a:ext cx="4443413" cy="4076700"/>
          </a:xfrm>
          <a:prstGeom prst="rect">
            <a:avLst/>
          </a:prstGeom>
          <a:ln w="12700">
            <a:solidFill>
              <a:schemeClr val="accent1"/>
            </a:solidFill>
          </a:ln>
        </p:spPr>
      </p:pic>
      <p:pic>
        <p:nvPicPr>
          <p:cNvPr id="12" name="Picture 11" descr="Graphical user interface, text, application&#10;&#10;Description automatically generated">
            <a:extLst>
              <a:ext uri="{FF2B5EF4-FFF2-40B4-BE49-F238E27FC236}">
                <a16:creationId xmlns:a16="http://schemas.microsoft.com/office/drawing/2014/main" id="{12B3E0AA-8F5E-C486-F90B-0E365C3FA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774" y="751095"/>
            <a:ext cx="3824288" cy="5548313"/>
          </a:xfrm>
          <a:prstGeom prst="rect">
            <a:avLst/>
          </a:prstGeom>
          <a:ln w="12700">
            <a:solidFill>
              <a:schemeClr val="accent1"/>
            </a:solidFill>
          </a:ln>
        </p:spPr>
      </p:pic>
    </p:spTree>
    <p:extLst>
      <p:ext uri="{BB962C8B-B14F-4D97-AF65-F5344CB8AC3E}">
        <p14:creationId xmlns:p14="http://schemas.microsoft.com/office/powerpoint/2010/main" val="40526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4851</Words>
  <Application>Microsoft Office PowerPoint</Application>
  <PresentationFormat>On-screen Show (4:3)</PresentationFormat>
  <Paragraphs>480</Paragraphs>
  <Slides>50</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Office Theme</vt:lpstr>
      <vt:lpstr>Survival in the common information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Common Information Environment: a newly emerged concept </vt:lpstr>
      <vt:lpstr>Overview</vt:lpstr>
      <vt:lpstr>Background</vt:lpstr>
      <vt:lpstr>Background</vt:lpstr>
      <vt:lpstr>Background</vt:lpstr>
      <vt:lpstr>Common Information Environment</vt:lpstr>
      <vt:lpstr>Issues</vt:lpstr>
      <vt:lpstr>Issues</vt:lpstr>
      <vt:lpstr>Issues</vt:lpstr>
      <vt:lpstr>Scale</vt:lpstr>
      <vt:lpstr>Scale</vt:lpstr>
      <vt:lpstr>Scotland</vt:lpstr>
      <vt:lpstr>Scotland</vt:lpstr>
      <vt:lpstr>Scotland</vt:lpstr>
      <vt:lpstr>Scotland</vt:lpstr>
      <vt:lpstr>In other words</vt:lpstr>
      <vt:lpstr>Thank you</vt:lpstr>
      <vt:lpstr>References (1)</vt:lpstr>
      <vt:lpstr>References (2)</vt:lpstr>
      <vt:lpstr>References (3)</vt:lpstr>
      <vt:lpstr>Future information environments: deserts, jungles or parks?</vt:lpstr>
      <vt:lpstr>Information environment</vt:lpstr>
      <vt:lpstr>Landscaping</vt:lpstr>
      <vt:lpstr>Ideal landscaping service</vt:lpstr>
      <vt:lpstr>Deserts</vt:lpstr>
      <vt:lpstr>PowerPoint Presentation</vt:lpstr>
      <vt:lpstr>Jungles</vt:lpstr>
      <vt:lpstr>PowerPoint Presentation</vt:lpstr>
      <vt:lpstr>Parks</vt:lpstr>
      <vt:lpstr>PowerPoint Presentation</vt:lpstr>
      <vt:lpstr>Some gardening tools</vt:lpstr>
      <vt:lpstr>A future information environment</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Stuff</dc:title>
  <dc:creator>Gordon Dunsire</dc:creator>
  <cp:lastModifiedBy>Gordon Dunsire</cp:lastModifiedBy>
  <cp:revision>1</cp:revision>
  <dcterms:created xsi:type="dcterms:W3CDTF">2022-09-02T16:20:02Z</dcterms:created>
  <dcterms:modified xsi:type="dcterms:W3CDTF">2022-11-23T11:06:27Z</dcterms:modified>
</cp:coreProperties>
</file>