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1B2535-7DE7-4650-AC11-7C0B0FAE8129}" v="476" dt="2022-12-04T12:56:49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8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71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766" y="2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don Dunsire" userId="89320f45fdc69f41" providerId="LiveId" clId="{B31B2535-7DE7-4650-AC11-7C0B0FAE8129}"/>
    <pc:docChg chg="undo custSel addSld delSld modSld">
      <pc:chgData name="Gordon Dunsire" userId="89320f45fdc69f41" providerId="LiveId" clId="{B31B2535-7DE7-4650-AC11-7C0B0FAE8129}" dt="2022-12-12T10:24:57.931" v="7991" actId="20577"/>
      <pc:docMkLst>
        <pc:docMk/>
      </pc:docMkLst>
      <pc:sldChg chg="modSp mod">
        <pc:chgData name="Gordon Dunsire" userId="89320f45fdc69f41" providerId="LiveId" clId="{B31B2535-7DE7-4650-AC11-7C0B0FAE8129}" dt="2022-12-10T13:05:36.273" v="1966" actId="20577"/>
        <pc:sldMkLst>
          <pc:docMk/>
          <pc:sldMk cId="2163681092" sldId="256"/>
        </pc:sldMkLst>
        <pc:spChg chg="mod">
          <ac:chgData name="Gordon Dunsire" userId="89320f45fdc69f41" providerId="LiveId" clId="{B31B2535-7DE7-4650-AC11-7C0B0FAE8129}" dt="2022-12-10T13:05:36.273" v="1966" actId="20577"/>
          <ac:spMkLst>
            <pc:docMk/>
            <pc:sldMk cId="2163681092" sldId="256"/>
            <ac:spMk id="3" creationId="{5BD71F60-84F8-8D5B-7942-E6CF9AF25482}"/>
          </ac:spMkLst>
        </pc:spChg>
      </pc:sldChg>
      <pc:sldChg chg="new del">
        <pc:chgData name="Gordon Dunsire" userId="89320f45fdc69f41" providerId="LiveId" clId="{B31B2535-7DE7-4650-AC11-7C0B0FAE8129}" dt="2022-12-04T11:21:21.103" v="2" actId="47"/>
        <pc:sldMkLst>
          <pc:docMk/>
          <pc:sldMk cId="1520274769" sldId="257"/>
        </pc:sldMkLst>
      </pc:sldChg>
      <pc:sldChg chg="addSp delSp modSp new mod modAnim modNotes">
        <pc:chgData name="Gordon Dunsire" userId="89320f45fdc69f41" providerId="LiveId" clId="{B31B2535-7DE7-4650-AC11-7C0B0FAE8129}" dt="2022-12-12T09:29:46.911" v="2933" actId="20577"/>
        <pc:sldMkLst>
          <pc:docMk/>
          <pc:sldMk cId="2431006515" sldId="258"/>
        </pc:sldMkLst>
        <pc:spChg chg="add mod">
          <ac:chgData name="Gordon Dunsire" userId="89320f45fdc69f41" providerId="LiveId" clId="{B31B2535-7DE7-4650-AC11-7C0B0FAE8129}" dt="2022-12-04T11:22:35.142" v="33" actId="255"/>
          <ac:spMkLst>
            <pc:docMk/>
            <pc:sldMk cId="2431006515" sldId="258"/>
            <ac:spMk id="2" creationId="{18B28E77-4D2C-4FCE-D929-50BFC3BE01E9}"/>
          </ac:spMkLst>
        </pc:spChg>
        <pc:spChg chg="add mod">
          <ac:chgData name="Gordon Dunsire" userId="89320f45fdc69f41" providerId="LiveId" clId="{B31B2535-7DE7-4650-AC11-7C0B0FAE8129}" dt="2022-12-04T11:28:55.473" v="282" actId="1076"/>
          <ac:spMkLst>
            <pc:docMk/>
            <pc:sldMk cId="2431006515" sldId="258"/>
            <ac:spMk id="3" creationId="{33FC6F70-20AC-7B1B-7699-B5CC2115EA54}"/>
          </ac:spMkLst>
        </pc:spChg>
        <pc:spChg chg="add mod">
          <ac:chgData name="Gordon Dunsire" userId="89320f45fdc69f41" providerId="LiveId" clId="{B31B2535-7DE7-4650-AC11-7C0B0FAE8129}" dt="2022-12-04T11:28:55.473" v="282" actId="1076"/>
          <ac:spMkLst>
            <pc:docMk/>
            <pc:sldMk cId="2431006515" sldId="258"/>
            <ac:spMk id="4" creationId="{3FE5C7E6-488C-E667-9E21-1BFA7AD06B74}"/>
          </ac:spMkLst>
        </pc:spChg>
        <pc:spChg chg="add del mod">
          <ac:chgData name="Gordon Dunsire" userId="89320f45fdc69f41" providerId="LiveId" clId="{B31B2535-7DE7-4650-AC11-7C0B0FAE8129}" dt="2022-12-04T11:28:55.473" v="282" actId="1076"/>
          <ac:spMkLst>
            <pc:docMk/>
            <pc:sldMk cId="2431006515" sldId="258"/>
            <ac:spMk id="5" creationId="{7C5C48DB-685A-72A5-A89E-F478EB92F620}"/>
          </ac:spMkLst>
        </pc:spChg>
        <pc:spChg chg="add mod">
          <ac:chgData name="Gordon Dunsire" userId="89320f45fdc69f41" providerId="LiveId" clId="{B31B2535-7DE7-4650-AC11-7C0B0FAE8129}" dt="2022-12-04T11:28:55.473" v="282" actId="1076"/>
          <ac:spMkLst>
            <pc:docMk/>
            <pc:sldMk cId="2431006515" sldId="258"/>
            <ac:spMk id="6" creationId="{45B8C7BF-5B18-DC09-164A-DB1B8E4963C4}"/>
          </ac:spMkLst>
        </pc:spChg>
        <pc:spChg chg="add mod">
          <ac:chgData name="Gordon Dunsire" userId="89320f45fdc69f41" providerId="LiveId" clId="{B31B2535-7DE7-4650-AC11-7C0B0FAE8129}" dt="2022-12-04T11:30:50.443" v="294" actId="14100"/>
          <ac:spMkLst>
            <pc:docMk/>
            <pc:sldMk cId="2431006515" sldId="258"/>
            <ac:spMk id="7" creationId="{728286B8-6FB9-10AA-FAE1-235220ECADE8}"/>
          </ac:spMkLst>
        </pc:spChg>
      </pc:sldChg>
      <pc:sldChg chg="addSp modSp add mod modAnim modNotes">
        <pc:chgData name="Gordon Dunsire" userId="89320f45fdc69f41" providerId="LiveId" clId="{B31B2535-7DE7-4650-AC11-7C0B0FAE8129}" dt="2022-12-12T09:39:14.645" v="3980" actId="20577"/>
        <pc:sldMkLst>
          <pc:docMk/>
          <pc:sldMk cId="708277562" sldId="259"/>
        </pc:sldMkLst>
        <pc:spChg chg="mod">
          <ac:chgData name="Gordon Dunsire" userId="89320f45fdc69f41" providerId="LiveId" clId="{B31B2535-7DE7-4650-AC11-7C0B0FAE8129}" dt="2022-12-04T11:23:01.774" v="60" actId="20577"/>
          <ac:spMkLst>
            <pc:docMk/>
            <pc:sldMk cId="708277562" sldId="259"/>
            <ac:spMk id="2" creationId="{18B28E77-4D2C-4FCE-D929-50BFC3BE01E9}"/>
          </ac:spMkLst>
        </pc:spChg>
        <pc:spChg chg="add mod">
          <ac:chgData name="Gordon Dunsire" userId="89320f45fdc69f41" providerId="LiveId" clId="{B31B2535-7DE7-4650-AC11-7C0B0FAE8129}" dt="2022-12-04T11:43:11.426" v="710" actId="552"/>
          <ac:spMkLst>
            <pc:docMk/>
            <pc:sldMk cId="708277562" sldId="259"/>
            <ac:spMk id="3" creationId="{CC973AFA-2C21-AEFE-DFEB-D3FC7BA263DC}"/>
          </ac:spMkLst>
        </pc:spChg>
        <pc:spChg chg="add mod">
          <ac:chgData name="Gordon Dunsire" userId="89320f45fdc69f41" providerId="LiveId" clId="{B31B2535-7DE7-4650-AC11-7C0B0FAE8129}" dt="2022-12-04T11:43:15.545" v="711" actId="465"/>
          <ac:spMkLst>
            <pc:docMk/>
            <pc:sldMk cId="708277562" sldId="259"/>
            <ac:spMk id="4" creationId="{41D886CA-4A23-C909-10AA-EE065D5F7FA9}"/>
          </ac:spMkLst>
        </pc:spChg>
        <pc:spChg chg="add mod">
          <ac:chgData name="Gordon Dunsire" userId="89320f45fdc69f41" providerId="LiveId" clId="{B31B2535-7DE7-4650-AC11-7C0B0FAE8129}" dt="2022-12-04T11:43:41.957" v="713" actId="113"/>
          <ac:spMkLst>
            <pc:docMk/>
            <pc:sldMk cId="708277562" sldId="259"/>
            <ac:spMk id="5" creationId="{0D24D41C-52F0-B2F3-5D1D-6D83CEFA3551}"/>
          </ac:spMkLst>
        </pc:spChg>
        <pc:spChg chg="add mod">
          <ac:chgData name="Gordon Dunsire" userId="89320f45fdc69f41" providerId="LiveId" clId="{B31B2535-7DE7-4650-AC11-7C0B0FAE8129}" dt="2022-12-04T11:43:48.736" v="714" actId="113"/>
          <ac:spMkLst>
            <pc:docMk/>
            <pc:sldMk cId="708277562" sldId="259"/>
            <ac:spMk id="6" creationId="{B70C15CB-C50E-2E9D-F78D-6AFBD616D7A0}"/>
          </ac:spMkLst>
        </pc:spChg>
      </pc:sldChg>
      <pc:sldChg chg="addSp modSp add mod modAnim modNotes">
        <pc:chgData name="Gordon Dunsire" userId="89320f45fdc69f41" providerId="LiveId" clId="{B31B2535-7DE7-4650-AC11-7C0B0FAE8129}" dt="2022-12-12T10:02:42.662" v="6099" actId="20577"/>
        <pc:sldMkLst>
          <pc:docMk/>
          <pc:sldMk cId="941839319" sldId="260"/>
        </pc:sldMkLst>
        <pc:spChg chg="mod">
          <ac:chgData name="Gordon Dunsire" userId="89320f45fdc69f41" providerId="LiveId" clId="{B31B2535-7DE7-4650-AC11-7C0B0FAE8129}" dt="2022-12-04T11:23:24.539" v="79" actId="20577"/>
          <ac:spMkLst>
            <pc:docMk/>
            <pc:sldMk cId="941839319" sldId="260"/>
            <ac:spMk id="2" creationId="{18B28E77-4D2C-4FCE-D929-50BFC3BE01E9}"/>
          </ac:spMkLst>
        </pc:spChg>
        <pc:spChg chg="add mod">
          <ac:chgData name="Gordon Dunsire" userId="89320f45fdc69f41" providerId="LiveId" clId="{B31B2535-7DE7-4650-AC11-7C0B0FAE8129}" dt="2022-12-04T12:02:49.824" v="1187" actId="1076"/>
          <ac:spMkLst>
            <pc:docMk/>
            <pc:sldMk cId="941839319" sldId="260"/>
            <ac:spMk id="3" creationId="{4DFF43E7-07FC-E4C2-4097-2C6EA577A0F1}"/>
          </ac:spMkLst>
        </pc:spChg>
        <pc:spChg chg="add mod">
          <ac:chgData name="Gordon Dunsire" userId="89320f45fdc69f41" providerId="LiveId" clId="{B31B2535-7DE7-4650-AC11-7C0B0FAE8129}" dt="2022-12-04T12:07:58.255" v="1301" actId="20577"/>
          <ac:spMkLst>
            <pc:docMk/>
            <pc:sldMk cId="941839319" sldId="260"/>
            <ac:spMk id="4" creationId="{751C7FE2-B825-E133-8950-793A547FAFF7}"/>
          </ac:spMkLst>
        </pc:spChg>
        <pc:spChg chg="add mod">
          <ac:chgData name="Gordon Dunsire" userId="89320f45fdc69f41" providerId="LiveId" clId="{B31B2535-7DE7-4650-AC11-7C0B0FAE8129}" dt="2022-12-04T12:11:02.643" v="1321" actId="1076"/>
          <ac:spMkLst>
            <pc:docMk/>
            <pc:sldMk cId="941839319" sldId="260"/>
            <ac:spMk id="5" creationId="{5F723913-68E0-DC34-5692-DF78B74223A6}"/>
          </ac:spMkLst>
        </pc:spChg>
        <pc:spChg chg="add mod">
          <ac:chgData name="Gordon Dunsire" userId="89320f45fdc69f41" providerId="LiveId" clId="{B31B2535-7DE7-4650-AC11-7C0B0FAE8129}" dt="2022-12-04T12:11:41.783" v="1325" actId="408"/>
          <ac:spMkLst>
            <pc:docMk/>
            <pc:sldMk cId="941839319" sldId="260"/>
            <ac:spMk id="6" creationId="{F79B2AB8-9104-16F5-790F-35CADB57504C}"/>
          </ac:spMkLst>
        </pc:spChg>
        <pc:spChg chg="add mod">
          <ac:chgData name="Gordon Dunsire" userId="89320f45fdc69f41" providerId="LiveId" clId="{B31B2535-7DE7-4650-AC11-7C0B0FAE8129}" dt="2022-12-04T12:11:41.783" v="1325" actId="408"/>
          <ac:spMkLst>
            <pc:docMk/>
            <pc:sldMk cId="941839319" sldId="260"/>
            <ac:spMk id="7" creationId="{D6DBF56A-FD9B-2B54-DE46-6FCE97E5D159}"/>
          </ac:spMkLst>
        </pc:spChg>
        <pc:spChg chg="add mod">
          <ac:chgData name="Gordon Dunsire" userId="89320f45fdc69f41" providerId="LiveId" clId="{B31B2535-7DE7-4650-AC11-7C0B0FAE8129}" dt="2022-12-04T12:11:32.640" v="1324" actId="1076"/>
          <ac:spMkLst>
            <pc:docMk/>
            <pc:sldMk cId="941839319" sldId="260"/>
            <ac:spMk id="8" creationId="{00CC127E-FFC3-AE40-C47C-9532508FDD65}"/>
          </ac:spMkLst>
        </pc:spChg>
        <pc:spChg chg="add mod">
          <ac:chgData name="Gordon Dunsire" userId="89320f45fdc69f41" providerId="LiveId" clId="{B31B2535-7DE7-4650-AC11-7C0B0FAE8129}" dt="2022-12-04T12:12:03.966" v="1327" actId="1076"/>
          <ac:spMkLst>
            <pc:docMk/>
            <pc:sldMk cId="941839319" sldId="260"/>
            <ac:spMk id="9" creationId="{3A1F368E-D8B6-F6E8-094A-0A7693CD0020}"/>
          </ac:spMkLst>
        </pc:spChg>
        <pc:spChg chg="add mod">
          <ac:chgData name="Gordon Dunsire" userId="89320f45fdc69f41" providerId="LiveId" clId="{B31B2535-7DE7-4650-AC11-7C0B0FAE8129}" dt="2022-12-04T12:12:28.109" v="1329" actId="408"/>
          <ac:spMkLst>
            <pc:docMk/>
            <pc:sldMk cId="941839319" sldId="260"/>
            <ac:spMk id="10" creationId="{5E1458EF-C0F3-88A8-08A2-BB82B123EDED}"/>
          </ac:spMkLst>
        </pc:spChg>
        <pc:spChg chg="add mod">
          <ac:chgData name="Gordon Dunsire" userId="89320f45fdc69f41" providerId="LiveId" clId="{B31B2535-7DE7-4650-AC11-7C0B0FAE8129}" dt="2022-12-04T12:12:14.056" v="1328" actId="1076"/>
          <ac:spMkLst>
            <pc:docMk/>
            <pc:sldMk cId="941839319" sldId="260"/>
            <ac:spMk id="11" creationId="{07DA8D0A-06C6-E520-AD7F-100DC72FB84D}"/>
          </ac:spMkLst>
        </pc:spChg>
        <pc:spChg chg="add mod">
          <ac:chgData name="Gordon Dunsire" userId="89320f45fdc69f41" providerId="LiveId" clId="{B31B2535-7DE7-4650-AC11-7C0B0FAE8129}" dt="2022-12-04T12:12:28.109" v="1329" actId="408"/>
          <ac:spMkLst>
            <pc:docMk/>
            <pc:sldMk cId="941839319" sldId="260"/>
            <ac:spMk id="12" creationId="{15C8300B-5381-B439-E7DE-B601703870A7}"/>
          </ac:spMkLst>
        </pc:spChg>
        <pc:spChg chg="add mod">
          <ac:chgData name="Gordon Dunsire" userId="89320f45fdc69f41" providerId="LiveId" clId="{B31B2535-7DE7-4650-AC11-7C0B0FAE8129}" dt="2022-12-04T12:13:07.363" v="1332" actId="14100"/>
          <ac:spMkLst>
            <pc:docMk/>
            <pc:sldMk cId="941839319" sldId="260"/>
            <ac:spMk id="13" creationId="{448C4552-6A2D-D5AC-5448-AA9FA1EA5433}"/>
          </ac:spMkLst>
        </pc:spChg>
      </pc:sldChg>
      <pc:sldChg chg="addSp delSp modSp add mod modAnim modNotes">
        <pc:chgData name="Gordon Dunsire" userId="89320f45fdc69f41" providerId="LiveId" clId="{B31B2535-7DE7-4650-AC11-7C0B0FAE8129}" dt="2022-12-12T10:15:47.595" v="7320" actId="20577"/>
        <pc:sldMkLst>
          <pc:docMk/>
          <pc:sldMk cId="4027370687" sldId="261"/>
        </pc:sldMkLst>
        <pc:spChg chg="mod">
          <ac:chgData name="Gordon Dunsire" userId="89320f45fdc69f41" providerId="LiveId" clId="{B31B2535-7DE7-4650-AC11-7C0B0FAE8129}" dt="2022-12-04T11:23:50.142" v="112" actId="20577"/>
          <ac:spMkLst>
            <pc:docMk/>
            <pc:sldMk cId="4027370687" sldId="261"/>
            <ac:spMk id="2" creationId="{18B28E77-4D2C-4FCE-D929-50BFC3BE01E9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3" creationId="{DD8D122F-1A73-465A-30C5-1E57E972AF33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4" creationId="{9DD780D4-99E4-5011-47F4-25682AB19233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5" creationId="{6BCCACF5-7462-80FD-118C-88028E977FE2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6" creationId="{6B740E4F-C1EB-2B98-431C-7905071F7FA7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7" creationId="{EA0C20E1-8287-403C-1427-AE702AB7FA8B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8" creationId="{75CEEC50-1150-4CBF-FFF7-23DAB7F1DFF1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9" creationId="{6D2BCFA5-E4F0-482B-D07D-122FBD231894}"/>
          </ac:spMkLst>
        </pc:spChg>
        <pc:spChg chg="add mod">
          <ac:chgData name="Gordon Dunsire" userId="89320f45fdc69f41" providerId="LiveId" clId="{B31B2535-7DE7-4650-AC11-7C0B0FAE8129}" dt="2022-12-04T12:19:49.350" v="1397" actId="164"/>
          <ac:spMkLst>
            <pc:docMk/>
            <pc:sldMk cId="4027370687" sldId="261"/>
            <ac:spMk id="10" creationId="{2B51AC7C-31B2-C8AD-7A13-217BD325F43A}"/>
          </ac:spMkLst>
        </pc:spChg>
        <pc:spChg chg="add mod">
          <ac:chgData name="Gordon Dunsire" userId="89320f45fdc69f41" providerId="LiveId" clId="{B31B2535-7DE7-4650-AC11-7C0B0FAE8129}" dt="2022-12-04T12:38:30.951" v="1541" actId="552"/>
          <ac:spMkLst>
            <pc:docMk/>
            <pc:sldMk cId="4027370687" sldId="261"/>
            <ac:spMk id="11" creationId="{44AF4B74-FE5E-13BA-D8C8-FA8A59988E47}"/>
          </ac:spMkLst>
        </pc:spChg>
        <pc:spChg chg="add mod">
          <ac:chgData name="Gordon Dunsire" userId="89320f45fdc69f41" providerId="LiveId" clId="{B31B2535-7DE7-4650-AC11-7C0B0FAE8129}" dt="2022-12-04T12:38:30.951" v="1541" actId="552"/>
          <ac:spMkLst>
            <pc:docMk/>
            <pc:sldMk cId="4027370687" sldId="261"/>
            <ac:spMk id="13" creationId="{18CAC59D-E923-CEE7-CBB2-261B38679153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15" creationId="{392268AF-51FC-4568-5471-22807C3B46EE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16" creationId="{AEE2F107-359B-A5BC-9AAE-DC8B259C2EEE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17" creationId="{BE386211-BF3D-44A6-F09F-E7DF8BFE772F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18" creationId="{A7A75520-51FA-EDED-7829-245343791232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19" creationId="{C3ACF759-853D-54B8-95D7-A1BA6E658085}"/>
          </ac:spMkLst>
        </pc:spChg>
        <pc:spChg chg="mod">
          <ac:chgData name="Gordon Dunsire" userId="89320f45fdc69f41" providerId="LiveId" clId="{B31B2535-7DE7-4650-AC11-7C0B0FAE8129}" dt="2022-12-04T12:21:14.417" v="1417" actId="6549"/>
          <ac:spMkLst>
            <pc:docMk/>
            <pc:sldMk cId="4027370687" sldId="261"/>
            <ac:spMk id="20" creationId="{BE4ABFAA-1FCF-2D6A-3899-2D4581003EEA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21" creationId="{0875C388-48CE-BDCD-CEFA-F4D9274B0AE6}"/>
          </ac:spMkLst>
        </pc:spChg>
        <pc:spChg chg="mod">
          <ac:chgData name="Gordon Dunsire" userId="89320f45fdc69f41" providerId="LiveId" clId="{B31B2535-7DE7-4650-AC11-7C0B0FAE8129}" dt="2022-12-04T12:21:06.121" v="1414"/>
          <ac:spMkLst>
            <pc:docMk/>
            <pc:sldMk cId="4027370687" sldId="261"/>
            <ac:spMk id="22" creationId="{25567244-0F89-D424-6242-B03FCED63342}"/>
          </ac:spMkLst>
        </pc:spChg>
        <pc:spChg chg="add mod">
          <ac:chgData name="Gordon Dunsire" userId="89320f45fdc69f41" providerId="LiveId" clId="{B31B2535-7DE7-4650-AC11-7C0B0FAE8129}" dt="2022-12-04T12:38:30.951" v="1541" actId="552"/>
          <ac:spMkLst>
            <pc:docMk/>
            <pc:sldMk cId="4027370687" sldId="261"/>
            <ac:spMk id="23" creationId="{4D004FD3-81AB-DDC0-10D1-7B8D34CB3DCB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25" creationId="{1588B0BF-6173-BBAC-FE63-CC98808A2ED5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26" creationId="{826CBBEC-3A9D-6C50-FD42-1BB303959B6C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27" creationId="{413F4AA7-1111-1C17-54E3-FD26DDFAC314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28" creationId="{8A64BCCB-BCB1-5CBF-D3C3-AA2A86D36EFA}"/>
          </ac:spMkLst>
        </pc:spChg>
        <pc:spChg chg="del mod">
          <ac:chgData name="Gordon Dunsire" userId="89320f45fdc69f41" providerId="LiveId" clId="{B31B2535-7DE7-4650-AC11-7C0B0FAE8129}" dt="2022-12-04T12:23:22.102" v="1450" actId="478"/>
          <ac:spMkLst>
            <pc:docMk/>
            <pc:sldMk cId="4027370687" sldId="261"/>
            <ac:spMk id="29" creationId="{694F21F3-39AA-D590-8A0C-496AD6FF3E56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30" creationId="{CF3F7C81-34BE-DEF4-89E2-4C4DDDF92ACF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31" creationId="{33DF8B66-7415-AD6C-BEA6-2662A950F0AB}"/>
          </ac:spMkLst>
        </pc:spChg>
        <pc:spChg chg="mod">
          <ac:chgData name="Gordon Dunsire" userId="89320f45fdc69f41" providerId="LiveId" clId="{B31B2535-7DE7-4650-AC11-7C0B0FAE8129}" dt="2022-12-04T12:23:01.626" v="1447"/>
          <ac:spMkLst>
            <pc:docMk/>
            <pc:sldMk cId="4027370687" sldId="261"/>
            <ac:spMk id="32" creationId="{682326E3-B530-B724-BDC1-DED5A7369342}"/>
          </ac:spMkLst>
        </pc:spChg>
        <pc:spChg chg="add mod">
          <ac:chgData name="Gordon Dunsire" userId="89320f45fdc69f41" providerId="LiveId" clId="{B31B2535-7DE7-4650-AC11-7C0B0FAE8129}" dt="2022-12-04T12:38:30.951" v="1541" actId="552"/>
          <ac:spMkLst>
            <pc:docMk/>
            <pc:sldMk cId="4027370687" sldId="261"/>
            <ac:spMk id="33" creationId="{ED61F6EC-6DB3-D3D9-BCF0-D32E1B6279FB}"/>
          </ac:spMkLst>
        </pc:spChg>
        <pc:spChg chg="del mod">
          <ac:chgData name="Gordon Dunsire" userId="89320f45fdc69f41" providerId="LiveId" clId="{B31B2535-7DE7-4650-AC11-7C0B0FAE8129}" dt="2022-12-04T12:24:03.518" v="1464" actId="478"/>
          <ac:spMkLst>
            <pc:docMk/>
            <pc:sldMk cId="4027370687" sldId="261"/>
            <ac:spMk id="35" creationId="{121053C4-53C9-D2F7-E283-B513DFEBD96A}"/>
          </ac:spMkLst>
        </pc:spChg>
        <pc:spChg chg="mod">
          <ac:chgData name="Gordon Dunsire" userId="89320f45fdc69f41" providerId="LiveId" clId="{B31B2535-7DE7-4650-AC11-7C0B0FAE8129}" dt="2022-12-04T12:35:28.215" v="1524" actId="165"/>
          <ac:spMkLst>
            <pc:docMk/>
            <pc:sldMk cId="4027370687" sldId="261"/>
            <ac:spMk id="36" creationId="{9FF0C4F6-1271-2812-3221-78C79E1EAF8A}"/>
          </ac:spMkLst>
        </pc:spChg>
        <pc:spChg chg="mod">
          <ac:chgData name="Gordon Dunsire" userId="89320f45fdc69f41" providerId="LiveId" clId="{B31B2535-7DE7-4650-AC11-7C0B0FAE8129}" dt="2022-12-04T12:35:28.215" v="1524" actId="165"/>
          <ac:spMkLst>
            <pc:docMk/>
            <pc:sldMk cId="4027370687" sldId="261"/>
            <ac:spMk id="37" creationId="{080FB0AB-2798-F947-DE00-52C20BCE753C}"/>
          </ac:spMkLst>
        </pc:spChg>
        <pc:spChg chg="del mod">
          <ac:chgData name="Gordon Dunsire" userId="89320f45fdc69f41" providerId="LiveId" clId="{B31B2535-7DE7-4650-AC11-7C0B0FAE8129}" dt="2022-12-04T12:24:12.321" v="1465" actId="478"/>
          <ac:spMkLst>
            <pc:docMk/>
            <pc:sldMk cId="4027370687" sldId="261"/>
            <ac:spMk id="38" creationId="{9E1A45D1-E31E-6EAD-3E2D-53D8C9878560}"/>
          </ac:spMkLst>
        </pc:spChg>
        <pc:spChg chg="mod">
          <ac:chgData name="Gordon Dunsire" userId="89320f45fdc69f41" providerId="LiveId" clId="{B31B2535-7DE7-4650-AC11-7C0B0FAE8129}" dt="2022-12-04T12:35:28.215" v="1524" actId="165"/>
          <ac:spMkLst>
            <pc:docMk/>
            <pc:sldMk cId="4027370687" sldId="261"/>
            <ac:spMk id="39" creationId="{1A80D412-3909-EE81-F3E9-4850F5EFA630}"/>
          </ac:spMkLst>
        </pc:spChg>
        <pc:spChg chg="mod">
          <ac:chgData name="Gordon Dunsire" userId="89320f45fdc69f41" providerId="LiveId" clId="{B31B2535-7DE7-4650-AC11-7C0B0FAE8129}" dt="2022-12-04T12:35:28.215" v="1524" actId="165"/>
          <ac:spMkLst>
            <pc:docMk/>
            <pc:sldMk cId="4027370687" sldId="261"/>
            <ac:spMk id="40" creationId="{0663A63E-E89C-D7DC-DE08-297615D22B94}"/>
          </ac:spMkLst>
        </pc:spChg>
        <pc:spChg chg="mod">
          <ac:chgData name="Gordon Dunsire" userId="89320f45fdc69f41" providerId="LiveId" clId="{B31B2535-7DE7-4650-AC11-7C0B0FAE8129}" dt="2022-12-04T12:35:28.215" v="1524" actId="165"/>
          <ac:spMkLst>
            <pc:docMk/>
            <pc:sldMk cId="4027370687" sldId="261"/>
            <ac:spMk id="41" creationId="{9DB0358A-B683-91BC-EB60-0394129C83AF}"/>
          </ac:spMkLst>
        </pc:spChg>
        <pc:spChg chg="add mod">
          <ac:chgData name="Gordon Dunsire" userId="89320f45fdc69f41" providerId="LiveId" clId="{B31B2535-7DE7-4650-AC11-7C0B0FAE8129}" dt="2022-12-04T12:38:30.951" v="1541" actId="552"/>
          <ac:spMkLst>
            <pc:docMk/>
            <pc:sldMk cId="4027370687" sldId="261"/>
            <ac:spMk id="42" creationId="{45AE3D94-6B03-F53C-2BDE-1D62644EE40F}"/>
          </ac:spMkLst>
        </pc:spChg>
        <pc:spChg chg="mod">
          <ac:chgData name="Gordon Dunsire" userId="89320f45fdc69f41" providerId="LiveId" clId="{B31B2535-7DE7-4650-AC11-7C0B0FAE8129}" dt="2022-12-04T12:26:55.394" v="1490" actId="408"/>
          <ac:spMkLst>
            <pc:docMk/>
            <pc:sldMk cId="4027370687" sldId="261"/>
            <ac:spMk id="44" creationId="{DFE65AE8-401E-2BE5-DF0B-B061E8852CA0}"/>
          </ac:spMkLst>
        </pc:spChg>
        <pc:spChg chg="mod">
          <ac:chgData name="Gordon Dunsire" userId="89320f45fdc69f41" providerId="LiveId" clId="{B31B2535-7DE7-4650-AC11-7C0B0FAE8129}" dt="2022-12-04T12:26:20.051" v="1487" actId="12789"/>
          <ac:spMkLst>
            <pc:docMk/>
            <pc:sldMk cId="4027370687" sldId="261"/>
            <ac:spMk id="45" creationId="{21F6EE0A-BA76-9EC5-FF81-763AF1912AE0}"/>
          </ac:spMkLst>
        </pc:spChg>
        <pc:spChg chg="mod">
          <ac:chgData name="Gordon Dunsire" userId="89320f45fdc69f41" providerId="LiveId" clId="{B31B2535-7DE7-4650-AC11-7C0B0FAE8129}" dt="2022-12-04T12:26:55.394" v="1490" actId="408"/>
          <ac:spMkLst>
            <pc:docMk/>
            <pc:sldMk cId="4027370687" sldId="261"/>
            <ac:spMk id="46" creationId="{2E46C528-A16F-CC56-00DB-76669EF4025E}"/>
          </ac:spMkLst>
        </pc:spChg>
        <pc:spChg chg="mod">
          <ac:chgData name="Gordon Dunsire" userId="89320f45fdc69f41" providerId="LiveId" clId="{B31B2535-7DE7-4650-AC11-7C0B0FAE8129}" dt="2022-12-04T12:26:42.826" v="1489" actId="1076"/>
          <ac:spMkLst>
            <pc:docMk/>
            <pc:sldMk cId="4027370687" sldId="261"/>
            <ac:spMk id="47" creationId="{F8B67143-ABFA-803F-43B7-48C75E79F042}"/>
          </ac:spMkLst>
        </pc:spChg>
        <pc:spChg chg="mod">
          <ac:chgData name="Gordon Dunsire" userId="89320f45fdc69f41" providerId="LiveId" clId="{B31B2535-7DE7-4650-AC11-7C0B0FAE8129}" dt="2022-12-04T12:26:55.394" v="1490" actId="408"/>
          <ac:spMkLst>
            <pc:docMk/>
            <pc:sldMk cId="4027370687" sldId="261"/>
            <ac:spMk id="48" creationId="{3422FE21-7991-F0B9-9186-6EAE8D67F2B9}"/>
          </ac:spMkLst>
        </pc:spChg>
        <pc:spChg chg="add mod">
          <ac:chgData name="Gordon Dunsire" userId="89320f45fdc69f41" providerId="LiveId" clId="{B31B2535-7DE7-4650-AC11-7C0B0FAE8129}" dt="2022-12-04T12:35:11.308" v="1522" actId="164"/>
          <ac:spMkLst>
            <pc:docMk/>
            <pc:sldMk cId="4027370687" sldId="261"/>
            <ac:spMk id="49" creationId="{1B7CED99-8C93-17BD-A5D8-7BD9193B5B00}"/>
          </ac:spMkLst>
        </pc:spChg>
        <pc:spChg chg="mod">
          <ac:chgData name="Gordon Dunsire" userId="89320f45fdc69f41" providerId="LiveId" clId="{B31B2535-7DE7-4650-AC11-7C0B0FAE8129}" dt="2022-12-04T12:31:56.895" v="1500"/>
          <ac:spMkLst>
            <pc:docMk/>
            <pc:sldMk cId="4027370687" sldId="261"/>
            <ac:spMk id="51" creationId="{F2CCE87E-3637-6B9D-9BCC-3D49CB4923B8}"/>
          </ac:spMkLst>
        </pc:spChg>
        <pc:spChg chg="mod">
          <ac:chgData name="Gordon Dunsire" userId="89320f45fdc69f41" providerId="LiveId" clId="{B31B2535-7DE7-4650-AC11-7C0B0FAE8129}" dt="2022-12-04T12:31:56.895" v="1500"/>
          <ac:spMkLst>
            <pc:docMk/>
            <pc:sldMk cId="4027370687" sldId="261"/>
            <ac:spMk id="52" creationId="{E5A3CF37-A54B-C620-8DBB-CD6F475A5D7B}"/>
          </ac:spMkLst>
        </pc:spChg>
        <pc:spChg chg="mod">
          <ac:chgData name="Gordon Dunsire" userId="89320f45fdc69f41" providerId="LiveId" clId="{B31B2535-7DE7-4650-AC11-7C0B0FAE8129}" dt="2022-12-04T12:31:56.895" v="1500"/>
          <ac:spMkLst>
            <pc:docMk/>
            <pc:sldMk cId="4027370687" sldId="261"/>
            <ac:spMk id="53" creationId="{82BC9E56-DCF0-4E76-0667-D12D0850D044}"/>
          </ac:spMkLst>
        </pc:spChg>
        <pc:spChg chg="mod">
          <ac:chgData name="Gordon Dunsire" userId="89320f45fdc69f41" providerId="LiveId" clId="{B31B2535-7DE7-4650-AC11-7C0B0FAE8129}" dt="2022-12-04T12:31:56.895" v="1500"/>
          <ac:spMkLst>
            <pc:docMk/>
            <pc:sldMk cId="4027370687" sldId="261"/>
            <ac:spMk id="54" creationId="{F7EB84E0-8DF0-9327-6BE4-AA5A38FE8121}"/>
          </ac:spMkLst>
        </pc:spChg>
        <pc:spChg chg="mod">
          <ac:chgData name="Gordon Dunsire" userId="89320f45fdc69f41" providerId="LiveId" clId="{B31B2535-7DE7-4650-AC11-7C0B0FAE8129}" dt="2022-12-04T12:31:56.895" v="1500"/>
          <ac:spMkLst>
            <pc:docMk/>
            <pc:sldMk cId="4027370687" sldId="261"/>
            <ac:spMk id="55" creationId="{6951B781-C6DE-020D-6AD1-FD9FBE650E88}"/>
          </ac:spMkLst>
        </pc:spChg>
        <pc:spChg chg="add mod">
          <ac:chgData name="Gordon Dunsire" userId="89320f45fdc69f41" providerId="LiveId" clId="{B31B2535-7DE7-4650-AC11-7C0B0FAE8129}" dt="2022-12-04T12:34:59.375" v="1521" actId="164"/>
          <ac:spMkLst>
            <pc:docMk/>
            <pc:sldMk cId="4027370687" sldId="261"/>
            <ac:spMk id="56" creationId="{D910DEDD-839A-9FC6-9BF6-7DC41FF76AC8}"/>
          </ac:spMkLst>
        </pc:spChg>
        <pc:spChg chg="add mod">
          <ac:chgData name="Gordon Dunsire" userId="89320f45fdc69f41" providerId="LiveId" clId="{B31B2535-7DE7-4650-AC11-7C0B0FAE8129}" dt="2022-12-04T12:34:49.675" v="1520" actId="164"/>
          <ac:spMkLst>
            <pc:docMk/>
            <pc:sldMk cId="4027370687" sldId="261"/>
            <ac:spMk id="57" creationId="{588BF249-22DB-D81A-7968-6BC571D6D476}"/>
          </ac:spMkLst>
        </pc:spChg>
        <pc:spChg chg="add mod topLvl">
          <ac:chgData name="Gordon Dunsire" userId="89320f45fdc69f41" providerId="LiveId" clId="{B31B2535-7DE7-4650-AC11-7C0B0FAE8129}" dt="2022-12-04T12:35:36.924" v="1526" actId="164"/>
          <ac:spMkLst>
            <pc:docMk/>
            <pc:sldMk cId="4027370687" sldId="261"/>
            <ac:spMk id="58" creationId="{0C5DE6A3-9F7F-A136-0FB1-29862B4CBC84}"/>
          </ac:spMkLst>
        </pc:spChg>
        <pc:spChg chg="add mod">
          <ac:chgData name="Gordon Dunsire" userId="89320f45fdc69f41" providerId="LiveId" clId="{B31B2535-7DE7-4650-AC11-7C0B0FAE8129}" dt="2022-12-04T12:35:49.637" v="1528" actId="164"/>
          <ac:spMkLst>
            <pc:docMk/>
            <pc:sldMk cId="4027370687" sldId="261"/>
            <ac:spMk id="59" creationId="{19E146EE-7A63-1F86-1E87-E85DDC88D6DB}"/>
          </ac:spMkLst>
        </pc:spChg>
        <pc:grpChg chg="add mod">
          <ac:chgData name="Gordon Dunsire" userId="89320f45fdc69f41" providerId="LiveId" clId="{B31B2535-7DE7-4650-AC11-7C0B0FAE8129}" dt="2022-12-04T12:35:11.308" v="1522" actId="164"/>
          <ac:grpSpMkLst>
            <pc:docMk/>
            <pc:sldMk cId="4027370687" sldId="261"/>
            <ac:grpSpMk id="12" creationId="{0FE374AB-1A49-4147-E31C-480E06B9E468}"/>
          </ac:grpSpMkLst>
        </pc:grpChg>
        <pc:grpChg chg="add mod">
          <ac:chgData name="Gordon Dunsire" userId="89320f45fdc69f41" providerId="LiveId" clId="{B31B2535-7DE7-4650-AC11-7C0B0FAE8129}" dt="2022-12-04T12:34:59.375" v="1521" actId="164"/>
          <ac:grpSpMkLst>
            <pc:docMk/>
            <pc:sldMk cId="4027370687" sldId="261"/>
            <ac:grpSpMk id="14" creationId="{55D97C46-8549-60DD-8072-DA267F5C82D8}"/>
          </ac:grpSpMkLst>
        </pc:grpChg>
        <pc:grpChg chg="add mod">
          <ac:chgData name="Gordon Dunsire" userId="89320f45fdc69f41" providerId="LiveId" clId="{B31B2535-7DE7-4650-AC11-7C0B0FAE8129}" dt="2022-12-04T12:34:49.675" v="1520" actId="164"/>
          <ac:grpSpMkLst>
            <pc:docMk/>
            <pc:sldMk cId="4027370687" sldId="261"/>
            <ac:grpSpMk id="24" creationId="{FF487EC4-67A7-AB66-1757-BB984BFBBC86}"/>
          </ac:grpSpMkLst>
        </pc:grpChg>
        <pc:grpChg chg="add mod topLvl">
          <ac:chgData name="Gordon Dunsire" userId="89320f45fdc69f41" providerId="LiveId" clId="{B31B2535-7DE7-4650-AC11-7C0B0FAE8129}" dt="2022-12-04T12:35:36.924" v="1526" actId="164"/>
          <ac:grpSpMkLst>
            <pc:docMk/>
            <pc:sldMk cId="4027370687" sldId="261"/>
            <ac:grpSpMk id="34" creationId="{C6F08F8C-2120-C637-D091-AF8B8B3684B6}"/>
          </ac:grpSpMkLst>
        </pc:grpChg>
        <pc:grpChg chg="add mod">
          <ac:chgData name="Gordon Dunsire" userId="89320f45fdc69f41" providerId="LiveId" clId="{B31B2535-7DE7-4650-AC11-7C0B0FAE8129}" dt="2022-12-04T12:35:49.637" v="1528" actId="164"/>
          <ac:grpSpMkLst>
            <pc:docMk/>
            <pc:sldMk cId="4027370687" sldId="261"/>
            <ac:grpSpMk id="43" creationId="{452269C3-2082-1776-EA53-CAE0943F2FED}"/>
          </ac:grpSpMkLst>
        </pc:grpChg>
        <pc:grpChg chg="add del mod">
          <ac:chgData name="Gordon Dunsire" userId="89320f45fdc69f41" providerId="LiveId" clId="{B31B2535-7DE7-4650-AC11-7C0B0FAE8129}" dt="2022-12-04T12:32:06.866" v="1503"/>
          <ac:grpSpMkLst>
            <pc:docMk/>
            <pc:sldMk cId="4027370687" sldId="261"/>
            <ac:grpSpMk id="50" creationId="{3158829B-E3F9-28EF-C7D2-FDE62E663581}"/>
          </ac:grpSpMkLst>
        </pc:grpChg>
        <pc:grpChg chg="add mod">
          <ac:chgData name="Gordon Dunsire" userId="89320f45fdc69f41" providerId="LiveId" clId="{B31B2535-7DE7-4650-AC11-7C0B0FAE8129}" dt="2022-12-04T12:36:18.692" v="1529" actId="465"/>
          <ac:grpSpMkLst>
            <pc:docMk/>
            <pc:sldMk cId="4027370687" sldId="261"/>
            <ac:grpSpMk id="60" creationId="{3C368E24-4708-140E-99DD-D41F27538184}"/>
          </ac:grpSpMkLst>
        </pc:grpChg>
        <pc:grpChg chg="add mod">
          <ac:chgData name="Gordon Dunsire" userId="89320f45fdc69f41" providerId="LiveId" clId="{B31B2535-7DE7-4650-AC11-7C0B0FAE8129}" dt="2022-12-04T12:37:39.422" v="1536" actId="12789"/>
          <ac:grpSpMkLst>
            <pc:docMk/>
            <pc:sldMk cId="4027370687" sldId="261"/>
            <ac:grpSpMk id="61" creationId="{DA68594B-B652-4A24-7C24-915A376190D2}"/>
          </ac:grpSpMkLst>
        </pc:grpChg>
        <pc:grpChg chg="add mod">
          <ac:chgData name="Gordon Dunsire" userId="89320f45fdc69f41" providerId="LiveId" clId="{B31B2535-7DE7-4650-AC11-7C0B0FAE8129}" dt="2022-12-04T12:37:18.188" v="1534" actId="12789"/>
          <ac:grpSpMkLst>
            <pc:docMk/>
            <pc:sldMk cId="4027370687" sldId="261"/>
            <ac:grpSpMk id="62" creationId="{5E01AF39-2B75-2BF1-4D00-1541836F6585}"/>
          </ac:grpSpMkLst>
        </pc:grpChg>
        <pc:grpChg chg="add del mod">
          <ac:chgData name="Gordon Dunsire" userId="89320f45fdc69f41" providerId="LiveId" clId="{B31B2535-7DE7-4650-AC11-7C0B0FAE8129}" dt="2022-12-04T12:35:28.215" v="1524" actId="165"/>
          <ac:grpSpMkLst>
            <pc:docMk/>
            <pc:sldMk cId="4027370687" sldId="261"/>
            <ac:grpSpMk id="63" creationId="{21073089-60EE-240E-ED00-6C475A59817F}"/>
          </ac:grpSpMkLst>
        </pc:grpChg>
        <pc:grpChg chg="add mod">
          <ac:chgData name="Gordon Dunsire" userId="89320f45fdc69f41" providerId="LiveId" clId="{B31B2535-7DE7-4650-AC11-7C0B0FAE8129}" dt="2022-12-04T12:36:18.692" v="1529" actId="465"/>
          <ac:grpSpMkLst>
            <pc:docMk/>
            <pc:sldMk cId="4027370687" sldId="261"/>
            <ac:grpSpMk id="64" creationId="{313E54E5-9712-EEE1-CDFC-565A28C92476}"/>
          </ac:grpSpMkLst>
        </pc:grpChg>
        <pc:grpChg chg="add mod">
          <ac:chgData name="Gordon Dunsire" userId="89320f45fdc69f41" providerId="LiveId" clId="{B31B2535-7DE7-4650-AC11-7C0B0FAE8129}" dt="2022-12-04T12:38:18.403" v="1540" actId="12789"/>
          <ac:grpSpMkLst>
            <pc:docMk/>
            <pc:sldMk cId="4027370687" sldId="261"/>
            <ac:grpSpMk id="65" creationId="{AFE12674-1831-B6A6-A17C-12250675AF3D}"/>
          </ac:grpSpMkLst>
        </pc:grpChg>
      </pc:sldChg>
      <pc:sldChg chg="addSp modSp add mod modAnim modNotes">
        <pc:chgData name="Gordon Dunsire" userId="89320f45fdc69f41" providerId="LiveId" clId="{B31B2535-7DE7-4650-AC11-7C0B0FAE8129}" dt="2022-12-12T09:55:07.904" v="5451" actId="20577"/>
        <pc:sldMkLst>
          <pc:docMk/>
          <pc:sldMk cId="2445500638" sldId="262"/>
        </pc:sldMkLst>
        <pc:spChg chg="mod">
          <ac:chgData name="Gordon Dunsire" userId="89320f45fdc69f41" providerId="LiveId" clId="{B31B2535-7DE7-4650-AC11-7C0B0FAE8129}" dt="2022-12-04T11:45:28.849" v="727" actId="20577"/>
          <ac:spMkLst>
            <pc:docMk/>
            <pc:sldMk cId="2445500638" sldId="262"/>
            <ac:spMk id="2" creationId="{18B28E77-4D2C-4FCE-D929-50BFC3BE01E9}"/>
          </ac:spMkLst>
        </pc:spChg>
        <pc:spChg chg="add mod">
          <ac:chgData name="Gordon Dunsire" userId="89320f45fdc69f41" providerId="LiveId" clId="{B31B2535-7DE7-4650-AC11-7C0B0FAE8129}" dt="2022-12-04T11:49:54.732" v="863" actId="1076"/>
          <ac:spMkLst>
            <pc:docMk/>
            <pc:sldMk cId="2445500638" sldId="262"/>
            <ac:spMk id="3" creationId="{7BBEC916-E644-E193-D5AD-5BFE943372A7}"/>
          </ac:spMkLst>
        </pc:spChg>
        <pc:spChg chg="add mod">
          <ac:chgData name="Gordon Dunsire" userId="89320f45fdc69f41" providerId="LiveId" clId="{B31B2535-7DE7-4650-AC11-7C0B0FAE8129}" dt="2022-12-04T12:52:09.016" v="1935" actId="20577"/>
          <ac:spMkLst>
            <pc:docMk/>
            <pc:sldMk cId="2445500638" sldId="262"/>
            <ac:spMk id="4" creationId="{5871E31F-078A-B4E2-8AD0-82C0D9A3B72E}"/>
          </ac:spMkLst>
        </pc:spChg>
      </pc:sldChg>
      <pc:sldChg chg="delSp modSp add mod delAnim modNotes">
        <pc:chgData name="Gordon Dunsire" userId="89320f45fdc69f41" providerId="LiveId" clId="{B31B2535-7DE7-4650-AC11-7C0B0FAE8129}" dt="2022-12-12T10:24:57.931" v="7991" actId="20577"/>
        <pc:sldMkLst>
          <pc:docMk/>
          <pc:sldMk cId="1330735168" sldId="263"/>
        </pc:sldMkLst>
        <pc:spChg chg="mod">
          <ac:chgData name="Gordon Dunsire" userId="89320f45fdc69f41" providerId="LiveId" clId="{B31B2535-7DE7-4650-AC11-7C0B0FAE8129}" dt="2022-12-04T12:40:36.021" v="1551" actId="20577"/>
          <ac:spMkLst>
            <pc:docMk/>
            <pc:sldMk cId="1330735168" sldId="263"/>
            <ac:spMk id="2" creationId="{18B28E77-4D2C-4FCE-D929-50BFC3BE01E9}"/>
          </ac:spMkLst>
        </pc:spChg>
        <pc:spChg chg="mod">
          <ac:chgData name="Gordon Dunsire" userId="89320f45fdc69f41" providerId="LiveId" clId="{B31B2535-7DE7-4650-AC11-7C0B0FAE8129}" dt="2022-12-04T12:56:49.258" v="1951" actId="20577"/>
          <ac:spMkLst>
            <pc:docMk/>
            <pc:sldMk cId="1330735168" sldId="263"/>
            <ac:spMk id="3" creationId="{7BBEC916-E644-E193-D5AD-5BFE943372A7}"/>
          </ac:spMkLst>
        </pc:spChg>
        <pc:spChg chg="del">
          <ac:chgData name="Gordon Dunsire" userId="89320f45fdc69f41" providerId="LiveId" clId="{B31B2535-7DE7-4650-AC11-7C0B0FAE8129}" dt="2022-12-04T12:40:41.199" v="1552" actId="478"/>
          <ac:spMkLst>
            <pc:docMk/>
            <pc:sldMk cId="1330735168" sldId="263"/>
            <ac:spMk id="4" creationId="{5871E31F-078A-B4E2-8AD0-82C0D9A3B72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8B6E-7954-486D-B330-9477C9F1E03E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8013F-08E3-4276-9D9D-1233190D7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55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1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RDA provides four distinct ways of recording a value of an element. One of the distinguishing characteristics is the source and coverage of the terminology that is used.</a:t>
            </a:r>
          </a:p>
          <a:p>
            <a:endParaRPr lang="en-US" dirty="0"/>
          </a:p>
          <a:p>
            <a:r>
              <a:rPr lang="en-US" dirty="0"/>
              <a:t>In an unstructured description, the value is recorded as a string with terminology that is not controlled by a cataloguer.</a:t>
            </a:r>
          </a:p>
          <a:p>
            <a:endParaRPr lang="en-US" dirty="0"/>
          </a:p>
          <a:p>
            <a:r>
              <a:rPr lang="en-US" dirty="0"/>
              <a:t>In a structured description, the value is recorded as a string with terminology that is controlled or manipulated by a cataloguer.</a:t>
            </a:r>
          </a:p>
          <a:p>
            <a:endParaRPr lang="en-US" dirty="0"/>
          </a:p>
          <a:p>
            <a:r>
              <a:rPr lang="en-US" dirty="0"/>
              <a:t>In an identifier, the value is a string that is controlled by a cataloguing or metadata agency that maintains the identifier system.  The system uses local syntax conventions, even if it has international coverage.</a:t>
            </a:r>
          </a:p>
          <a:p>
            <a:endParaRPr lang="en-US" dirty="0"/>
          </a:p>
          <a:p>
            <a:r>
              <a:rPr lang="en-US" dirty="0"/>
              <a:t>In an IRI (International Resource Identifier), the value represents a thing in a linked data environment that uses a global syntax and coverage.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408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session, we will be using the unstructured description method.</a:t>
            </a:r>
          </a:p>
          <a:p>
            <a:endParaRPr lang="en-US" dirty="0"/>
          </a:p>
          <a:p>
            <a:r>
              <a:rPr lang="en-US" dirty="0"/>
              <a:t>The method is applicable to different sets of RDA elements.</a:t>
            </a:r>
          </a:p>
          <a:p>
            <a:endParaRPr lang="en-US" dirty="0"/>
          </a:p>
          <a:p>
            <a:r>
              <a:rPr lang="en-US" dirty="0"/>
              <a:t>All note elements have values that are unstructured descriptions. Each RDA entity has its own note element, and although the value is determined by a cataloguer, it is assumed that there is no control beyond a local application.</a:t>
            </a:r>
          </a:p>
          <a:p>
            <a:endParaRPr lang="en-US" dirty="0"/>
          </a:p>
          <a:p>
            <a:r>
              <a:rPr lang="en-US" dirty="0"/>
              <a:t>All manifestation statement elements have values that are unstructured descriptions. The values are transcribed from a manifestation, and are therefore controlled by the creators of the carrier and its content.</a:t>
            </a:r>
          </a:p>
          <a:p>
            <a:endParaRPr lang="en-US" dirty="0"/>
          </a:p>
          <a:p>
            <a:r>
              <a:rPr lang="en-US" dirty="0"/>
              <a:t>A name or title value of a relationship element is an unstructured description that is assigned by a creator of the related entity or the agent that is the related entity.</a:t>
            </a:r>
          </a:p>
          <a:p>
            <a:endParaRPr lang="en-US" dirty="0"/>
          </a:p>
          <a:p>
            <a:r>
              <a:rPr lang="en-US" dirty="0"/>
              <a:t>An uncontrolled value of an attribute element is an unstructured description that is not controlled beyond a local application.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46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unstructured description has two main utilities in an information retrieval service.</a:t>
            </a:r>
          </a:p>
          <a:p>
            <a:endParaRPr lang="en-US" dirty="0"/>
          </a:p>
          <a:p>
            <a:r>
              <a:rPr lang="en-US" dirty="0"/>
              <a:t>The value is presented in a more ‘natural’ language in a description of an RDA entity. The language reflects wider discourse and supports the user task “identify”. For a manifestation, this complies with the principle of representation from IFLA’s International Cataloguing Principles.</a:t>
            </a:r>
          </a:p>
          <a:p>
            <a:endParaRPr lang="en-US" dirty="0"/>
          </a:p>
          <a:p>
            <a:r>
              <a:rPr lang="en-US" dirty="0"/>
              <a:t>The other utility is keyword indexing. Words used in the value are extracted and listed to support the user task “find”. This provides a kind of random access to an entity, based on uncontrolled words that lead directly to the entity whose description contains them.</a:t>
            </a:r>
          </a:p>
          <a:p>
            <a:endParaRPr lang="en-US" dirty="0"/>
          </a:p>
          <a:p>
            <a:r>
              <a:rPr lang="en-US" dirty="0"/>
              <a:t>This relatively “dumb” for semantic processing by machine because uncontrolled natural language terms have the characteristics of one term having multiple meanings, and multiple terms having one meaning.</a:t>
            </a:r>
          </a:p>
          <a:p>
            <a:endParaRPr lang="en-US" dirty="0"/>
          </a:p>
          <a:p>
            <a:r>
              <a:rPr lang="en-US" dirty="0"/>
              <a:t>For example, the word “green” may refer to a </a:t>
            </a:r>
            <a:r>
              <a:rPr lang="en-US" dirty="0" err="1"/>
              <a:t>colour</a:t>
            </a:r>
            <a:r>
              <a:rPr lang="en-US" dirty="0"/>
              <a:t>, a component of a golf course, or a metaphor for an emotional state, and may be the name of a person or other agent. Indexing takes such terms out of context and increases ambiguity.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85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Keyword extraction is simple at a basic level.</a:t>
            </a:r>
          </a:p>
          <a:p>
            <a:endParaRPr lang="en-US" dirty="0"/>
          </a:p>
          <a:p>
            <a:r>
              <a:rPr lang="en-US" dirty="0"/>
              <a:t>In Latin script, a word can be defined as a string of characters, signs, and symbols that is preceded and succeeded by a space. There are two special conditions: a word is the string before the first space and the string after the last space in the data source.</a:t>
            </a:r>
          </a:p>
          <a:p>
            <a:endParaRPr lang="en-US" dirty="0"/>
          </a:p>
          <a:p>
            <a:r>
              <a:rPr lang="en-US" dirty="0"/>
              <a:t>A “word” may be defined differently in another script, for example one which uses ideographs.</a:t>
            </a:r>
          </a:p>
          <a:p>
            <a:endParaRPr lang="en-US" dirty="0"/>
          </a:p>
          <a:p>
            <a:r>
              <a:rPr lang="en-US" dirty="0"/>
              <a:t>It is easy to program a computer to identify words in a Latin script sentence and extract them as standalone terms.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089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user task “find” is improved by processing the extracted words. There are several basic processes that are applied in a typical information retrieval system.</a:t>
            </a:r>
          </a:p>
          <a:p>
            <a:endParaRPr lang="en-US" dirty="0"/>
          </a:p>
          <a:p>
            <a:r>
              <a:rPr lang="en-US" dirty="0"/>
              <a:t>Differences due to the </a:t>
            </a:r>
            <a:r>
              <a:rPr lang="en-US" dirty="0" err="1"/>
              <a:t>capitalisation</a:t>
            </a:r>
            <a:r>
              <a:rPr lang="en-US" dirty="0"/>
              <a:t> of words are eliminated by changing each word to lower or upper case. In the example, the first word “The” is de-capitalized to “the”.</a:t>
            </a:r>
          </a:p>
          <a:p>
            <a:endParaRPr lang="en-US" dirty="0"/>
          </a:p>
          <a:p>
            <a:r>
              <a:rPr lang="en-US" dirty="0"/>
              <a:t>Differences due to punctuation embedded in words are eliminated according to the punctuation. In this example, the possessive apostrophe and following “s” are removed because they are a shorthand for “of the”, and both replacement words are too common to add to the index. Another common situation is the removal of embedded hyphens.</a:t>
            </a:r>
          </a:p>
          <a:p>
            <a:endParaRPr lang="en-US" dirty="0"/>
          </a:p>
          <a:p>
            <a:r>
              <a:rPr lang="en-US" dirty="0"/>
              <a:t>Duplicate keywords that index the same entity are removed for clarity.</a:t>
            </a:r>
          </a:p>
          <a:p>
            <a:endParaRPr lang="en-US" dirty="0"/>
          </a:p>
          <a:p>
            <a:r>
              <a:rPr lang="en-US" dirty="0"/>
              <a:t>Many systems apply a set of </a:t>
            </a:r>
            <a:r>
              <a:rPr lang="en-US" dirty="0" err="1"/>
              <a:t>stopwords</a:t>
            </a:r>
            <a:r>
              <a:rPr lang="en-US" dirty="0"/>
              <a:t>: words that are too common and ambiguous to be of any utility for the user task “find”. In this example, “the” and “on” are </a:t>
            </a:r>
            <a:r>
              <a:rPr lang="en-US" dirty="0" err="1"/>
              <a:t>stopwords</a:t>
            </a:r>
            <a:r>
              <a:rPr lang="en-US" dirty="0"/>
              <a:t> that are removed from the index.</a:t>
            </a:r>
          </a:p>
          <a:p>
            <a:endParaRPr lang="en-US" dirty="0"/>
          </a:p>
          <a:p>
            <a:r>
              <a:rPr lang="en-US" dirty="0"/>
              <a:t>Finally, the remaining keywords are sorted into an order suitable for browsing.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15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“</a:t>
            </a:r>
            <a:r>
              <a:rPr lang="en-US" dirty="0" err="1"/>
              <a:t>uncataloguing</a:t>
            </a:r>
            <a:r>
              <a:rPr lang="en-US" dirty="0"/>
              <a:t>” exercise is intended to explore the practical issues in extracting and processing keywords from manifestation statement and note element examples that result from applying  RDA instructions to a range of published manifestations.</a:t>
            </a:r>
          </a:p>
          <a:p>
            <a:endParaRPr lang="en-US" dirty="0"/>
          </a:p>
          <a:p>
            <a:r>
              <a:rPr lang="en-US" dirty="0"/>
              <a:t>A significant practical issue is the tension between the keyword access or “find” </a:t>
            </a:r>
            <a:r>
              <a:rPr lang="en-US"/>
              <a:t>utility and </a:t>
            </a:r>
            <a:r>
              <a:rPr lang="en-US" dirty="0"/>
              <a:t>the display or “identify</a:t>
            </a:r>
            <a:r>
              <a:rPr lang="en-US"/>
              <a:t>” utility of an unstructured description.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8013F-08E3-4276-9D9D-1233190D773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23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32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4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25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70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17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67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47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73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2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51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61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AC4F-1129-404C-B1CB-54EEE3124E6A}" type="datetimeFigureOut">
              <a:rPr lang="en-GB" smtClean="0"/>
              <a:t>12/12/2022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3CB15-7173-49FA-9A09-487E064A0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62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9D71-2ADF-CCB4-93FC-E5548477C8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Keywords</a:t>
            </a:r>
            <a:br>
              <a:rPr lang="en-US" dirty="0"/>
            </a:br>
            <a:r>
              <a:rPr lang="en-US" sz="4000" dirty="0"/>
              <a:t>(</a:t>
            </a:r>
            <a:r>
              <a:rPr lang="en-US" sz="4000" dirty="0" err="1"/>
              <a:t>uncataloguing</a:t>
            </a:r>
            <a:r>
              <a:rPr lang="en-US" sz="4000" dirty="0"/>
              <a:t> with RDA)</a:t>
            </a: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71F60-84F8-8D5B-7942-E6CF9AF254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Gordon Dunsire</a:t>
            </a:r>
          </a:p>
          <a:p>
            <a:r>
              <a:rPr lang="en-US" dirty="0"/>
              <a:t>UKCoR &amp; MDGS </a:t>
            </a:r>
            <a:r>
              <a:rPr lang="en-US" dirty="0" err="1"/>
              <a:t>Uncataloguing</a:t>
            </a:r>
            <a:r>
              <a:rPr lang="en-US" dirty="0"/>
              <a:t> Workshop, Edinburgh, 9 December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368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4626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RDA recording methods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C6F70-20AC-7B1B-7699-B5CC2115EA54}"/>
              </a:ext>
            </a:extLst>
          </p:cNvPr>
          <p:cNvSpPr txBox="1"/>
          <p:nvPr/>
        </p:nvSpPr>
        <p:spPr>
          <a:xfrm>
            <a:off x="1422933" y="1446998"/>
            <a:ext cx="55127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Unstructured description</a:t>
            </a:r>
          </a:p>
          <a:p>
            <a:r>
              <a:rPr lang="en-US" sz="2800" dirty="0"/>
              <a:t>	Terms uncontrolled by cataloguer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5C7E6-488C-E667-9E21-1BFA7AD06B74}"/>
              </a:ext>
            </a:extLst>
          </p:cNvPr>
          <p:cNvSpPr txBox="1"/>
          <p:nvPr/>
        </p:nvSpPr>
        <p:spPr>
          <a:xfrm>
            <a:off x="1422933" y="2690327"/>
            <a:ext cx="51344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Structured description</a:t>
            </a:r>
          </a:p>
          <a:p>
            <a:r>
              <a:rPr lang="en-US" sz="2800" dirty="0"/>
              <a:t>	Terms controlled by cataloguer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C48DB-685A-72A5-A89E-F478EB92F620}"/>
              </a:ext>
            </a:extLst>
          </p:cNvPr>
          <p:cNvSpPr txBox="1"/>
          <p:nvPr/>
        </p:nvSpPr>
        <p:spPr>
          <a:xfrm>
            <a:off x="1422933" y="3933656"/>
            <a:ext cx="64442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Identifier</a:t>
            </a:r>
          </a:p>
          <a:p>
            <a:r>
              <a:rPr lang="en-US" sz="2800" dirty="0"/>
              <a:t>	Controlled by local cataloguing agency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B8C7BF-5B18-DC09-164A-DB1B8E4963C4}"/>
              </a:ext>
            </a:extLst>
          </p:cNvPr>
          <p:cNvSpPr txBox="1"/>
          <p:nvPr/>
        </p:nvSpPr>
        <p:spPr>
          <a:xfrm>
            <a:off x="1422933" y="5176985"/>
            <a:ext cx="64199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IRI</a:t>
            </a:r>
          </a:p>
          <a:p>
            <a:r>
              <a:rPr lang="en-US" sz="2800" dirty="0"/>
              <a:t>	Controlled by global cataloguing agency</a:t>
            </a:r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8286B8-6FB9-10AA-FAE1-235220ECADE8}"/>
              </a:ext>
            </a:extLst>
          </p:cNvPr>
          <p:cNvSpPr/>
          <p:nvPr/>
        </p:nvSpPr>
        <p:spPr>
          <a:xfrm>
            <a:off x="1222408" y="1377549"/>
            <a:ext cx="5871411" cy="113945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00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4876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Unstructured description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73AFA-2C21-AEFE-DFEB-D3FC7BA263DC}"/>
              </a:ext>
            </a:extLst>
          </p:cNvPr>
          <p:cNvSpPr txBox="1"/>
          <p:nvPr/>
        </p:nvSpPr>
        <p:spPr>
          <a:xfrm>
            <a:off x="657723" y="1338788"/>
            <a:ext cx="76151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Applies to note element of each RDA entity</a:t>
            </a:r>
          </a:p>
          <a:p>
            <a:pPr lvl="1"/>
            <a:r>
              <a:rPr lang="en-US" sz="2800" b="1" i="1" dirty="0"/>
              <a:t>note on person</a:t>
            </a:r>
            <a:r>
              <a:rPr lang="en-US" sz="2800" dirty="0"/>
              <a:t>, </a:t>
            </a:r>
            <a:r>
              <a:rPr lang="en-US" sz="2800" b="1" i="1" dirty="0"/>
              <a:t>note on work</a:t>
            </a:r>
            <a:r>
              <a:rPr lang="en-US" sz="2800" dirty="0"/>
              <a:t>, </a:t>
            </a:r>
            <a:r>
              <a:rPr lang="en-US" sz="2800" b="1" i="1" dirty="0"/>
              <a:t>note on manifestation</a:t>
            </a:r>
            <a:r>
              <a:rPr lang="en-US" sz="2800" dirty="0"/>
              <a:t>, 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D886CA-4A23-C909-10AA-EE065D5F7FA9}"/>
              </a:ext>
            </a:extLst>
          </p:cNvPr>
          <p:cNvSpPr txBox="1"/>
          <p:nvPr/>
        </p:nvSpPr>
        <p:spPr>
          <a:xfrm>
            <a:off x="657723" y="2771043"/>
            <a:ext cx="76151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Applies to manifestation statement elements</a:t>
            </a:r>
          </a:p>
          <a:p>
            <a:pPr lvl="1"/>
            <a:r>
              <a:rPr lang="en-US" sz="2800" b="1" i="1" dirty="0"/>
              <a:t>manifestation statement of title and responsibility</a:t>
            </a:r>
            <a:r>
              <a:rPr lang="en-US" sz="2800" dirty="0"/>
              <a:t>, </a:t>
            </a:r>
            <a:r>
              <a:rPr lang="en-US" sz="2800" b="1" i="1" dirty="0"/>
              <a:t>manifestation statement of edition</a:t>
            </a:r>
            <a:r>
              <a:rPr lang="en-US" sz="2800" dirty="0"/>
              <a:t>, etc.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24D41C-52F0-B2F3-5D1D-6D83CEFA3551}"/>
              </a:ext>
            </a:extLst>
          </p:cNvPr>
          <p:cNvSpPr txBox="1"/>
          <p:nvPr/>
        </p:nvSpPr>
        <p:spPr>
          <a:xfrm>
            <a:off x="657723" y="4634185"/>
            <a:ext cx="76151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Applies to relationship elements</a:t>
            </a:r>
          </a:p>
          <a:p>
            <a:pPr lvl="1"/>
            <a:r>
              <a:rPr lang="en-US" sz="2800" b="1" dirty="0"/>
              <a:t>name</a:t>
            </a:r>
            <a:r>
              <a:rPr lang="en-US" sz="2800" dirty="0"/>
              <a:t> or </a:t>
            </a:r>
            <a:r>
              <a:rPr lang="en-US" sz="2800" b="1" dirty="0"/>
              <a:t>title</a:t>
            </a:r>
            <a:r>
              <a:rPr lang="en-US" sz="2800" dirty="0"/>
              <a:t> of related entity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C15CB-C50E-2E9D-F78D-6AFBD616D7A0}"/>
              </a:ext>
            </a:extLst>
          </p:cNvPr>
          <p:cNvSpPr txBox="1"/>
          <p:nvPr/>
        </p:nvSpPr>
        <p:spPr>
          <a:xfrm>
            <a:off x="657723" y="5635552"/>
            <a:ext cx="76151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Applies to most other attribute elements</a:t>
            </a:r>
          </a:p>
          <a:p>
            <a:pPr lvl="1"/>
            <a:r>
              <a:rPr lang="en-US" sz="2800" b="1" dirty="0"/>
              <a:t>uncontrolled</a:t>
            </a:r>
            <a:r>
              <a:rPr lang="en-US" sz="2800" dirty="0"/>
              <a:t> value</a:t>
            </a:r>
          </a:p>
        </p:txBody>
      </p:sp>
    </p:spTree>
    <p:extLst>
      <p:ext uri="{BB962C8B-B14F-4D97-AF65-F5344CB8AC3E}">
        <p14:creationId xmlns:p14="http://schemas.microsoft.com/office/powerpoint/2010/main" val="70827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2234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Data utility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BEC916-E644-E193-D5AD-5BFE943372A7}"/>
              </a:ext>
            </a:extLst>
          </p:cNvPr>
          <p:cNvSpPr txBox="1"/>
          <p:nvPr/>
        </p:nvSpPr>
        <p:spPr>
          <a:xfrm>
            <a:off x="601308" y="1637706"/>
            <a:ext cx="75862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Display of description of entity</a:t>
            </a:r>
          </a:p>
          <a:p>
            <a:r>
              <a:rPr lang="en-US" sz="2800" dirty="0"/>
              <a:t>	“Natural” language</a:t>
            </a:r>
          </a:p>
          <a:p>
            <a:r>
              <a:rPr lang="en-US" sz="2800" dirty="0"/>
              <a:t>	Manifestation: principle of representation (ICP)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71E31F-078A-B4E2-8AD0-82C0D9A3B72E}"/>
              </a:ext>
            </a:extLst>
          </p:cNvPr>
          <p:cNvSpPr txBox="1"/>
          <p:nvPr/>
        </p:nvSpPr>
        <p:spPr>
          <a:xfrm>
            <a:off x="601308" y="3552064"/>
            <a:ext cx="78568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Keyword indexing</a:t>
            </a:r>
          </a:p>
          <a:p>
            <a:pPr lvl="1"/>
            <a:r>
              <a:rPr lang="en-US" sz="2800" dirty="0"/>
              <a:t>“Random access” direct from word to description</a:t>
            </a:r>
          </a:p>
          <a:p>
            <a:pPr lvl="1"/>
            <a:r>
              <a:rPr lang="en-US" sz="2800" dirty="0"/>
              <a:t>“Dumb” with limited machine-readable semantics</a:t>
            </a:r>
          </a:p>
          <a:p>
            <a:pPr lvl="1"/>
            <a:r>
              <a:rPr lang="en-US" sz="2800" dirty="0"/>
              <a:t>e.g. “green”: </a:t>
            </a:r>
            <a:r>
              <a:rPr lang="en-US" sz="2800" dirty="0" err="1"/>
              <a:t>colour</a:t>
            </a:r>
            <a:r>
              <a:rPr lang="en-US" sz="2800" dirty="0"/>
              <a:t>, golf, emotion, person?</a:t>
            </a:r>
          </a:p>
        </p:txBody>
      </p:sp>
    </p:spTree>
    <p:extLst>
      <p:ext uri="{BB962C8B-B14F-4D97-AF65-F5344CB8AC3E}">
        <p14:creationId xmlns:p14="http://schemas.microsoft.com/office/powerpoint/2010/main" val="244550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3813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Keyword extraction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FF43E7-07FC-E4C2-4097-2C6EA577A0F1}"/>
              </a:ext>
            </a:extLst>
          </p:cNvPr>
          <p:cNvSpPr txBox="1"/>
          <p:nvPr/>
        </p:nvSpPr>
        <p:spPr>
          <a:xfrm>
            <a:off x="563078" y="1392262"/>
            <a:ext cx="76523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Word:</a:t>
            </a:r>
          </a:p>
          <a:p>
            <a:pPr lvl="1"/>
            <a:r>
              <a:rPr lang="en-US" sz="2800" dirty="0"/>
              <a:t>String of characters, signs, symbols</a:t>
            </a:r>
          </a:p>
          <a:p>
            <a:pPr lvl="1"/>
            <a:r>
              <a:rPr lang="en-US" sz="2800" dirty="0"/>
              <a:t>Between spaces, before first space, after last space in source data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1C7FE2-B825-E133-8950-793A547FAFF7}"/>
              </a:ext>
            </a:extLst>
          </p:cNvPr>
          <p:cNvSpPr txBox="1"/>
          <p:nvPr/>
        </p:nvSpPr>
        <p:spPr>
          <a:xfrm>
            <a:off x="690421" y="3492063"/>
            <a:ext cx="651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Source: “The cat sat on the lazy dog’s back”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723913-68E0-DC34-5692-DF78B74223A6}"/>
              </a:ext>
            </a:extLst>
          </p:cNvPr>
          <p:cNvSpPr txBox="1"/>
          <p:nvPr/>
        </p:nvSpPr>
        <p:spPr>
          <a:xfrm>
            <a:off x="2198838" y="4554027"/>
            <a:ext cx="1043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“The”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9B2AB8-9104-16F5-790F-35CADB57504C}"/>
              </a:ext>
            </a:extLst>
          </p:cNvPr>
          <p:cNvSpPr txBox="1"/>
          <p:nvPr/>
        </p:nvSpPr>
        <p:spPr>
          <a:xfrm>
            <a:off x="3476328" y="4554027"/>
            <a:ext cx="919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“cat”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DBF56A-FD9B-2B54-DE46-6FCE97E5D159}"/>
              </a:ext>
            </a:extLst>
          </p:cNvPr>
          <p:cNvSpPr txBox="1"/>
          <p:nvPr/>
        </p:nvSpPr>
        <p:spPr>
          <a:xfrm>
            <a:off x="4629553" y="4554027"/>
            <a:ext cx="919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“sat”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CC127E-FFC3-AE40-C47C-9532508FDD65}"/>
              </a:ext>
            </a:extLst>
          </p:cNvPr>
          <p:cNvSpPr txBox="1"/>
          <p:nvPr/>
        </p:nvSpPr>
        <p:spPr>
          <a:xfrm>
            <a:off x="5782905" y="4551172"/>
            <a:ext cx="852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“on”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1F368E-D8B6-F6E8-094A-0A7693CD0020}"/>
              </a:ext>
            </a:extLst>
          </p:cNvPr>
          <p:cNvSpPr txBox="1"/>
          <p:nvPr/>
        </p:nvSpPr>
        <p:spPr>
          <a:xfrm>
            <a:off x="2226065" y="5244907"/>
            <a:ext cx="973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“the”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1458EF-C0F3-88A8-08A2-BB82B123EDED}"/>
              </a:ext>
            </a:extLst>
          </p:cNvPr>
          <p:cNvSpPr txBox="1"/>
          <p:nvPr/>
        </p:nvSpPr>
        <p:spPr>
          <a:xfrm>
            <a:off x="4621827" y="5244907"/>
            <a:ext cx="1239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“dog’s”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A8D0A-06C6-E520-AD7F-100DC72FB84D}"/>
              </a:ext>
            </a:extLst>
          </p:cNvPr>
          <p:cNvSpPr txBox="1"/>
          <p:nvPr/>
        </p:nvSpPr>
        <p:spPr>
          <a:xfrm>
            <a:off x="6047849" y="5244907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“back”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C8300B-5381-B439-E7DE-B601703870A7}"/>
              </a:ext>
            </a:extLst>
          </p:cNvPr>
          <p:cNvSpPr txBox="1"/>
          <p:nvPr/>
        </p:nvSpPr>
        <p:spPr>
          <a:xfrm>
            <a:off x="3385602" y="5244907"/>
            <a:ext cx="1050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“lazy”</a:t>
            </a: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448C4552-6A2D-D5AC-5448-AA9FA1EA5433}"/>
              </a:ext>
            </a:extLst>
          </p:cNvPr>
          <p:cNvSpPr/>
          <p:nvPr/>
        </p:nvSpPr>
        <p:spPr>
          <a:xfrm flipV="1">
            <a:off x="1223478" y="4439514"/>
            <a:ext cx="768909" cy="88940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83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5903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Keyword processing and utility</a:t>
            </a:r>
            <a:endParaRPr lang="en-GB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AF4B74-FE5E-13BA-D8C8-FA8A59988E47}"/>
              </a:ext>
            </a:extLst>
          </p:cNvPr>
          <p:cNvSpPr txBox="1"/>
          <p:nvPr/>
        </p:nvSpPr>
        <p:spPr>
          <a:xfrm>
            <a:off x="668537" y="1693244"/>
            <a:ext cx="2198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Capitalisation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CAC59D-E923-CEE7-CBB2-261B38679153}"/>
              </a:ext>
            </a:extLst>
          </p:cNvPr>
          <p:cNvSpPr txBox="1"/>
          <p:nvPr/>
        </p:nvSpPr>
        <p:spPr>
          <a:xfrm>
            <a:off x="668537" y="2838635"/>
            <a:ext cx="1959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Punctuation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004FD3-81AB-DDC0-10D1-7B8D34CB3DCB}"/>
              </a:ext>
            </a:extLst>
          </p:cNvPr>
          <p:cNvSpPr txBox="1"/>
          <p:nvPr/>
        </p:nvSpPr>
        <p:spPr>
          <a:xfrm>
            <a:off x="668537" y="3984026"/>
            <a:ext cx="232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De-duplication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61F6EC-6DB3-D3D9-BCF0-D32E1B6279FB}"/>
              </a:ext>
            </a:extLst>
          </p:cNvPr>
          <p:cNvSpPr txBox="1"/>
          <p:nvPr/>
        </p:nvSpPr>
        <p:spPr>
          <a:xfrm>
            <a:off x="668537" y="5129417"/>
            <a:ext cx="1735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Stopwords</a:t>
            </a:r>
            <a:endParaRPr lang="en-US" sz="28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5AE3D94-6B03-F53C-2BDE-1D62644EE40F}"/>
              </a:ext>
            </a:extLst>
          </p:cNvPr>
          <p:cNvSpPr txBox="1"/>
          <p:nvPr/>
        </p:nvSpPr>
        <p:spPr>
          <a:xfrm>
            <a:off x="668537" y="6083609"/>
            <a:ext cx="1034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Order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E01AF39-2B75-2BF1-4D00-1541836F6585}"/>
              </a:ext>
            </a:extLst>
          </p:cNvPr>
          <p:cNvGrpSpPr/>
          <p:nvPr/>
        </p:nvGrpSpPr>
        <p:grpSpPr>
          <a:xfrm>
            <a:off x="3268659" y="1437233"/>
            <a:ext cx="5157233" cy="1035243"/>
            <a:chOff x="3268659" y="1437233"/>
            <a:chExt cx="5157233" cy="103524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FE374AB-1A49-4147-E31C-480E06B9E468}"/>
                </a:ext>
              </a:extLst>
            </p:cNvPr>
            <p:cNvGrpSpPr/>
            <p:nvPr/>
          </p:nvGrpSpPr>
          <p:grpSpPr>
            <a:xfrm>
              <a:off x="3390991" y="1454661"/>
              <a:ext cx="4992008" cy="1000386"/>
              <a:chOff x="3308907" y="1432586"/>
              <a:chExt cx="4992008" cy="1000386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D8D122F-1A73-465A-30C5-1E57E972AF33}"/>
                  </a:ext>
                </a:extLst>
              </p:cNvPr>
              <p:cNvSpPr txBox="1"/>
              <p:nvPr/>
            </p:nvSpPr>
            <p:spPr>
              <a:xfrm>
                <a:off x="3308907" y="1432586"/>
                <a:ext cx="9733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“the”</a:t>
                </a:r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DD780D4-99E4-5011-47F4-25682AB19233}"/>
                  </a:ext>
                </a:extLst>
              </p:cNvPr>
              <p:cNvSpPr txBox="1"/>
              <p:nvPr/>
            </p:nvSpPr>
            <p:spPr>
              <a:xfrm>
                <a:off x="4559170" y="1435441"/>
                <a:ext cx="9195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“cat”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CCACF5-7462-80FD-118C-88028E977FE2}"/>
                  </a:ext>
                </a:extLst>
              </p:cNvPr>
              <p:cNvSpPr txBox="1"/>
              <p:nvPr/>
            </p:nvSpPr>
            <p:spPr>
              <a:xfrm>
                <a:off x="5712395" y="1435441"/>
                <a:ext cx="9196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“sat”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740E4F-C1EB-2B98-431C-7905071F7FA7}"/>
                  </a:ext>
                </a:extLst>
              </p:cNvPr>
              <p:cNvSpPr txBox="1"/>
              <p:nvPr/>
            </p:nvSpPr>
            <p:spPr>
              <a:xfrm>
                <a:off x="6865747" y="1432586"/>
                <a:ext cx="8520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“on”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0C20E1-8287-403C-1427-AE702AB7FA8B}"/>
                  </a:ext>
                </a:extLst>
              </p:cNvPr>
              <p:cNvSpPr txBox="1"/>
              <p:nvPr/>
            </p:nvSpPr>
            <p:spPr>
              <a:xfrm>
                <a:off x="3316633" y="1909752"/>
                <a:ext cx="9733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“the”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CEEC50-1150-4CBF-FFF7-23DAB7F1DFF1}"/>
                  </a:ext>
                </a:extLst>
              </p:cNvPr>
              <p:cNvSpPr txBox="1"/>
              <p:nvPr/>
            </p:nvSpPr>
            <p:spPr>
              <a:xfrm>
                <a:off x="5712395" y="1909752"/>
                <a:ext cx="1239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“dog’s”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2BCFA5-E4F0-482B-D07D-122FBD231894}"/>
                  </a:ext>
                </a:extLst>
              </p:cNvPr>
              <p:cNvSpPr txBox="1"/>
              <p:nvPr/>
            </p:nvSpPr>
            <p:spPr>
              <a:xfrm>
                <a:off x="7138417" y="1909752"/>
                <a:ext cx="1162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“back”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51AC7C-31B2-C8AD-7A13-217BD325F43A}"/>
                  </a:ext>
                </a:extLst>
              </p:cNvPr>
              <p:cNvSpPr txBox="1"/>
              <p:nvPr/>
            </p:nvSpPr>
            <p:spPr>
              <a:xfrm>
                <a:off x="4476170" y="1909752"/>
                <a:ext cx="10500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“lazy”</a:t>
                </a:r>
              </a:p>
            </p:txBody>
          </p:sp>
        </p:grp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B7CED99-8C93-17BD-A5D8-7BD9193B5B00}"/>
                </a:ext>
              </a:extLst>
            </p:cNvPr>
            <p:cNvSpPr/>
            <p:nvPr/>
          </p:nvSpPr>
          <p:spPr>
            <a:xfrm>
              <a:off x="3268659" y="1437233"/>
              <a:ext cx="5157233" cy="1035243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DA68594B-B652-4A24-7C24-915A376190D2}"/>
              </a:ext>
            </a:extLst>
          </p:cNvPr>
          <p:cNvGrpSpPr/>
          <p:nvPr/>
        </p:nvGrpSpPr>
        <p:grpSpPr>
          <a:xfrm>
            <a:off x="3268658" y="2582624"/>
            <a:ext cx="5157233" cy="1035243"/>
            <a:chOff x="3268658" y="2603555"/>
            <a:chExt cx="5157233" cy="103524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5D97C46-8549-60DD-8072-DA267F5C82D8}"/>
                </a:ext>
              </a:extLst>
            </p:cNvPr>
            <p:cNvGrpSpPr/>
            <p:nvPr/>
          </p:nvGrpSpPr>
          <p:grpSpPr>
            <a:xfrm>
              <a:off x="3390991" y="2620983"/>
              <a:ext cx="4992008" cy="1000386"/>
              <a:chOff x="3308907" y="1432586"/>
              <a:chExt cx="4992008" cy="1000386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92268AF-51FC-4568-5471-22807C3B46EE}"/>
                  </a:ext>
                </a:extLst>
              </p:cNvPr>
              <p:cNvSpPr txBox="1"/>
              <p:nvPr/>
            </p:nvSpPr>
            <p:spPr>
              <a:xfrm>
                <a:off x="3308907" y="1432586"/>
                <a:ext cx="9733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“the”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EE2F107-359B-A5BC-9AAE-DC8B259C2EEE}"/>
                  </a:ext>
                </a:extLst>
              </p:cNvPr>
              <p:cNvSpPr txBox="1"/>
              <p:nvPr/>
            </p:nvSpPr>
            <p:spPr>
              <a:xfrm>
                <a:off x="4559170" y="1435441"/>
                <a:ext cx="9195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“cat”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E386211-BF3D-44A6-F09F-E7DF8BFE772F}"/>
                  </a:ext>
                </a:extLst>
              </p:cNvPr>
              <p:cNvSpPr txBox="1"/>
              <p:nvPr/>
            </p:nvSpPr>
            <p:spPr>
              <a:xfrm>
                <a:off x="5712395" y="1435441"/>
                <a:ext cx="9196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“sat”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7A75520-51FA-EDED-7829-245343791232}"/>
                  </a:ext>
                </a:extLst>
              </p:cNvPr>
              <p:cNvSpPr txBox="1"/>
              <p:nvPr/>
            </p:nvSpPr>
            <p:spPr>
              <a:xfrm>
                <a:off x="6865747" y="1432586"/>
                <a:ext cx="8520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“on”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ACF759-853D-54B8-95D7-A1BA6E658085}"/>
                  </a:ext>
                </a:extLst>
              </p:cNvPr>
              <p:cNvSpPr txBox="1"/>
              <p:nvPr/>
            </p:nvSpPr>
            <p:spPr>
              <a:xfrm>
                <a:off x="3316633" y="1909752"/>
                <a:ext cx="9733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“the”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E4ABFAA-1FCF-2D6A-3899-2D4581003EEA}"/>
                  </a:ext>
                </a:extLst>
              </p:cNvPr>
              <p:cNvSpPr txBox="1"/>
              <p:nvPr/>
            </p:nvSpPr>
            <p:spPr>
              <a:xfrm>
                <a:off x="5712395" y="1909752"/>
                <a:ext cx="10309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“dog”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875C388-48CE-BDCD-CEFA-F4D9274B0AE6}"/>
                  </a:ext>
                </a:extLst>
              </p:cNvPr>
              <p:cNvSpPr txBox="1"/>
              <p:nvPr/>
            </p:nvSpPr>
            <p:spPr>
              <a:xfrm>
                <a:off x="7138417" y="1909752"/>
                <a:ext cx="1162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“back”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567244-0F89-D424-6242-B03FCED63342}"/>
                  </a:ext>
                </a:extLst>
              </p:cNvPr>
              <p:cNvSpPr txBox="1"/>
              <p:nvPr/>
            </p:nvSpPr>
            <p:spPr>
              <a:xfrm>
                <a:off x="4476170" y="1909752"/>
                <a:ext cx="10500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“lazy”</a:t>
                </a:r>
              </a:p>
            </p:txBody>
          </p: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910DEDD-839A-9FC6-9BF6-7DC41FF76AC8}"/>
                </a:ext>
              </a:extLst>
            </p:cNvPr>
            <p:cNvSpPr/>
            <p:nvPr/>
          </p:nvSpPr>
          <p:spPr>
            <a:xfrm>
              <a:off x="3268658" y="2603555"/>
              <a:ext cx="5157233" cy="1035243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C368E24-4708-140E-99DD-D41F27538184}"/>
              </a:ext>
            </a:extLst>
          </p:cNvPr>
          <p:cNvGrpSpPr/>
          <p:nvPr/>
        </p:nvGrpSpPr>
        <p:grpSpPr>
          <a:xfrm>
            <a:off x="3268657" y="3728015"/>
            <a:ext cx="5157233" cy="1035243"/>
            <a:chOff x="3268657" y="3720816"/>
            <a:chExt cx="5157233" cy="1035243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F487EC4-67A7-AB66-1757-BB984BFBBC86}"/>
                </a:ext>
              </a:extLst>
            </p:cNvPr>
            <p:cNvGrpSpPr/>
            <p:nvPr/>
          </p:nvGrpSpPr>
          <p:grpSpPr>
            <a:xfrm>
              <a:off x="3390991" y="3738244"/>
              <a:ext cx="4992008" cy="1000386"/>
              <a:chOff x="3308907" y="1432586"/>
              <a:chExt cx="4992008" cy="1000386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588B0BF-6173-BBAC-FE63-CC98808A2ED5}"/>
                  </a:ext>
                </a:extLst>
              </p:cNvPr>
              <p:cNvSpPr txBox="1"/>
              <p:nvPr/>
            </p:nvSpPr>
            <p:spPr>
              <a:xfrm>
                <a:off x="3308907" y="1432586"/>
                <a:ext cx="9733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“the”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26CBBEC-3A9D-6C50-FD42-1BB303959B6C}"/>
                  </a:ext>
                </a:extLst>
              </p:cNvPr>
              <p:cNvSpPr txBox="1"/>
              <p:nvPr/>
            </p:nvSpPr>
            <p:spPr>
              <a:xfrm>
                <a:off x="4559170" y="1435441"/>
                <a:ext cx="9195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“cat”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13F4AA7-1111-1C17-54E3-FD26DDFAC314}"/>
                  </a:ext>
                </a:extLst>
              </p:cNvPr>
              <p:cNvSpPr txBox="1"/>
              <p:nvPr/>
            </p:nvSpPr>
            <p:spPr>
              <a:xfrm>
                <a:off x="5712395" y="1435441"/>
                <a:ext cx="9196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“sat”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A64BCCB-BCB1-5CBF-D3C3-AA2A86D36EFA}"/>
                  </a:ext>
                </a:extLst>
              </p:cNvPr>
              <p:cNvSpPr txBox="1"/>
              <p:nvPr/>
            </p:nvSpPr>
            <p:spPr>
              <a:xfrm>
                <a:off x="6865747" y="1432586"/>
                <a:ext cx="8520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“on”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F3F7C81-34BE-DEF4-89E2-4C4DDDF92ACF}"/>
                  </a:ext>
                </a:extLst>
              </p:cNvPr>
              <p:cNvSpPr txBox="1"/>
              <p:nvPr/>
            </p:nvSpPr>
            <p:spPr>
              <a:xfrm>
                <a:off x="5712395" y="1909752"/>
                <a:ext cx="10309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“dog”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3DF8B66-7415-AD6C-BEA6-2662A950F0AB}"/>
                  </a:ext>
                </a:extLst>
              </p:cNvPr>
              <p:cNvSpPr txBox="1"/>
              <p:nvPr/>
            </p:nvSpPr>
            <p:spPr>
              <a:xfrm>
                <a:off x="7138417" y="1909752"/>
                <a:ext cx="1162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“back”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82326E3-B530-B724-BDC1-DED5A7369342}"/>
                  </a:ext>
                </a:extLst>
              </p:cNvPr>
              <p:cNvSpPr txBox="1"/>
              <p:nvPr/>
            </p:nvSpPr>
            <p:spPr>
              <a:xfrm>
                <a:off x="4476170" y="1909752"/>
                <a:ext cx="10500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“lazy”</a:t>
                </a:r>
              </a:p>
            </p:txBody>
          </p:sp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88BF249-22DB-D81A-7968-6BC571D6D476}"/>
                </a:ext>
              </a:extLst>
            </p:cNvPr>
            <p:cNvSpPr/>
            <p:nvPr/>
          </p:nvSpPr>
          <p:spPr>
            <a:xfrm>
              <a:off x="3268657" y="3720816"/>
              <a:ext cx="5157233" cy="1035243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13E54E5-9712-EEE1-CDFC-565A28C92476}"/>
              </a:ext>
            </a:extLst>
          </p:cNvPr>
          <p:cNvGrpSpPr/>
          <p:nvPr/>
        </p:nvGrpSpPr>
        <p:grpSpPr>
          <a:xfrm>
            <a:off x="4502747" y="4873406"/>
            <a:ext cx="3963252" cy="1035243"/>
            <a:chOff x="4502747" y="4848690"/>
            <a:chExt cx="3963252" cy="1035243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6F08F8C-2120-C637-D091-AF8B8B3684B6}"/>
                </a:ext>
              </a:extLst>
            </p:cNvPr>
            <p:cNvGrpSpPr/>
            <p:nvPr/>
          </p:nvGrpSpPr>
          <p:grpSpPr>
            <a:xfrm>
              <a:off x="4641254" y="4867546"/>
              <a:ext cx="3824745" cy="997531"/>
              <a:chOff x="4476170" y="1435441"/>
              <a:chExt cx="3824745" cy="997531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FF0C4F6-1271-2812-3221-78C79E1EAF8A}"/>
                  </a:ext>
                </a:extLst>
              </p:cNvPr>
              <p:cNvSpPr txBox="1"/>
              <p:nvPr/>
            </p:nvSpPr>
            <p:spPr>
              <a:xfrm>
                <a:off x="4559170" y="1435441"/>
                <a:ext cx="9195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“cat”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80FB0AB-2798-F947-DE00-52C20BCE753C}"/>
                  </a:ext>
                </a:extLst>
              </p:cNvPr>
              <p:cNvSpPr txBox="1"/>
              <p:nvPr/>
            </p:nvSpPr>
            <p:spPr>
              <a:xfrm>
                <a:off x="5712395" y="1435441"/>
                <a:ext cx="9196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“sat”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A80D412-3909-EE81-F3E9-4850F5EFA630}"/>
                  </a:ext>
                </a:extLst>
              </p:cNvPr>
              <p:cNvSpPr txBox="1"/>
              <p:nvPr/>
            </p:nvSpPr>
            <p:spPr>
              <a:xfrm>
                <a:off x="5712395" y="1909752"/>
                <a:ext cx="10309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“dog”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663A63E-E89C-D7DC-DE08-297615D22B94}"/>
                  </a:ext>
                </a:extLst>
              </p:cNvPr>
              <p:cNvSpPr txBox="1"/>
              <p:nvPr/>
            </p:nvSpPr>
            <p:spPr>
              <a:xfrm>
                <a:off x="7138417" y="1909752"/>
                <a:ext cx="1162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“back”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DB0358A-B683-91BC-EB60-0394129C83AF}"/>
                  </a:ext>
                </a:extLst>
              </p:cNvPr>
              <p:cNvSpPr txBox="1"/>
              <p:nvPr/>
            </p:nvSpPr>
            <p:spPr>
              <a:xfrm>
                <a:off x="4476170" y="1909752"/>
                <a:ext cx="10500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“lazy”</a:t>
                </a:r>
              </a:p>
            </p:txBody>
          </p:sp>
        </p:grp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C5DE6A3-9F7F-A136-0FB1-29862B4CBC84}"/>
                </a:ext>
              </a:extLst>
            </p:cNvPr>
            <p:cNvSpPr/>
            <p:nvPr/>
          </p:nvSpPr>
          <p:spPr>
            <a:xfrm>
              <a:off x="4502747" y="4848690"/>
              <a:ext cx="3908100" cy="1035243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FE12674-1831-B6A6-A17C-12250675AF3D}"/>
              </a:ext>
            </a:extLst>
          </p:cNvPr>
          <p:cNvGrpSpPr/>
          <p:nvPr/>
        </p:nvGrpSpPr>
        <p:grpSpPr>
          <a:xfrm>
            <a:off x="3268656" y="6018796"/>
            <a:ext cx="5447428" cy="652846"/>
            <a:chOff x="3268656" y="6018796"/>
            <a:chExt cx="5447428" cy="652846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52269C3-2082-1776-EA53-CAE0943F2FED}"/>
                </a:ext>
              </a:extLst>
            </p:cNvPr>
            <p:cNvGrpSpPr/>
            <p:nvPr/>
          </p:nvGrpSpPr>
          <p:grpSpPr>
            <a:xfrm>
              <a:off x="3390991" y="6083609"/>
              <a:ext cx="5325093" cy="523220"/>
              <a:chOff x="3650084" y="1465196"/>
              <a:chExt cx="5325093" cy="523220"/>
            </a:xfrm>
          </p:grpSpPr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FE65AE8-401E-2BE5-DF0B-B061E8852CA0}"/>
                  </a:ext>
                </a:extLst>
              </p:cNvPr>
              <p:cNvSpPr txBox="1"/>
              <p:nvPr/>
            </p:nvSpPr>
            <p:spPr>
              <a:xfrm>
                <a:off x="4873187" y="1465196"/>
                <a:ext cx="9195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“cat”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21F6EE0A-BA76-9EC5-FF81-763AF1912AE0}"/>
                  </a:ext>
                </a:extLst>
              </p:cNvPr>
              <p:cNvSpPr txBox="1"/>
              <p:nvPr/>
            </p:nvSpPr>
            <p:spPr>
              <a:xfrm>
                <a:off x="8055502" y="1465196"/>
                <a:ext cx="9196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“sat”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E46C528-A16F-CC56-00DB-76669EF4025E}"/>
                  </a:ext>
                </a:extLst>
              </p:cNvPr>
              <p:cNvSpPr txBox="1"/>
              <p:nvPr/>
            </p:nvSpPr>
            <p:spPr>
              <a:xfrm>
                <a:off x="5853339" y="1465196"/>
                <a:ext cx="10309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“dog”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F8B67143-ABFA-803F-43B7-48C75E79F042}"/>
                  </a:ext>
                </a:extLst>
              </p:cNvPr>
              <p:cNvSpPr txBox="1"/>
              <p:nvPr/>
            </p:nvSpPr>
            <p:spPr>
              <a:xfrm>
                <a:off x="3650084" y="1465196"/>
                <a:ext cx="1162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“back”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3422FE21-7991-F0B9-9186-6EAE8D67F2B9}"/>
                  </a:ext>
                </a:extLst>
              </p:cNvPr>
              <p:cNvSpPr txBox="1"/>
              <p:nvPr/>
            </p:nvSpPr>
            <p:spPr>
              <a:xfrm>
                <a:off x="6944867" y="1465196"/>
                <a:ext cx="10500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“lazy”</a:t>
                </a:r>
              </a:p>
            </p:txBody>
          </p:sp>
        </p:grp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9E146EE-7A63-1F86-1E87-E85DDC88D6DB}"/>
                </a:ext>
              </a:extLst>
            </p:cNvPr>
            <p:cNvSpPr/>
            <p:nvPr/>
          </p:nvSpPr>
          <p:spPr>
            <a:xfrm>
              <a:off x="3268656" y="6018796"/>
              <a:ext cx="5447427" cy="652846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2737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23" grpId="0"/>
      <p:bldP spid="33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B28E77-4D2C-4FCE-D929-50BFC3BE01E9}"/>
              </a:ext>
            </a:extLst>
          </p:cNvPr>
          <p:cNvSpPr txBox="1"/>
          <p:nvPr/>
        </p:nvSpPr>
        <p:spPr>
          <a:xfrm>
            <a:off x="563078" y="462012"/>
            <a:ext cx="1162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Tasks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BEC916-E644-E193-D5AD-5BFE943372A7}"/>
              </a:ext>
            </a:extLst>
          </p:cNvPr>
          <p:cNvSpPr txBox="1"/>
          <p:nvPr/>
        </p:nvSpPr>
        <p:spPr>
          <a:xfrm>
            <a:off x="2177246" y="545239"/>
            <a:ext cx="6403676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Use </a:t>
            </a:r>
            <a:r>
              <a:rPr lang="en-US" sz="2800" dirty="0">
                <a:solidFill>
                  <a:srgbClr val="FF0000"/>
                </a:solidFill>
              </a:rPr>
              <a:t>manifestation</a:t>
            </a:r>
            <a:r>
              <a:rPr lang="en-US" sz="2800" dirty="0"/>
              <a:t> source data </a:t>
            </a:r>
            <a:r>
              <a:rPr lang="en-US" sz="2800"/>
              <a:t>to:</a:t>
            </a:r>
          </a:p>
          <a:p>
            <a:endParaRPr lang="en-US" sz="2800" dirty="0"/>
          </a:p>
          <a:p>
            <a:r>
              <a:rPr lang="en-US" sz="2800" b="1" dirty="0"/>
              <a:t>Extract</a:t>
            </a:r>
            <a:r>
              <a:rPr lang="en-US" sz="2800" dirty="0"/>
              <a:t> keywords</a:t>
            </a:r>
          </a:p>
          <a:p>
            <a:r>
              <a:rPr lang="en-US" sz="2800" dirty="0"/>
              <a:t>	One keyword &gt; one ‘sticky square’ </a:t>
            </a:r>
            <a:r>
              <a:rPr lang="en-US" sz="2800" dirty="0">
                <a:sym typeface="Wingdings" panose="05000000000000000000" pitchFamily="2" charset="2"/>
              </a:rPr>
              <a:t></a:t>
            </a:r>
            <a:endParaRPr lang="en-US" sz="2800" dirty="0"/>
          </a:p>
          <a:p>
            <a:endParaRPr lang="en-US" sz="2800" dirty="0"/>
          </a:p>
          <a:p>
            <a:r>
              <a:rPr lang="en-US" sz="2800" b="1" dirty="0"/>
              <a:t>Process</a:t>
            </a:r>
            <a:r>
              <a:rPr lang="en-US" sz="2800" dirty="0"/>
              <a:t> keywords</a:t>
            </a:r>
          </a:p>
          <a:p>
            <a:r>
              <a:rPr lang="en-US" sz="2800" dirty="0"/>
              <a:t>	Identify issues (e.g. “Green” vs “green”)</a:t>
            </a:r>
          </a:p>
          <a:p>
            <a:endParaRPr lang="en-US" sz="2800" dirty="0"/>
          </a:p>
          <a:p>
            <a:r>
              <a:rPr lang="en-US" sz="2800" b="1" dirty="0"/>
              <a:t>Discuss</a:t>
            </a:r>
            <a:r>
              <a:rPr lang="en-US" sz="2800" dirty="0"/>
              <a:t> issues and impact on:</a:t>
            </a:r>
          </a:p>
          <a:p>
            <a:r>
              <a:rPr lang="en-US" sz="2800" dirty="0"/>
              <a:t>	Display (unstructured descriptions)</a:t>
            </a:r>
          </a:p>
          <a:p>
            <a:r>
              <a:rPr lang="en-US" sz="2800" dirty="0"/>
              <a:t>	Access (retrieval precision vs recall)</a:t>
            </a:r>
          </a:p>
          <a:p>
            <a:endParaRPr lang="en-US" sz="2800" dirty="0"/>
          </a:p>
          <a:p>
            <a:r>
              <a:rPr lang="en-US" sz="2800" b="1" dirty="0"/>
              <a:t>Report</a:t>
            </a:r>
            <a:r>
              <a:rPr lang="en-US" sz="2800" dirty="0"/>
              <a:t> to plenary</a:t>
            </a:r>
          </a:p>
        </p:txBody>
      </p:sp>
    </p:spTree>
    <p:extLst>
      <p:ext uri="{BB962C8B-B14F-4D97-AF65-F5344CB8AC3E}">
        <p14:creationId xmlns:p14="http://schemas.microsoft.com/office/powerpoint/2010/main" val="1330735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1255</Words>
  <Application>Microsoft Office PowerPoint</Application>
  <PresentationFormat>On-screen Show (4:3)</PresentationFormat>
  <Paragraphs>152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Keywords (uncataloguing with RDA)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Keywords (uncataloguing with RDA)</dc:title>
  <dc:creator>Gordon Dunsire</dc:creator>
  <cp:lastModifiedBy>Gordon Dunsire</cp:lastModifiedBy>
  <cp:revision>1</cp:revision>
  <dcterms:created xsi:type="dcterms:W3CDTF">2022-12-04T11:15:54Z</dcterms:created>
  <dcterms:modified xsi:type="dcterms:W3CDTF">2022-12-12T10:24:58Z</dcterms:modified>
</cp:coreProperties>
</file>