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6" r:id="rId9"/>
    <p:sldId id="265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55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EA9C64-D652-462F-A148-4B5646D8D2ED}" type="doc">
      <dgm:prSet loTypeId="urn:microsoft.com/office/officeart/2005/8/layout/hierarchy6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36ED1BC-8A26-4476-8D8D-8797BBF20690}">
      <dgm:prSet phldrT="[Text]"/>
      <dgm:spPr/>
      <dgm:t>
        <a:bodyPr/>
        <a:lstStyle/>
        <a:p>
          <a:r>
            <a:rPr lang="en-GB" dirty="0"/>
            <a:t>RDA Board</a:t>
          </a:r>
        </a:p>
      </dgm:t>
    </dgm:pt>
    <dgm:pt modelId="{68196E14-02E3-40E5-B1BD-6F9EC7361B3C}" type="parTrans" cxnId="{5754EF6B-E0FF-4AA7-8501-35F3A3354756}">
      <dgm:prSet/>
      <dgm:spPr/>
      <dgm:t>
        <a:bodyPr/>
        <a:lstStyle/>
        <a:p>
          <a:endParaRPr lang="en-GB"/>
        </a:p>
      </dgm:t>
    </dgm:pt>
    <dgm:pt modelId="{26D0C107-DF2D-4B23-834C-F93E9CF19738}" type="sibTrans" cxnId="{5754EF6B-E0FF-4AA7-8501-35F3A3354756}">
      <dgm:prSet/>
      <dgm:spPr/>
      <dgm:t>
        <a:bodyPr/>
        <a:lstStyle/>
        <a:p>
          <a:endParaRPr lang="en-GB"/>
        </a:p>
      </dgm:t>
    </dgm:pt>
    <dgm:pt modelId="{205D64A1-B6C6-4026-B6AB-070BE15B1586}">
      <dgm:prSet phldrT="[Text]"/>
      <dgm:spPr/>
      <dgm:t>
        <a:bodyPr/>
        <a:lstStyle/>
        <a:p>
          <a:r>
            <a:rPr lang="en-GB" dirty="0"/>
            <a:t>RDA Steering Committee</a:t>
          </a:r>
        </a:p>
      </dgm:t>
    </dgm:pt>
    <dgm:pt modelId="{3FD0CEB9-F9C3-465D-A047-2BED56BF8983}" type="parTrans" cxnId="{620EACE1-6CA1-44D8-AC86-A163F52C7102}">
      <dgm:prSet/>
      <dgm:spPr/>
      <dgm:t>
        <a:bodyPr/>
        <a:lstStyle/>
        <a:p>
          <a:endParaRPr lang="en-GB"/>
        </a:p>
      </dgm:t>
    </dgm:pt>
    <dgm:pt modelId="{C77EEB1A-8B32-4DC0-B435-FCB100BA4D02}" type="sibTrans" cxnId="{620EACE1-6CA1-44D8-AC86-A163F52C7102}">
      <dgm:prSet/>
      <dgm:spPr/>
      <dgm:t>
        <a:bodyPr/>
        <a:lstStyle/>
        <a:p>
          <a:endParaRPr lang="en-GB"/>
        </a:p>
      </dgm:t>
    </dgm:pt>
    <dgm:pt modelId="{3DB442EF-C367-4339-B189-9E824837ED20}" type="asst">
      <dgm:prSet/>
      <dgm:spPr/>
      <dgm:t>
        <a:bodyPr/>
        <a:lstStyle/>
        <a:p>
          <a:r>
            <a:rPr lang="en-GB" dirty="0"/>
            <a:t>Permanent Working Groups</a:t>
          </a:r>
        </a:p>
      </dgm:t>
    </dgm:pt>
    <dgm:pt modelId="{1BB80902-055D-4AB1-A788-C74B8A125AF0}" type="parTrans" cxnId="{4F926078-8EBA-4FA8-A023-3870EE0050CB}">
      <dgm:prSet/>
      <dgm:spPr/>
      <dgm:t>
        <a:bodyPr/>
        <a:lstStyle/>
        <a:p>
          <a:endParaRPr lang="en-GB"/>
        </a:p>
      </dgm:t>
    </dgm:pt>
    <dgm:pt modelId="{A31AE207-7E0F-4179-8555-EC9DA41BCFB2}" type="sibTrans" cxnId="{4F926078-8EBA-4FA8-A023-3870EE0050CB}">
      <dgm:prSet/>
      <dgm:spPr/>
      <dgm:t>
        <a:bodyPr/>
        <a:lstStyle/>
        <a:p>
          <a:endParaRPr lang="en-GB"/>
        </a:p>
      </dgm:t>
    </dgm:pt>
    <dgm:pt modelId="{F1E60ECD-79E5-48E3-982D-1B15BB27BB38}" type="asst">
      <dgm:prSet/>
      <dgm:spPr/>
      <dgm:t>
        <a:bodyPr/>
        <a:lstStyle/>
        <a:p>
          <a:r>
            <a:rPr lang="en-GB" dirty="0"/>
            <a:t>Task and Finish Working Groups</a:t>
          </a:r>
        </a:p>
      </dgm:t>
    </dgm:pt>
    <dgm:pt modelId="{22CCB91B-3E58-4D89-9D8F-B0E67AD89B43}" type="sibTrans" cxnId="{FD793AD7-7176-49C7-8967-D6831C69CD71}">
      <dgm:prSet/>
      <dgm:spPr/>
      <dgm:t>
        <a:bodyPr/>
        <a:lstStyle/>
        <a:p>
          <a:endParaRPr lang="en-GB"/>
        </a:p>
      </dgm:t>
    </dgm:pt>
    <dgm:pt modelId="{F49FCBA4-27E3-4728-87E9-55B5F641DD8B}" type="parTrans" cxnId="{FD793AD7-7176-49C7-8967-D6831C69CD71}">
      <dgm:prSet/>
      <dgm:spPr/>
      <dgm:t>
        <a:bodyPr/>
        <a:lstStyle/>
        <a:p>
          <a:endParaRPr lang="en-GB"/>
        </a:p>
      </dgm:t>
    </dgm:pt>
    <dgm:pt modelId="{D03CAECF-04C1-457F-872C-0A32AE40C3C8}" type="asst">
      <dgm:prSet/>
      <dgm:spPr/>
      <dgm:t>
        <a:bodyPr/>
        <a:lstStyle/>
        <a:p>
          <a:r>
            <a:rPr lang="en-GB" dirty="0"/>
            <a:t>RDA Board Working Groups</a:t>
          </a:r>
        </a:p>
      </dgm:t>
    </dgm:pt>
    <dgm:pt modelId="{48459A50-94D2-4A88-AF42-816F032BCB9F}" type="parTrans" cxnId="{E41C102A-1501-4C7B-B142-15180DA1D07B}">
      <dgm:prSet/>
      <dgm:spPr/>
      <dgm:t>
        <a:bodyPr/>
        <a:lstStyle/>
        <a:p>
          <a:endParaRPr lang="en-GB"/>
        </a:p>
      </dgm:t>
    </dgm:pt>
    <dgm:pt modelId="{64D1C936-D2D1-4D76-80B4-D4A12E711D75}" type="sibTrans" cxnId="{E41C102A-1501-4C7B-B142-15180DA1D07B}">
      <dgm:prSet/>
      <dgm:spPr/>
      <dgm:t>
        <a:bodyPr/>
        <a:lstStyle/>
        <a:p>
          <a:endParaRPr lang="en-GB"/>
        </a:p>
      </dgm:t>
    </dgm:pt>
    <dgm:pt modelId="{BC05FF1A-981C-4E4F-99ED-B99806419990}">
      <dgm:prSet/>
      <dgm:spPr/>
      <dgm:t>
        <a:bodyPr/>
        <a:lstStyle/>
        <a:p>
          <a:r>
            <a:rPr lang="en-GB" dirty="0"/>
            <a:t>Co-Publishers / Fund Trustees</a:t>
          </a:r>
        </a:p>
      </dgm:t>
    </dgm:pt>
    <dgm:pt modelId="{A4BA7E69-53F6-4724-9627-B68C437DE6C3}" type="parTrans" cxnId="{9E47B182-6867-4CA0-8062-147588C85F6E}">
      <dgm:prSet/>
      <dgm:spPr/>
      <dgm:t>
        <a:bodyPr/>
        <a:lstStyle/>
        <a:p>
          <a:endParaRPr lang="en-GB"/>
        </a:p>
      </dgm:t>
    </dgm:pt>
    <dgm:pt modelId="{1B8E3A30-2775-4C5D-9270-FF0015CEE956}" type="sibTrans" cxnId="{9E47B182-6867-4CA0-8062-147588C85F6E}">
      <dgm:prSet/>
      <dgm:spPr/>
      <dgm:t>
        <a:bodyPr/>
        <a:lstStyle/>
        <a:p>
          <a:endParaRPr lang="en-GB"/>
        </a:p>
      </dgm:t>
    </dgm:pt>
    <dgm:pt modelId="{C5783148-A098-41A2-AABE-9E0E0684C430}">
      <dgm:prSet/>
      <dgm:spPr/>
      <dgm:t>
        <a:bodyPr/>
        <a:lstStyle/>
        <a:p>
          <a:r>
            <a:rPr lang="en-GB" dirty="0"/>
            <a:t>Task and Finish Working Groups</a:t>
          </a:r>
        </a:p>
      </dgm:t>
    </dgm:pt>
    <dgm:pt modelId="{67A1B027-7249-4AEB-B186-490261026672}" type="parTrans" cxnId="{30C8B67E-58B9-4E70-92B0-71A428FF557D}">
      <dgm:prSet/>
      <dgm:spPr/>
      <dgm:t>
        <a:bodyPr/>
        <a:lstStyle/>
        <a:p>
          <a:endParaRPr lang="en-GB"/>
        </a:p>
      </dgm:t>
    </dgm:pt>
    <dgm:pt modelId="{3CDA13BF-43F4-4CBB-A1CC-C53D959D8928}" type="sibTrans" cxnId="{30C8B67E-58B9-4E70-92B0-71A428FF557D}">
      <dgm:prSet/>
      <dgm:spPr/>
      <dgm:t>
        <a:bodyPr/>
        <a:lstStyle/>
        <a:p>
          <a:endParaRPr lang="en-GB"/>
        </a:p>
      </dgm:t>
    </dgm:pt>
    <dgm:pt modelId="{6090F1EA-51FD-4F60-8BE2-3F14DB47F083}" type="pres">
      <dgm:prSet presAssocID="{CDEA9C64-D652-462F-A148-4B5646D8D2E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4237C7D-10D7-43F0-B072-E924B925A8A1}" type="pres">
      <dgm:prSet presAssocID="{CDEA9C64-D652-462F-A148-4B5646D8D2ED}" presName="hierFlow" presStyleCnt="0"/>
      <dgm:spPr/>
    </dgm:pt>
    <dgm:pt modelId="{648B2963-1947-4F76-A5F0-60BAB493E5E9}" type="pres">
      <dgm:prSet presAssocID="{CDEA9C64-D652-462F-A148-4B5646D8D2E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8EF0E3E-CB5E-4536-895A-0BF0A274BB11}" type="pres">
      <dgm:prSet presAssocID="{E36ED1BC-8A26-4476-8D8D-8797BBF20690}" presName="Name14" presStyleCnt="0"/>
      <dgm:spPr/>
    </dgm:pt>
    <dgm:pt modelId="{61D15CFC-EE1B-43D4-8419-674A5D3DBDF1}" type="pres">
      <dgm:prSet presAssocID="{E36ED1BC-8A26-4476-8D8D-8797BBF20690}" presName="level1Shape" presStyleLbl="node0" presStyleIdx="0" presStyleCnt="1">
        <dgm:presLayoutVars>
          <dgm:chPref val="3"/>
        </dgm:presLayoutVars>
      </dgm:prSet>
      <dgm:spPr/>
    </dgm:pt>
    <dgm:pt modelId="{881992F6-88EC-4BF5-91D2-1BD8A506C6B0}" type="pres">
      <dgm:prSet presAssocID="{E36ED1BC-8A26-4476-8D8D-8797BBF20690}" presName="hierChild2" presStyleCnt="0"/>
      <dgm:spPr/>
    </dgm:pt>
    <dgm:pt modelId="{298B0E37-6BAD-44E6-87C4-A3DF804E404F}" type="pres">
      <dgm:prSet presAssocID="{3FD0CEB9-F9C3-465D-A047-2BED56BF8983}" presName="Name19" presStyleLbl="parChTrans1D2" presStyleIdx="0" presStyleCnt="2"/>
      <dgm:spPr/>
    </dgm:pt>
    <dgm:pt modelId="{F005C5A3-5943-4AF9-9431-A25CA0B9C36E}" type="pres">
      <dgm:prSet presAssocID="{205D64A1-B6C6-4026-B6AB-070BE15B1586}" presName="Name21" presStyleCnt="0"/>
      <dgm:spPr/>
    </dgm:pt>
    <dgm:pt modelId="{E3ABDAB9-5F8B-4AB1-BFC6-1D636816D97C}" type="pres">
      <dgm:prSet presAssocID="{205D64A1-B6C6-4026-B6AB-070BE15B1586}" presName="level2Shape" presStyleLbl="node2" presStyleIdx="0" presStyleCnt="1"/>
      <dgm:spPr/>
    </dgm:pt>
    <dgm:pt modelId="{80000C9E-3B87-42C3-98B4-24CF3E6D5E8F}" type="pres">
      <dgm:prSet presAssocID="{205D64A1-B6C6-4026-B6AB-070BE15B1586}" presName="hierChild3" presStyleCnt="0"/>
      <dgm:spPr/>
    </dgm:pt>
    <dgm:pt modelId="{7B14D973-158C-49FA-9366-45CA668BA315}" type="pres">
      <dgm:prSet presAssocID="{1BB80902-055D-4AB1-A788-C74B8A125AF0}" presName="Name19" presStyleLbl="parChTrans1D3" presStyleIdx="0" presStyleCnt="4"/>
      <dgm:spPr/>
    </dgm:pt>
    <dgm:pt modelId="{AA6F8DC2-8379-4DC4-963A-D50A1163BA45}" type="pres">
      <dgm:prSet presAssocID="{3DB442EF-C367-4339-B189-9E824837ED20}" presName="Name21" presStyleCnt="0"/>
      <dgm:spPr/>
    </dgm:pt>
    <dgm:pt modelId="{6B7628E6-5048-4387-99CF-74DCF14F4CFC}" type="pres">
      <dgm:prSet presAssocID="{3DB442EF-C367-4339-B189-9E824837ED20}" presName="level2Shape" presStyleLbl="asst2" presStyleIdx="0" presStyleCnt="2"/>
      <dgm:spPr/>
    </dgm:pt>
    <dgm:pt modelId="{F3E532A9-75E6-4311-A0D6-84D201C72E01}" type="pres">
      <dgm:prSet presAssocID="{3DB442EF-C367-4339-B189-9E824837ED20}" presName="hierChild3" presStyleCnt="0"/>
      <dgm:spPr/>
    </dgm:pt>
    <dgm:pt modelId="{3A910A52-51FF-4769-81F3-02EA75BADC65}" type="pres">
      <dgm:prSet presAssocID="{F49FCBA4-27E3-4728-87E9-55B5F641DD8B}" presName="Name19" presStyleLbl="parChTrans1D3" presStyleIdx="1" presStyleCnt="4"/>
      <dgm:spPr/>
    </dgm:pt>
    <dgm:pt modelId="{DC048E5C-C382-4E63-9EEC-EE8EBA185C6F}" type="pres">
      <dgm:prSet presAssocID="{F1E60ECD-79E5-48E3-982D-1B15BB27BB38}" presName="Name21" presStyleCnt="0"/>
      <dgm:spPr/>
    </dgm:pt>
    <dgm:pt modelId="{709F0771-2D9F-44E9-B1B4-A8CD39D32897}" type="pres">
      <dgm:prSet presAssocID="{F1E60ECD-79E5-48E3-982D-1B15BB27BB38}" presName="level2Shape" presStyleLbl="asst2" presStyleIdx="1" presStyleCnt="2"/>
      <dgm:spPr/>
    </dgm:pt>
    <dgm:pt modelId="{EE8AACCD-173D-4937-84A9-BD699BBFEF17}" type="pres">
      <dgm:prSet presAssocID="{F1E60ECD-79E5-48E3-982D-1B15BB27BB38}" presName="hierChild3" presStyleCnt="0"/>
      <dgm:spPr/>
    </dgm:pt>
    <dgm:pt modelId="{E6814301-45EE-4CAE-846E-C2F550BA8567}" type="pres">
      <dgm:prSet presAssocID="{48459A50-94D2-4A88-AF42-816F032BCB9F}" presName="Name19" presStyleLbl="parChTrans1D2" presStyleIdx="1" presStyleCnt="2"/>
      <dgm:spPr/>
    </dgm:pt>
    <dgm:pt modelId="{5AFD7F7A-CF7B-40D5-9F0B-C749D41BE7B7}" type="pres">
      <dgm:prSet presAssocID="{D03CAECF-04C1-457F-872C-0A32AE40C3C8}" presName="Name21" presStyleCnt="0"/>
      <dgm:spPr/>
    </dgm:pt>
    <dgm:pt modelId="{CFAEFFF1-6A65-4ED8-8D7B-1972B438BA0F}" type="pres">
      <dgm:prSet presAssocID="{D03CAECF-04C1-457F-872C-0A32AE40C3C8}" presName="level2Shape" presStyleLbl="asst1" presStyleIdx="0" presStyleCnt="1"/>
      <dgm:spPr/>
    </dgm:pt>
    <dgm:pt modelId="{F229EB88-2693-4E0F-A65D-7FA79D97706D}" type="pres">
      <dgm:prSet presAssocID="{D03CAECF-04C1-457F-872C-0A32AE40C3C8}" presName="hierChild3" presStyleCnt="0"/>
      <dgm:spPr/>
    </dgm:pt>
    <dgm:pt modelId="{85D96259-EBDB-4929-8884-8DDE9C8E0585}" type="pres">
      <dgm:prSet presAssocID="{A4BA7E69-53F6-4724-9627-B68C437DE6C3}" presName="Name19" presStyleLbl="parChTrans1D3" presStyleIdx="2" presStyleCnt="4"/>
      <dgm:spPr/>
    </dgm:pt>
    <dgm:pt modelId="{78599FCE-4AF9-49A5-84B6-D09848C6CB76}" type="pres">
      <dgm:prSet presAssocID="{BC05FF1A-981C-4E4F-99ED-B99806419990}" presName="Name21" presStyleCnt="0"/>
      <dgm:spPr/>
    </dgm:pt>
    <dgm:pt modelId="{745825C1-9AFE-4A44-A145-6596D58D73D5}" type="pres">
      <dgm:prSet presAssocID="{BC05FF1A-981C-4E4F-99ED-B99806419990}" presName="level2Shape" presStyleLbl="node3" presStyleIdx="0" presStyleCnt="2"/>
      <dgm:spPr/>
    </dgm:pt>
    <dgm:pt modelId="{616D8295-D86B-475F-B2DF-55AA395640AA}" type="pres">
      <dgm:prSet presAssocID="{BC05FF1A-981C-4E4F-99ED-B99806419990}" presName="hierChild3" presStyleCnt="0"/>
      <dgm:spPr/>
    </dgm:pt>
    <dgm:pt modelId="{0C52FABD-AF6D-4FD4-A433-E3C3CE949B57}" type="pres">
      <dgm:prSet presAssocID="{67A1B027-7249-4AEB-B186-490261026672}" presName="Name19" presStyleLbl="parChTrans1D3" presStyleIdx="3" presStyleCnt="4"/>
      <dgm:spPr/>
    </dgm:pt>
    <dgm:pt modelId="{F648257A-6D0E-4FEF-BB20-1AE1C7897C67}" type="pres">
      <dgm:prSet presAssocID="{C5783148-A098-41A2-AABE-9E0E0684C430}" presName="Name21" presStyleCnt="0"/>
      <dgm:spPr/>
    </dgm:pt>
    <dgm:pt modelId="{5C0D9EEF-04DD-497D-81FE-B103140A2AFF}" type="pres">
      <dgm:prSet presAssocID="{C5783148-A098-41A2-AABE-9E0E0684C430}" presName="level2Shape" presStyleLbl="node3" presStyleIdx="1" presStyleCnt="2"/>
      <dgm:spPr/>
    </dgm:pt>
    <dgm:pt modelId="{D7DD9067-F76F-4655-831A-BE0F1E1EC2A7}" type="pres">
      <dgm:prSet presAssocID="{C5783148-A098-41A2-AABE-9E0E0684C430}" presName="hierChild3" presStyleCnt="0"/>
      <dgm:spPr/>
    </dgm:pt>
    <dgm:pt modelId="{787C33A9-1A80-4524-8DDA-69349B2DE276}" type="pres">
      <dgm:prSet presAssocID="{CDEA9C64-D652-462F-A148-4B5646D8D2ED}" presName="bgShapesFlow" presStyleCnt="0"/>
      <dgm:spPr/>
    </dgm:pt>
  </dgm:ptLst>
  <dgm:cxnLst>
    <dgm:cxn modelId="{77EDA322-31F7-4F3C-BA86-A170B3A2032C}" type="presOf" srcId="{A4BA7E69-53F6-4724-9627-B68C437DE6C3}" destId="{85D96259-EBDB-4929-8884-8DDE9C8E0585}" srcOrd="0" destOrd="0" presId="urn:microsoft.com/office/officeart/2005/8/layout/hierarchy6"/>
    <dgm:cxn modelId="{9824AC24-000A-4575-993C-D10D845E3057}" type="presOf" srcId="{3DB442EF-C367-4339-B189-9E824837ED20}" destId="{6B7628E6-5048-4387-99CF-74DCF14F4CFC}" srcOrd="0" destOrd="0" presId="urn:microsoft.com/office/officeart/2005/8/layout/hierarchy6"/>
    <dgm:cxn modelId="{70D9BD29-3BC1-4639-B0A0-858D705E7904}" type="presOf" srcId="{CDEA9C64-D652-462F-A148-4B5646D8D2ED}" destId="{6090F1EA-51FD-4F60-8BE2-3F14DB47F083}" srcOrd="0" destOrd="0" presId="urn:microsoft.com/office/officeart/2005/8/layout/hierarchy6"/>
    <dgm:cxn modelId="{E41C102A-1501-4C7B-B142-15180DA1D07B}" srcId="{E36ED1BC-8A26-4476-8D8D-8797BBF20690}" destId="{D03CAECF-04C1-457F-872C-0A32AE40C3C8}" srcOrd="1" destOrd="0" parTransId="{48459A50-94D2-4A88-AF42-816F032BCB9F}" sibTransId="{64D1C936-D2D1-4D76-80B4-D4A12E711D75}"/>
    <dgm:cxn modelId="{9B3E965E-1E8C-419F-A960-4FE8E69B1A13}" type="presOf" srcId="{1BB80902-055D-4AB1-A788-C74B8A125AF0}" destId="{7B14D973-158C-49FA-9366-45CA668BA315}" srcOrd="0" destOrd="0" presId="urn:microsoft.com/office/officeart/2005/8/layout/hierarchy6"/>
    <dgm:cxn modelId="{72FC3D62-0199-42A7-8C6A-B1D2CC1D561C}" type="presOf" srcId="{C5783148-A098-41A2-AABE-9E0E0684C430}" destId="{5C0D9EEF-04DD-497D-81FE-B103140A2AFF}" srcOrd="0" destOrd="0" presId="urn:microsoft.com/office/officeart/2005/8/layout/hierarchy6"/>
    <dgm:cxn modelId="{CA1D1F6A-AEBB-406A-8FC0-D1FB7D112FE4}" type="presOf" srcId="{3FD0CEB9-F9C3-465D-A047-2BED56BF8983}" destId="{298B0E37-6BAD-44E6-87C4-A3DF804E404F}" srcOrd="0" destOrd="0" presId="urn:microsoft.com/office/officeart/2005/8/layout/hierarchy6"/>
    <dgm:cxn modelId="{5754EF6B-E0FF-4AA7-8501-35F3A3354756}" srcId="{CDEA9C64-D652-462F-A148-4B5646D8D2ED}" destId="{E36ED1BC-8A26-4476-8D8D-8797BBF20690}" srcOrd="0" destOrd="0" parTransId="{68196E14-02E3-40E5-B1BD-6F9EC7361B3C}" sibTransId="{26D0C107-DF2D-4B23-834C-F93E9CF19738}"/>
    <dgm:cxn modelId="{B1B27C4E-D28B-46AE-97E9-3A14F5729D49}" type="presOf" srcId="{BC05FF1A-981C-4E4F-99ED-B99806419990}" destId="{745825C1-9AFE-4A44-A145-6596D58D73D5}" srcOrd="0" destOrd="0" presId="urn:microsoft.com/office/officeart/2005/8/layout/hierarchy6"/>
    <dgm:cxn modelId="{4F926078-8EBA-4FA8-A023-3870EE0050CB}" srcId="{205D64A1-B6C6-4026-B6AB-070BE15B1586}" destId="{3DB442EF-C367-4339-B189-9E824837ED20}" srcOrd="0" destOrd="0" parTransId="{1BB80902-055D-4AB1-A788-C74B8A125AF0}" sibTransId="{A31AE207-7E0F-4179-8555-EC9DA41BCFB2}"/>
    <dgm:cxn modelId="{30C8B67E-58B9-4E70-92B0-71A428FF557D}" srcId="{D03CAECF-04C1-457F-872C-0A32AE40C3C8}" destId="{C5783148-A098-41A2-AABE-9E0E0684C430}" srcOrd="1" destOrd="0" parTransId="{67A1B027-7249-4AEB-B186-490261026672}" sibTransId="{3CDA13BF-43F4-4CBB-A1CC-C53D959D8928}"/>
    <dgm:cxn modelId="{9E47B182-6867-4CA0-8062-147588C85F6E}" srcId="{D03CAECF-04C1-457F-872C-0A32AE40C3C8}" destId="{BC05FF1A-981C-4E4F-99ED-B99806419990}" srcOrd="0" destOrd="0" parTransId="{A4BA7E69-53F6-4724-9627-B68C437DE6C3}" sibTransId="{1B8E3A30-2775-4C5D-9270-FF0015CEE956}"/>
    <dgm:cxn modelId="{C5BB258D-A9A5-48BB-B262-20D98F937539}" type="presOf" srcId="{205D64A1-B6C6-4026-B6AB-070BE15B1586}" destId="{E3ABDAB9-5F8B-4AB1-BFC6-1D636816D97C}" srcOrd="0" destOrd="0" presId="urn:microsoft.com/office/officeart/2005/8/layout/hierarchy6"/>
    <dgm:cxn modelId="{27AA8692-7A27-4A17-86C8-D65732D6033E}" type="presOf" srcId="{D03CAECF-04C1-457F-872C-0A32AE40C3C8}" destId="{CFAEFFF1-6A65-4ED8-8D7B-1972B438BA0F}" srcOrd="0" destOrd="0" presId="urn:microsoft.com/office/officeart/2005/8/layout/hierarchy6"/>
    <dgm:cxn modelId="{83EFF498-75FC-48A1-A259-FB9D284E1E70}" type="presOf" srcId="{E36ED1BC-8A26-4476-8D8D-8797BBF20690}" destId="{61D15CFC-EE1B-43D4-8419-674A5D3DBDF1}" srcOrd="0" destOrd="0" presId="urn:microsoft.com/office/officeart/2005/8/layout/hierarchy6"/>
    <dgm:cxn modelId="{A34D89B1-43A5-44AC-A853-C9254EDE5F05}" type="presOf" srcId="{67A1B027-7249-4AEB-B186-490261026672}" destId="{0C52FABD-AF6D-4FD4-A433-E3C3CE949B57}" srcOrd="0" destOrd="0" presId="urn:microsoft.com/office/officeart/2005/8/layout/hierarchy6"/>
    <dgm:cxn modelId="{205BD1B7-B595-4648-844F-E6AB9A5430EF}" type="presOf" srcId="{48459A50-94D2-4A88-AF42-816F032BCB9F}" destId="{E6814301-45EE-4CAE-846E-C2F550BA8567}" srcOrd="0" destOrd="0" presId="urn:microsoft.com/office/officeart/2005/8/layout/hierarchy6"/>
    <dgm:cxn modelId="{1A8C6FBA-13CB-4572-80A8-256F806792DA}" type="presOf" srcId="{F49FCBA4-27E3-4728-87E9-55B5F641DD8B}" destId="{3A910A52-51FF-4769-81F3-02EA75BADC65}" srcOrd="0" destOrd="0" presId="urn:microsoft.com/office/officeart/2005/8/layout/hierarchy6"/>
    <dgm:cxn modelId="{390E00C8-8DB6-489E-BA21-9E00842BBE79}" type="presOf" srcId="{F1E60ECD-79E5-48E3-982D-1B15BB27BB38}" destId="{709F0771-2D9F-44E9-B1B4-A8CD39D32897}" srcOrd="0" destOrd="0" presId="urn:microsoft.com/office/officeart/2005/8/layout/hierarchy6"/>
    <dgm:cxn modelId="{FD793AD7-7176-49C7-8967-D6831C69CD71}" srcId="{205D64A1-B6C6-4026-B6AB-070BE15B1586}" destId="{F1E60ECD-79E5-48E3-982D-1B15BB27BB38}" srcOrd="1" destOrd="0" parTransId="{F49FCBA4-27E3-4728-87E9-55B5F641DD8B}" sibTransId="{22CCB91B-3E58-4D89-9D8F-B0E67AD89B43}"/>
    <dgm:cxn modelId="{620EACE1-6CA1-44D8-AC86-A163F52C7102}" srcId="{E36ED1BC-8A26-4476-8D8D-8797BBF20690}" destId="{205D64A1-B6C6-4026-B6AB-070BE15B1586}" srcOrd="0" destOrd="0" parTransId="{3FD0CEB9-F9C3-465D-A047-2BED56BF8983}" sibTransId="{C77EEB1A-8B32-4DC0-B435-FCB100BA4D02}"/>
    <dgm:cxn modelId="{6AD0E74A-BCC2-47E1-A701-876E916D5608}" type="presParOf" srcId="{6090F1EA-51FD-4F60-8BE2-3F14DB47F083}" destId="{94237C7D-10D7-43F0-B072-E924B925A8A1}" srcOrd="0" destOrd="0" presId="urn:microsoft.com/office/officeart/2005/8/layout/hierarchy6"/>
    <dgm:cxn modelId="{DC3B9034-1CA8-4120-A2A1-C1BD5DB7D94A}" type="presParOf" srcId="{94237C7D-10D7-43F0-B072-E924B925A8A1}" destId="{648B2963-1947-4F76-A5F0-60BAB493E5E9}" srcOrd="0" destOrd="0" presId="urn:microsoft.com/office/officeart/2005/8/layout/hierarchy6"/>
    <dgm:cxn modelId="{3B01F1A4-6484-43F7-883A-208A19AAC980}" type="presParOf" srcId="{648B2963-1947-4F76-A5F0-60BAB493E5E9}" destId="{C8EF0E3E-CB5E-4536-895A-0BF0A274BB11}" srcOrd="0" destOrd="0" presId="urn:microsoft.com/office/officeart/2005/8/layout/hierarchy6"/>
    <dgm:cxn modelId="{787125B6-A64E-4146-AFB9-BDC17F577D1F}" type="presParOf" srcId="{C8EF0E3E-CB5E-4536-895A-0BF0A274BB11}" destId="{61D15CFC-EE1B-43D4-8419-674A5D3DBDF1}" srcOrd="0" destOrd="0" presId="urn:microsoft.com/office/officeart/2005/8/layout/hierarchy6"/>
    <dgm:cxn modelId="{C1F6B447-9FF0-47C3-9316-09ACD76CB97A}" type="presParOf" srcId="{C8EF0E3E-CB5E-4536-895A-0BF0A274BB11}" destId="{881992F6-88EC-4BF5-91D2-1BD8A506C6B0}" srcOrd="1" destOrd="0" presId="urn:microsoft.com/office/officeart/2005/8/layout/hierarchy6"/>
    <dgm:cxn modelId="{E41002B5-D8E5-4CEF-B900-9D37C3AF7B51}" type="presParOf" srcId="{881992F6-88EC-4BF5-91D2-1BD8A506C6B0}" destId="{298B0E37-6BAD-44E6-87C4-A3DF804E404F}" srcOrd="0" destOrd="0" presId="urn:microsoft.com/office/officeart/2005/8/layout/hierarchy6"/>
    <dgm:cxn modelId="{415647F9-BE48-4989-9F56-F6DEDE289646}" type="presParOf" srcId="{881992F6-88EC-4BF5-91D2-1BD8A506C6B0}" destId="{F005C5A3-5943-4AF9-9431-A25CA0B9C36E}" srcOrd="1" destOrd="0" presId="urn:microsoft.com/office/officeart/2005/8/layout/hierarchy6"/>
    <dgm:cxn modelId="{5E49ED91-1B5A-485B-AA99-AB1ACAA28417}" type="presParOf" srcId="{F005C5A3-5943-4AF9-9431-A25CA0B9C36E}" destId="{E3ABDAB9-5F8B-4AB1-BFC6-1D636816D97C}" srcOrd="0" destOrd="0" presId="urn:microsoft.com/office/officeart/2005/8/layout/hierarchy6"/>
    <dgm:cxn modelId="{DDD70053-88AE-405B-95CF-C6F3BE9280EF}" type="presParOf" srcId="{F005C5A3-5943-4AF9-9431-A25CA0B9C36E}" destId="{80000C9E-3B87-42C3-98B4-24CF3E6D5E8F}" srcOrd="1" destOrd="0" presId="urn:microsoft.com/office/officeart/2005/8/layout/hierarchy6"/>
    <dgm:cxn modelId="{F821C691-4072-41A8-835B-64F57A6F82AB}" type="presParOf" srcId="{80000C9E-3B87-42C3-98B4-24CF3E6D5E8F}" destId="{7B14D973-158C-49FA-9366-45CA668BA315}" srcOrd="0" destOrd="0" presId="urn:microsoft.com/office/officeart/2005/8/layout/hierarchy6"/>
    <dgm:cxn modelId="{E30B19D7-D955-4971-845F-E9E6C4B570AA}" type="presParOf" srcId="{80000C9E-3B87-42C3-98B4-24CF3E6D5E8F}" destId="{AA6F8DC2-8379-4DC4-963A-D50A1163BA45}" srcOrd="1" destOrd="0" presId="urn:microsoft.com/office/officeart/2005/8/layout/hierarchy6"/>
    <dgm:cxn modelId="{4FCA42EF-A316-4222-87D3-FA75B28FC1E2}" type="presParOf" srcId="{AA6F8DC2-8379-4DC4-963A-D50A1163BA45}" destId="{6B7628E6-5048-4387-99CF-74DCF14F4CFC}" srcOrd="0" destOrd="0" presId="urn:microsoft.com/office/officeart/2005/8/layout/hierarchy6"/>
    <dgm:cxn modelId="{E7776F93-EB51-40F8-B5E7-74B8BDF0380C}" type="presParOf" srcId="{AA6F8DC2-8379-4DC4-963A-D50A1163BA45}" destId="{F3E532A9-75E6-4311-A0D6-84D201C72E01}" srcOrd="1" destOrd="0" presId="urn:microsoft.com/office/officeart/2005/8/layout/hierarchy6"/>
    <dgm:cxn modelId="{8000F870-36F3-4EAD-841E-79E6AE88C108}" type="presParOf" srcId="{80000C9E-3B87-42C3-98B4-24CF3E6D5E8F}" destId="{3A910A52-51FF-4769-81F3-02EA75BADC65}" srcOrd="2" destOrd="0" presId="urn:microsoft.com/office/officeart/2005/8/layout/hierarchy6"/>
    <dgm:cxn modelId="{02B81BD8-6702-44D7-9748-E1CB32B54E0C}" type="presParOf" srcId="{80000C9E-3B87-42C3-98B4-24CF3E6D5E8F}" destId="{DC048E5C-C382-4E63-9EEC-EE8EBA185C6F}" srcOrd="3" destOrd="0" presId="urn:microsoft.com/office/officeart/2005/8/layout/hierarchy6"/>
    <dgm:cxn modelId="{124CABDE-2229-4205-A58B-A9BE2D0A4BE6}" type="presParOf" srcId="{DC048E5C-C382-4E63-9EEC-EE8EBA185C6F}" destId="{709F0771-2D9F-44E9-B1B4-A8CD39D32897}" srcOrd="0" destOrd="0" presId="urn:microsoft.com/office/officeart/2005/8/layout/hierarchy6"/>
    <dgm:cxn modelId="{035EC1CB-01A2-41A1-979B-94E560DC25D1}" type="presParOf" srcId="{DC048E5C-C382-4E63-9EEC-EE8EBA185C6F}" destId="{EE8AACCD-173D-4937-84A9-BD699BBFEF17}" srcOrd="1" destOrd="0" presId="urn:microsoft.com/office/officeart/2005/8/layout/hierarchy6"/>
    <dgm:cxn modelId="{C7E89096-AC9E-4B33-8791-3391859D0872}" type="presParOf" srcId="{881992F6-88EC-4BF5-91D2-1BD8A506C6B0}" destId="{E6814301-45EE-4CAE-846E-C2F550BA8567}" srcOrd="2" destOrd="0" presId="urn:microsoft.com/office/officeart/2005/8/layout/hierarchy6"/>
    <dgm:cxn modelId="{B9AD2D97-5592-4F6E-874D-66B366EB49A2}" type="presParOf" srcId="{881992F6-88EC-4BF5-91D2-1BD8A506C6B0}" destId="{5AFD7F7A-CF7B-40D5-9F0B-C749D41BE7B7}" srcOrd="3" destOrd="0" presId="urn:microsoft.com/office/officeart/2005/8/layout/hierarchy6"/>
    <dgm:cxn modelId="{4F73A52A-859A-4DA8-964B-8339F973A15C}" type="presParOf" srcId="{5AFD7F7A-CF7B-40D5-9F0B-C749D41BE7B7}" destId="{CFAEFFF1-6A65-4ED8-8D7B-1972B438BA0F}" srcOrd="0" destOrd="0" presId="urn:microsoft.com/office/officeart/2005/8/layout/hierarchy6"/>
    <dgm:cxn modelId="{58A60AFA-ACB0-4096-95FD-DDFB07D89507}" type="presParOf" srcId="{5AFD7F7A-CF7B-40D5-9F0B-C749D41BE7B7}" destId="{F229EB88-2693-4E0F-A65D-7FA79D97706D}" srcOrd="1" destOrd="0" presId="urn:microsoft.com/office/officeart/2005/8/layout/hierarchy6"/>
    <dgm:cxn modelId="{A81AB75D-77D0-437B-B9EC-6233AD81692B}" type="presParOf" srcId="{F229EB88-2693-4E0F-A65D-7FA79D97706D}" destId="{85D96259-EBDB-4929-8884-8DDE9C8E0585}" srcOrd="0" destOrd="0" presId="urn:microsoft.com/office/officeart/2005/8/layout/hierarchy6"/>
    <dgm:cxn modelId="{3BB85383-D33B-4FC0-846E-E4B6F137FEF2}" type="presParOf" srcId="{F229EB88-2693-4E0F-A65D-7FA79D97706D}" destId="{78599FCE-4AF9-49A5-84B6-D09848C6CB76}" srcOrd="1" destOrd="0" presId="urn:microsoft.com/office/officeart/2005/8/layout/hierarchy6"/>
    <dgm:cxn modelId="{B0D38C31-C2DD-4922-A841-2B4782714985}" type="presParOf" srcId="{78599FCE-4AF9-49A5-84B6-D09848C6CB76}" destId="{745825C1-9AFE-4A44-A145-6596D58D73D5}" srcOrd="0" destOrd="0" presId="urn:microsoft.com/office/officeart/2005/8/layout/hierarchy6"/>
    <dgm:cxn modelId="{6DECC905-2BBD-4318-A45C-92006ED7F6E0}" type="presParOf" srcId="{78599FCE-4AF9-49A5-84B6-D09848C6CB76}" destId="{616D8295-D86B-475F-B2DF-55AA395640AA}" srcOrd="1" destOrd="0" presId="urn:microsoft.com/office/officeart/2005/8/layout/hierarchy6"/>
    <dgm:cxn modelId="{460CF847-AC23-406F-9DD3-5B21A84421C7}" type="presParOf" srcId="{F229EB88-2693-4E0F-A65D-7FA79D97706D}" destId="{0C52FABD-AF6D-4FD4-A433-E3C3CE949B57}" srcOrd="2" destOrd="0" presId="urn:microsoft.com/office/officeart/2005/8/layout/hierarchy6"/>
    <dgm:cxn modelId="{A1B5396C-7DFA-432D-816B-E4049D3CED5C}" type="presParOf" srcId="{F229EB88-2693-4E0F-A65D-7FA79D97706D}" destId="{F648257A-6D0E-4FEF-BB20-1AE1C7897C67}" srcOrd="3" destOrd="0" presId="urn:microsoft.com/office/officeart/2005/8/layout/hierarchy6"/>
    <dgm:cxn modelId="{A63B37CA-B8C6-4FD2-BBEB-CAB3EE137A2F}" type="presParOf" srcId="{F648257A-6D0E-4FEF-BB20-1AE1C7897C67}" destId="{5C0D9EEF-04DD-497D-81FE-B103140A2AFF}" srcOrd="0" destOrd="0" presId="urn:microsoft.com/office/officeart/2005/8/layout/hierarchy6"/>
    <dgm:cxn modelId="{381B5671-398E-49B9-8AF9-528061896408}" type="presParOf" srcId="{F648257A-6D0E-4FEF-BB20-1AE1C7897C67}" destId="{D7DD9067-F76F-4655-831A-BE0F1E1EC2A7}" srcOrd="1" destOrd="0" presId="urn:microsoft.com/office/officeart/2005/8/layout/hierarchy6"/>
    <dgm:cxn modelId="{B9DCD5B2-6A2B-4C5E-B481-484D9081F44E}" type="presParOf" srcId="{6090F1EA-51FD-4F60-8BE2-3F14DB47F083}" destId="{787C33A9-1A80-4524-8DDA-69349B2DE276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EA9C64-D652-462F-A148-4B5646D8D2ED}" type="doc">
      <dgm:prSet loTypeId="urn:microsoft.com/office/officeart/2005/8/layout/orgChart1" loCatId="hierarchy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6B279616-2F8B-4C35-985D-25136304921E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pPr algn="ctr"/>
          <a:r>
            <a:rPr lang="en-GB" sz="1000" dirty="0"/>
            <a:t>RDA Steering Committee</a:t>
          </a:r>
        </a:p>
      </dgm:t>
    </dgm:pt>
    <dgm:pt modelId="{DBA75D65-7A95-4815-91E1-B5FEAD5B6B34}" type="parTrans" cxnId="{9952328A-BE1F-4D05-A587-2DC084AD3187}">
      <dgm:prSet/>
      <dgm:spPr/>
      <dgm:t>
        <a:bodyPr/>
        <a:lstStyle/>
        <a:p>
          <a:pPr algn="ctr"/>
          <a:endParaRPr lang="en-GB"/>
        </a:p>
      </dgm:t>
    </dgm:pt>
    <dgm:pt modelId="{67765AFB-BE27-4279-8A97-A7AB84DBC20D}" type="sibTrans" cxnId="{9952328A-BE1F-4D05-A587-2DC084AD3187}">
      <dgm:prSet/>
      <dgm:spPr/>
      <dgm:t>
        <a:bodyPr/>
        <a:lstStyle/>
        <a:p>
          <a:pPr algn="ctr"/>
          <a:endParaRPr lang="en-GB"/>
        </a:p>
      </dgm:t>
    </dgm:pt>
    <dgm:pt modelId="{CC86B99C-487B-4703-9956-63606B68EB18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pPr algn="ctr"/>
          <a:r>
            <a:rPr lang="en-GB" sz="1000" dirty="0"/>
            <a:t>Steering Committee Secretary</a:t>
          </a:r>
        </a:p>
      </dgm:t>
    </dgm:pt>
    <dgm:pt modelId="{F70E4775-A3D5-441D-9ADA-FEC6855E390E}" type="parTrans" cxnId="{C92F141B-ADC0-4B9F-B1B2-B3BFF165F500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pPr algn="ctr"/>
          <a:endParaRPr lang="en-GB" sz="1000"/>
        </a:p>
      </dgm:t>
    </dgm:pt>
    <dgm:pt modelId="{010DE4AD-E17D-4C11-A42A-F75A00CD058F}" type="sibTrans" cxnId="{C92F141B-ADC0-4B9F-B1B2-B3BFF165F500}">
      <dgm:prSet/>
      <dgm:spPr/>
      <dgm:t>
        <a:bodyPr/>
        <a:lstStyle/>
        <a:p>
          <a:pPr algn="ctr"/>
          <a:endParaRPr lang="en-GB"/>
        </a:p>
      </dgm:t>
    </dgm:pt>
    <dgm:pt modelId="{FB3AB6F5-0695-4887-A4D8-9661F3613858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pPr algn="ctr"/>
          <a:r>
            <a:rPr lang="en-GB" sz="1000" dirty="0"/>
            <a:t>Examples Editor</a:t>
          </a:r>
        </a:p>
      </dgm:t>
    </dgm:pt>
    <dgm:pt modelId="{CD8C2035-372E-476D-87EF-C98CC521B23A}" type="parTrans" cxnId="{A9F5A80D-FD1F-4025-A008-50F09623B696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pPr algn="ctr"/>
          <a:endParaRPr lang="en-GB" sz="1000"/>
        </a:p>
      </dgm:t>
    </dgm:pt>
    <dgm:pt modelId="{5DF33615-ED6D-417D-AF70-1D19DAF46C81}" type="sibTrans" cxnId="{A9F5A80D-FD1F-4025-A008-50F09623B696}">
      <dgm:prSet/>
      <dgm:spPr/>
      <dgm:t>
        <a:bodyPr/>
        <a:lstStyle/>
        <a:p>
          <a:pPr algn="ctr"/>
          <a:endParaRPr lang="en-GB"/>
        </a:p>
      </dgm:t>
    </dgm:pt>
    <dgm:pt modelId="{05D7B522-1862-423B-A9AD-58BEBFEF22BB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pPr algn="ctr"/>
          <a:r>
            <a:rPr lang="en-GB" sz="1000" dirty="0"/>
            <a:t>Technical Team Liaison Officer</a:t>
          </a:r>
        </a:p>
      </dgm:t>
    </dgm:pt>
    <dgm:pt modelId="{9C91D5D7-0589-4B86-A7D4-408A115E07F9}" type="parTrans" cxnId="{EE6B8521-F513-434E-BE86-DF53871E0F5E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pPr algn="ctr"/>
          <a:endParaRPr lang="en-GB" sz="1000"/>
        </a:p>
      </dgm:t>
    </dgm:pt>
    <dgm:pt modelId="{DD3B448D-59E4-48BB-A9A7-4684B0FA1EE7}" type="sibTrans" cxnId="{EE6B8521-F513-434E-BE86-DF53871E0F5E}">
      <dgm:prSet/>
      <dgm:spPr/>
      <dgm:t>
        <a:bodyPr/>
        <a:lstStyle/>
        <a:p>
          <a:pPr algn="ctr"/>
          <a:endParaRPr lang="en-GB"/>
        </a:p>
      </dgm:t>
    </dgm:pt>
    <dgm:pt modelId="{724E2C79-3719-4F09-B0AA-A97B32399B08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pPr algn="ctr"/>
          <a:r>
            <a:rPr lang="en-GB" sz="1000" dirty="0"/>
            <a:t>Translations Team Liaison Officer</a:t>
          </a:r>
        </a:p>
      </dgm:t>
    </dgm:pt>
    <dgm:pt modelId="{B36BBCC8-7CC7-4E08-81A0-ED46404D4948}" type="parTrans" cxnId="{C6BA6AC3-4563-4DC4-95C2-38ACB0721426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pPr algn="ctr"/>
          <a:endParaRPr lang="en-GB" sz="1000"/>
        </a:p>
      </dgm:t>
    </dgm:pt>
    <dgm:pt modelId="{9EDA34E4-B586-4859-8F09-FA3A912B2342}" type="sibTrans" cxnId="{C6BA6AC3-4563-4DC4-95C2-38ACB0721426}">
      <dgm:prSet/>
      <dgm:spPr/>
      <dgm:t>
        <a:bodyPr/>
        <a:lstStyle/>
        <a:p>
          <a:pPr algn="ctr"/>
          <a:endParaRPr lang="en-GB"/>
        </a:p>
      </dgm:t>
    </dgm:pt>
    <dgm:pt modelId="{1804A097-119E-49D6-82DB-95368F5748A0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pPr algn="ctr"/>
          <a:r>
            <a:rPr lang="en-GB" sz="1000" dirty="0"/>
            <a:t>Wider Community Engagement Officer</a:t>
          </a:r>
        </a:p>
      </dgm:t>
    </dgm:pt>
    <dgm:pt modelId="{106294C0-1C41-4895-BC7F-94C81DBC7EB5}" type="parTrans" cxnId="{B405581B-345B-4754-B6D5-3A5222D4A9BB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pPr algn="ctr"/>
          <a:endParaRPr lang="en-GB" sz="1000"/>
        </a:p>
      </dgm:t>
    </dgm:pt>
    <dgm:pt modelId="{45E83851-CFB8-495F-800B-F09E098947BA}" type="sibTrans" cxnId="{B405581B-345B-4754-B6D5-3A5222D4A9BB}">
      <dgm:prSet/>
      <dgm:spPr/>
      <dgm:t>
        <a:bodyPr/>
        <a:lstStyle/>
        <a:p>
          <a:pPr algn="ctr"/>
          <a:endParaRPr lang="en-GB"/>
        </a:p>
      </dgm:t>
    </dgm:pt>
    <dgm:pt modelId="{6585D683-F875-44DA-BFE1-FB4F4F58976A}">
      <dgm:prSet custT="1"/>
      <dgm:spPr>
        <a:solidFill>
          <a:schemeClr val="accent6">
            <a:lumMod val="40000"/>
            <a:lumOff val="60000"/>
          </a:schemeClr>
        </a:solidFill>
        <a:ln>
          <a:solidFill>
            <a:schemeClr val="accent1"/>
          </a:solidFill>
        </a:ln>
      </dgm:spPr>
      <dgm:t>
        <a:bodyPr lIns="0" tIns="0" rIns="0" bIns="0"/>
        <a:lstStyle/>
        <a:p>
          <a:pPr algn="ctr"/>
          <a:r>
            <a:rPr lang="en-GB" sz="1000" dirty="0"/>
            <a:t>Translations Working Group</a:t>
          </a:r>
        </a:p>
      </dgm:t>
    </dgm:pt>
    <dgm:pt modelId="{C6F98CB7-1FF6-4FC6-A739-0161CB2101C5}" type="parTrans" cxnId="{35BEDB0D-08A3-458A-AA48-892F11C8C4F9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6">
              <a:lumMod val="60000"/>
              <a:lumOff val="40000"/>
            </a:schemeClr>
          </a:solidFill>
        </a:ln>
      </dgm:spPr>
      <dgm:t>
        <a:bodyPr lIns="0" tIns="0" rIns="0" bIns="0"/>
        <a:lstStyle/>
        <a:p>
          <a:pPr algn="ctr"/>
          <a:endParaRPr lang="en-GB" sz="1000"/>
        </a:p>
      </dgm:t>
    </dgm:pt>
    <dgm:pt modelId="{84C23DF6-C0E5-43C4-86B8-E6FDFDF959A5}" type="sibTrans" cxnId="{35BEDB0D-08A3-458A-AA48-892F11C8C4F9}">
      <dgm:prSet/>
      <dgm:spPr/>
      <dgm:t>
        <a:bodyPr/>
        <a:lstStyle/>
        <a:p>
          <a:pPr algn="ctr"/>
          <a:endParaRPr lang="en-GB"/>
        </a:p>
      </dgm:t>
    </dgm:pt>
    <dgm:pt modelId="{3250B2E1-FD1D-4D75-8E5B-1A1A1E775679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r>
            <a:rPr lang="en-GB" sz="1000" dirty="0"/>
            <a:t>Africa</a:t>
          </a:r>
        </a:p>
      </dgm:t>
    </dgm:pt>
    <dgm:pt modelId="{80EDE9F6-DA60-47FE-9AB8-8D4049B9FB77}" type="parTrans" cxnId="{3DE371E5-1B1E-4848-B2A6-F4AD97D13C1B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endParaRPr lang="en-GB" sz="1000"/>
        </a:p>
      </dgm:t>
    </dgm:pt>
    <dgm:pt modelId="{E44E09FE-163F-4DF2-85A8-271A9436A996}" type="sibTrans" cxnId="{3DE371E5-1B1E-4848-B2A6-F4AD97D13C1B}">
      <dgm:prSet/>
      <dgm:spPr/>
      <dgm:t>
        <a:bodyPr/>
        <a:lstStyle/>
        <a:p>
          <a:endParaRPr lang="en-GB"/>
        </a:p>
      </dgm:t>
    </dgm:pt>
    <dgm:pt modelId="{28D99C34-C3FF-4CDC-A8E9-B09C7106E566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r>
            <a:rPr lang="en-GB" sz="1000" dirty="0"/>
            <a:t>ALA Publishing Rep</a:t>
          </a:r>
        </a:p>
      </dgm:t>
    </dgm:pt>
    <dgm:pt modelId="{BE8FE301-7E0D-47CA-93C7-0EBB6039F668}" type="parTrans" cxnId="{882D3ED6-0BA3-4F87-930F-8392C63BE5F1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  <a:prstDash val="dash"/>
        </a:ln>
      </dgm:spPr>
      <dgm:t>
        <a:bodyPr lIns="0" tIns="0" rIns="0" bIns="0"/>
        <a:lstStyle/>
        <a:p>
          <a:endParaRPr lang="en-GB" sz="1000"/>
        </a:p>
      </dgm:t>
    </dgm:pt>
    <dgm:pt modelId="{155BB62E-59B7-4E23-AC2E-D5B9B80A82EC}" type="sibTrans" cxnId="{882D3ED6-0BA3-4F87-930F-8392C63BE5F1}">
      <dgm:prSet/>
      <dgm:spPr/>
      <dgm:t>
        <a:bodyPr/>
        <a:lstStyle/>
        <a:p>
          <a:endParaRPr lang="en-GB"/>
        </a:p>
      </dgm:t>
    </dgm:pt>
    <dgm:pt modelId="{AA128F3A-8EF7-4D64-9657-1C9A7E76A73A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r>
            <a:rPr lang="en-GB" sz="1000" dirty="0"/>
            <a:t>6 x Regional Representatives </a:t>
          </a:r>
        </a:p>
      </dgm:t>
    </dgm:pt>
    <dgm:pt modelId="{20C589B1-C876-4ABB-8C2F-BBC6E38E92E8}" type="parTrans" cxnId="{E98A50F6-427E-4414-B0F6-D3229710B9DD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endParaRPr lang="en-GB" sz="1000"/>
        </a:p>
      </dgm:t>
    </dgm:pt>
    <dgm:pt modelId="{FAA68BA6-A330-4295-B6A0-14A76927DD7D}" type="sibTrans" cxnId="{E98A50F6-427E-4414-B0F6-D3229710B9DD}">
      <dgm:prSet/>
      <dgm:spPr/>
      <dgm:t>
        <a:bodyPr/>
        <a:lstStyle/>
        <a:p>
          <a:endParaRPr lang="en-GB"/>
        </a:p>
      </dgm:t>
    </dgm:pt>
    <dgm:pt modelId="{E4C81220-90E1-4397-B710-9D65BF170099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pPr algn="ctr"/>
          <a:r>
            <a:rPr lang="en-GB" sz="1000" dirty="0"/>
            <a:t>Chair of RDA Steering Committee</a:t>
          </a:r>
        </a:p>
      </dgm:t>
    </dgm:pt>
    <dgm:pt modelId="{3A588F2C-58EA-49C6-9C60-2A6584517C41}" type="parTrans" cxnId="{5556904D-D04F-4F51-8076-50A6C5F78073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endParaRPr lang="en-GB" sz="1000"/>
        </a:p>
      </dgm:t>
    </dgm:pt>
    <dgm:pt modelId="{C20FF9C0-F81F-460A-9D6A-A36803A0EABF}" type="sibTrans" cxnId="{5556904D-D04F-4F51-8076-50A6C5F78073}">
      <dgm:prSet/>
      <dgm:spPr/>
      <dgm:t>
        <a:bodyPr/>
        <a:lstStyle/>
        <a:p>
          <a:endParaRPr lang="en-GB"/>
        </a:p>
      </dgm:t>
    </dgm:pt>
    <dgm:pt modelId="{1C005339-6A6F-4AD6-8D24-DC4054DB28A6}">
      <dgm:prSet custT="1"/>
      <dgm:spPr>
        <a:solidFill>
          <a:schemeClr val="accent6">
            <a:lumMod val="40000"/>
            <a:lumOff val="60000"/>
          </a:schemeClr>
        </a:solidFill>
        <a:ln>
          <a:solidFill>
            <a:schemeClr val="accent1"/>
          </a:solidFill>
        </a:ln>
      </dgm:spPr>
      <dgm:t>
        <a:bodyPr lIns="0" tIns="0" rIns="0" bIns="0"/>
        <a:lstStyle/>
        <a:p>
          <a:pPr algn="ctr"/>
          <a:r>
            <a:rPr lang="en-GB" sz="1000" dirty="0"/>
            <a:t>Technical Working Group</a:t>
          </a:r>
        </a:p>
      </dgm:t>
    </dgm:pt>
    <dgm:pt modelId="{B5DFFFF7-3F32-47DD-AECA-5F81DA0A9676}" type="parTrans" cxnId="{AF2CAE89-91AE-46D3-AE3F-9DEE8C5C745D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6">
              <a:lumMod val="60000"/>
              <a:lumOff val="40000"/>
            </a:schemeClr>
          </a:solidFill>
        </a:ln>
      </dgm:spPr>
      <dgm:t>
        <a:bodyPr lIns="0" tIns="0" rIns="0" bIns="0"/>
        <a:lstStyle/>
        <a:p>
          <a:endParaRPr lang="en-GB" sz="1000"/>
        </a:p>
      </dgm:t>
    </dgm:pt>
    <dgm:pt modelId="{35505784-BA30-44BC-B742-ADE9C84DD4E5}" type="sibTrans" cxnId="{AF2CAE89-91AE-46D3-AE3F-9DEE8C5C745D}">
      <dgm:prSet/>
      <dgm:spPr/>
      <dgm:t>
        <a:bodyPr/>
        <a:lstStyle/>
        <a:p>
          <a:endParaRPr lang="en-GB"/>
        </a:p>
      </dgm:t>
    </dgm:pt>
    <dgm:pt modelId="{989AE054-3F45-4AEB-85F3-BEBB4A68D8AB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r>
            <a:rPr lang="en-GB" sz="1000" dirty="0"/>
            <a:t>Latin America and The Caribbean</a:t>
          </a:r>
        </a:p>
      </dgm:t>
    </dgm:pt>
    <dgm:pt modelId="{CA825E3F-6AC6-47C6-9F2C-D02E07098DF9}" type="parTrans" cxnId="{D0BE05F6-9A44-4549-B828-84CF56B46A0B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endParaRPr lang="en-GB" sz="1000"/>
        </a:p>
      </dgm:t>
    </dgm:pt>
    <dgm:pt modelId="{B60B0D79-D77B-4344-82B3-81C59F1CE1EB}" type="sibTrans" cxnId="{D0BE05F6-9A44-4549-B828-84CF56B46A0B}">
      <dgm:prSet/>
      <dgm:spPr/>
      <dgm:t>
        <a:bodyPr/>
        <a:lstStyle/>
        <a:p>
          <a:endParaRPr lang="en-GB"/>
        </a:p>
      </dgm:t>
    </dgm:pt>
    <dgm:pt modelId="{A5E9DD9D-3F91-4405-9559-F2269437211D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r>
            <a:rPr lang="en-GB" sz="1000" dirty="0"/>
            <a:t>North America</a:t>
          </a:r>
        </a:p>
      </dgm:t>
    </dgm:pt>
    <dgm:pt modelId="{0A33F65D-CC6E-4D85-B150-5A8F2907A26B}" type="parTrans" cxnId="{0FE231B7-CC7E-42C3-B564-2239BF6F7232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 lIns="0" tIns="0" rIns="0" bIns="0"/>
        <a:lstStyle/>
        <a:p>
          <a:endParaRPr lang="en-GB" sz="1000"/>
        </a:p>
      </dgm:t>
    </dgm:pt>
    <dgm:pt modelId="{98DD0ABB-3D4E-4D96-B101-844F3BF71323}" type="sibTrans" cxnId="{0FE231B7-CC7E-42C3-B564-2239BF6F7232}">
      <dgm:prSet/>
      <dgm:spPr/>
      <dgm:t>
        <a:bodyPr/>
        <a:lstStyle/>
        <a:p>
          <a:endParaRPr lang="en-GB"/>
        </a:p>
      </dgm:t>
    </dgm:pt>
    <dgm:pt modelId="{3EFBD208-42D2-4DA1-A7CB-E2D9C0163C3D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r>
            <a:rPr lang="en-GB" sz="1000" dirty="0"/>
            <a:t>Asia</a:t>
          </a:r>
        </a:p>
      </dgm:t>
    </dgm:pt>
    <dgm:pt modelId="{3FC5E013-D4D6-4D0B-9598-9FC3A68C9C4C}" type="parTrans" cxnId="{1BE1B430-E867-4F04-A3E8-D9F1DD705AF3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 lIns="0" tIns="0" rIns="0" bIns="0"/>
        <a:lstStyle/>
        <a:p>
          <a:endParaRPr lang="en-GB" sz="1000"/>
        </a:p>
      </dgm:t>
    </dgm:pt>
    <dgm:pt modelId="{EDFF8F1F-7605-429D-BCBC-B1A208A2F8AE}" type="sibTrans" cxnId="{1BE1B430-E867-4F04-A3E8-D9F1DD705AF3}">
      <dgm:prSet/>
      <dgm:spPr/>
      <dgm:t>
        <a:bodyPr/>
        <a:lstStyle/>
        <a:p>
          <a:endParaRPr lang="en-GB"/>
        </a:p>
      </dgm:t>
    </dgm:pt>
    <dgm:pt modelId="{11B03832-52E9-4961-9423-F1F8AEBECE75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r>
            <a:rPr lang="en-GB" sz="1000" dirty="0"/>
            <a:t>Europe</a:t>
          </a:r>
        </a:p>
      </dgm:t>
    </dgm:pt>
    <dgm:pt modelId="{6548F82F-F67B-472B-A96F-ED0C7DA6712C}" type="parTrans" cxnId="{0F4DEAFA-5618-47BE-B713-F17A130F3846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 lIns="0" tIns="0" rIns="0" bIns="0"/>
        <a:lstStyle/>
        <a:p>
          <a:endParaRPr lang="en-GB" sz="1000"/>
        </a:p>
      </dgm:t>
    </dgm:pt>
    <dgm:pt modelId="{5F13B0F9-026B-488A-AF4E-83572AFCAB9D}" type="sibTrans" cxnId="{0F4DEAFA-5618-47BE-B713-F17A130F3846}">
      <dgm:prSet/>
      <dgm:spPr/>
      <dgm:t>
        <a:bodyPr/>
        <a:lstStyle/>
        <a:p>
          <a:endParaRPr lang="en-GB"/>
        </a:p>
      </dgm:t>
    </dgm:pt>
    <dgm:pt modelId="{3C27415B-D821-400E-8809-475027977EEC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r>
            <a:rPr lang="en-GB" sz="1000" dirty="0"/>
            <a:t>Oceania</a:t>
          </a:r>
        </a:p>
      </dgm:t>
    </dgm:pt>
    <dgm:pt modelId="{77905B0D-98C4-4C16-AFDF-18D90093A60D}" type="parTrans" cxnId="{23063A00-BD12-4388-8CEA-BE8C67DAE868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 lIns="0" tIns="0" rIns="0" bIns="0"/>
        <a:lstStyle/>
        <a:p>
          <a:endParaRPr lang="en-GB" sz="1000"/>
        </a:p>
      </dgm:t>
    </dgm:pt>
    <dgm:pt modelId="{10E38CCD-B57F-49E2-8BED-5B6FAFE78C19}" type="sibTrans" cxnId="{23063A00-BD12-4388-8CEA-BE8C67DAE868}">
      <dgm:prSet/>
      <dgm:spPr/>
      <dgm:t>
        <a:bodyPr/>
        <a:lstStyle/>
        <a:p>
          <a:endParaRPr lang="en-GB"/>
        </a:p>
      </dgm:t>
    </dgm:pt>
    <dgm:pt modelId="{AF605319-95B1-428A-B677-8E878D8100BF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</a:ln>
      </dgm:spPr>
      <dgm:t>
        <a:bodyPr lIns="0" tIns="0" rIns="0" bIns="0"/>
        <a:lstStyle/>
        <a:p>
          <a:r>
            <a:rPr lang="en-GB" sz="1000" dirty="0"/>
            <a:t>Chair of RDA Board</a:t>
          </a:r>
        </a:p>
      </dgm:t>
    </dgm:pt>
    <dgm:pt modelId="{DE5CD2A5-F597-43A0-A4FA-9AC5F634C38D}" type="parTrans" cxnId="{11C84D14-C5A5-4150-B658-DE2A58118914}">
      <dgm:prSet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>
          <a:solidFill>
            <a:schemeClr val="accent1"/>
          </a:solidFill>
          <a:prstDash val="dash"/>
        </a:ln>
      </dgm:spPr>
      <dgm:t>
        <a:bodyPr lIns="0" tIns="0" rIns="0" bIns="0"/>
        <a:lstStyle/>
        <a:p>
          <a:endParaRPr lang="en-GB" sz="1000"/>
        </a:p>
      </dgm:t>
    </dgm:pt>
    <dgm:pt modelId="{E0D6028D-9DEA-41CB-AA27-4F4E825E39F6}" type="sibTrans" cxnId="{11C84D14-C5A5-4150-B658-DE2A58118914}">
      <dgm:prSet/>
      <dgm:spPr/>
      <dgm:t>
        <a:bodyPr/>
        <a:lstStyle/>
        <a:p>
          <a:endParaRPr lang="en-GB"/>
        </a:p>
      </dgm:t>
    </dgm:pt>
    <dgm:pt modelId="{0B6AA8C7-6133-4812-8137-E76B5D25DD30}">
      <dgm:prSet custT="1"/>
      <dgm:spPr/>
      <dgm:t>
        <a:bodyPr lIns="0" tIns="0" rIns="0" bIns="0"/>
        <a:lstStyle/>
        <a:p>
          <a:r>
            <a:rPr lang="en-GB" sz="1000" dirty="0"/>
            <a:t>Task and Finish working </a:t>
          </a:r>
          <a:r>
            <a:rPr lang="en-GB" sz="1000" b="0" dirty="0"/>
            <a:t>groups</a:t>
          </a:r>
        </a:p>
      </dgm:t>
    </dgm:pt>
    <dgm:pt modelId="{019D29D6-A138-479D-98E9-FE5ABA8A2DC4}" type="parTrans" cxnId="{5D2C7314-B810-4386-869C-E0E179799D07}">
      <dgm:prSet/>
      <dgm:spPr/>
      <dgm:t>
        <a:bodyPr lIns="0" tIns="0" rIns="0" bIns="0"/>
        <a:lstStyle/>
        <a:p>
          <a:endParaRPr lang="en-GB" sz="1000"/>
        </a:p>
      </dgm:t>
    </dgm:pt>
    <dgm:pt modelId="{0B3F7A0F-52FF-4E00-934A-551501AD792E}" type="sibTrans" cxnId="{5D2C7314-B810-4386-869C-E0E179799D07}">
      <dgm:prSet/>
      <dgm:spPr/>
      <dgm:t>
        <a:bodyPr/>
        <a:lstStyle/>
        <a:p>
          <a:endParaRPr lang="en-GB"/>
        </a:p>
      </dgm:t>
    </dgm:pt>
    <dgm:pt modelId="{6AE0B19C-877B-4E89-ABBA-69A91C2218D7}">
      <dgm:prSet custT="1"/>
      <dgm:spPr>
        <a:solidFill>
          <a:schemeClr val="accent6">
            <a:lumMod val="40000"/>
            <a:lumOff val="60000"/>
          </a:schemeClr>
        </a:solidFill>
      </dgm:spPr>
      <dgm:t>
        <a:bodyPr lIns="0" tIns="0" rIns="0" bIns="0"/>
        <a:lstStyle/>
        <a:p>
          <a:r>
            <a:rPr lang="en-US" sz="1000" dirty="0"/>
            <a:t>Aggregates</a:t>
          </a:r>
          <a:endParaRPr lang="en-GB" sz="1000" dirty="0"/>
        </a:p>
      </dgm:t>
    </dgm:pt>
    <dgm:pt modelId="{AC3F7E3C-B3FF-44E5-A948-875AB4485DAF}" type="parTrans" cxnId="{40AE4AD0-7522-43B9-8CC2-8C78B4E5416F}">
      <dgm:prSet/>
      <dgm:spPr>
        <a:ln>
          <a:solidFill>
            <a:schemeClr val="accent6">
              <a:lumMod val="60000"/>
              <a:lumOff val="40000"/>
            </a:schemeClr>
          </a:solidFill>
        </a:ln>
      </dgm:spPr>
      <dgm:t>
        <a:bodyPr lIns="0" tIns="0" rIns="0" bIns="0"/>
        <a:lstStyle/>
        <a:p>
          <a:endParaRPr lang="en-GB" sz="1000"/>
        </a:p>
      </dgm:t>
    </dgm:pt>
    <dgm:pt modelId="{13641553-7364-4FFA-AC0B-27462A94B5F5}" type="sibTrans" cxnId="{40AE4AD0-7522-43B9-8CC2-8C78B4E5416F}">
      <dgm:prSet/>
      <dgm:spPr/>
      <dgm:t>
        <a:bodyPr/>
        <a:lstStyle/>
        <a:p>
          <a:endParaRPr lang="en-GB"/>
        </a:p>
      </dgm:t>
    </dgm:pt>
    <dgm:pt modelId="{7B3528B3-A74C-499A-835E-084AC67285E9}">
      <dgm:prSet custT="1"/>
      <dgm:spPr>
        <a:solidFill>
          <a:schemeClr val="accent6">
            <a:lumMod val="40000"/>
            <a:lumOff val="60000"/>
          </a:schemeClr>
        </a:solidFill>
      </dgm:spPr>
      <dgm:t>
        <a:bodyPr lIns="0" tIns="0" rIns="0" bIns="0"/>
        <a:lstStyle/>
        <a:p>
          <a:r>
            <a:rPr lang="en-US" sz="1000" dirty="0" err="1"/>
            <a:t>Capitalisation</a:t>
          </a:r>
          <a:endParaRPr lang="en-GB" sz="1000" dirty="0"/>
        </a:p>
      </dgm:t>
    </dgm:pt>
    <dgm:pt modelId="{956B40EF-E52F-4019-8EAB-F9E26B828787}" type="parTrans" cxnId="{8BF05C5D-10B8-468C-9E00-78FC0045E3E6}">
      <dgm:prSet/>
      <dgm:spPr>
        <a:ln>
          <a:solidFill>
            <a:schemeClr val="accent6">
              <a:lumMod val="60000"/>
              <a:lumOff val="40000"/>
            </a:schemeClr>
          </a:solidFill>
        </a:ln>
      </dgm:spPr>
      <dgm:t>
        <a:bodyPr lIns="0" tIns="0" rIns="0" bIns="0"/>
        <a:lstStyle/>
        <a:p>
          <a:endParaRPr lang="en-GB" sz="1000"/>
        </a:p>
      </dgm:t>
    </dgm:pt>
    <dgm:pt modelId="{6143F54D-FFFC-4B24-9660-3ADCA4310D5F}" type="sibTrans" cxnId="{8BF05C5D-10B8-468C-9E00-78FC0045E3E6}">
      <dgm:prSet/>
      <dgm:spPr/>
      <dgm:t>
        <a:bodyPr/>
        <a:lstStyle/>
        <a:p>
          <a:endParaRPr lang="en-GB"/>
        </a:p>
      </dgm:t>
    </dgm:pt>
    <dgm:pt modelId="{D525DAB6-62E2-40BD-ABEB-EF2C5E7D2E60}">
      <dgm:prSet custT="1"/>
      <dgm:spPr>
        <a:solidFill>
          <a:schemeClr val="accent6">
            <a:lumMod val="40000"/>
            <a:lumOff val="60000"/>
          </a:schemeClr>
        </a:solidFill>
      </dgm:spPr>
      <dgm:t>
        <a:bodyPr lIns="0" tIns="0" rIns="0" bIns="0"/>
        <a:lstStyle/>
        <a:p>
          <a:r>
            <a:rPr lang="en-US" sz="1000" dirty="0"/>
            <a:t>Music</a:t>
          </a:r>
          <a:endParaRPr lang="en-GB" sz="1000" dirty="0"/>
        </a:p>
      </dgm:t>
    </dgm:pt>
    <dgm:pt modelId="{1B3F47CA-5C21-43A2-BC5B-EB2BCF5AF0B1}" type="parTrans" cxnId="{58283E57-ED83-4440-9E85-5AEE3B3A8EE6}">
      <dgm:prSet/>
      <dgm:spPr>
        <a:ln>
          <a:solidFill>
            <a:schemeClr val="accent6">
              <a:lumMod val="60000"/>
              <a:lumOff val="40000"/>
            </a:schemeClr>
          </a:solidFill>
        </a:ln>
      </dgm:spPr>
      <dgm:t>
        <a:bodyPr lIns="0" tIns="0" rIns="0" bIns="0"/>
        <a:lstStyle/>
        <a:p>
          <a:endParaRPr lang="en-GB" sz="1000"/>
        </a:p>
      </dgm:t>
    </dgm:pt>
    <dgm:pt modelId="{9E66F2AA-09A0-4124-8440-7DBF82EB278D}" type="sibTrans" cxnId="{58283E57-ED83-4440-9E85-5AEE3B3A8EE6}">
      <dgm:prSet/>
      <dgm:spPr/>
      <dgm:t>
        <a:bodyPr/>
        <a:lstStyle/>
        <a:p>
          <a:endParaRPr lang="en-GB"/>
        </a:p>
      </dgm:t>
    </dgm:pt>
    <dgm:pt modelId="{80559FA8-88C2-4D86-B817-238F330AFA8C}">
      <dgm:prSet custT="1"/>
      <dgm:spPr>
        <a:solidFill>
          <a:schemeClr val="accent6">
            <a:lumMod val="40000"/>
            <a:lumOff val="60000"/>
          </a:schemeClr>
        </a:solidFill>
      </dgm:spPr>
      <dgm:t>
        <a:bodyPr lIns="0" tIns="0" rIns="0" bIns="0"/>
        <a:lstStyle/>
        <a:p>
          <a:r>
            <a:rPr lang="en-US" sz="1000" dirty="0"/>
            <a:t>Places</a:t>
          </a:r>
          <a:endParaRPr lang="en-GB" sz="1000" dirty="0"/>
        </a:p>
      </dgm:t>
    </dgm:pt>
    <dgm:pt modelId="{C93CB25F-2CC9-4AB2-BD40-2AEA7F7B1365}" type="parTrans" cxnId="{5D9FDA26-2657-4FD9-A217-D29DFE1D312A}">
      <dgm:prSet/>
      <dgm:spPr>
        <a:ln>
          <a:solidFill>
            <a:schemeClr val="accent6">
              <a:lumMod val="60000"/>
              <a:lumOff val="40000"/>
            </a:schemeClr>
          </a:solidFill>
        </a:ln>
      </dgm:spPr>
      <dgm:t>
        <a:bodyPr lIns="0" tIns="0" rIns="0" bIns="0"/>
        <a:lstStyle/>
        <a:p>
          <a:endParaRPr lang="en-GB" sz="1000"/>
        </a:p>
      </dgm:t>
    </dgm:pt>
    <dgm:pt modelId="{21BDE8BE-6EC4-4B6E-972D-B31CC50E2779}" type="sibTrans" cxnId="{5D9FDA26-2657-4FD9-A217-D29DFE1D312A}">
      <dgm:prSet/>
      <dgm:spPr/>
      <dgm:t>
        <a:bodyPr/>
        <a:lstStyle/>
        <a:p>
          <a:endParaRPr lang="en-GB"/>
        </a:p>
      </dgm:t>
    </dgm:pt>
    <dgm:pt modelId="{4E741E2C-18A1-4275-8632-809AC29BC035}">
      <dgm:prSet custT="1"/>
      <dgm:spPr>
        <a:solidFill>
          <a:schemeClr val="accent6">
            <a:lumMod val="40000"/>
            <a:lumOff val="60000"/>
          </a:schemeClr>
        </a:solidFill>
      </dgm:spPr>
      <dgm:t>
        <a:bodyPr lIns="0" tIns="0" rIns="0" bIns="0"/>
        <a:lstStyle/>
        <a:p>
          <a:r>
            <a:rPr lang="en-US" sz="1000" dirty="0"/>
            <a:t>RDA/ONIX</a:t>
          </a:r>
          <a:endParaRPr lang="en-GB" sz="1000" dirty="0"/>
        </a:p>
      </dgm:t>
    </dgm:pt>
    <dgm:pt modelId="{387E97A2-2C40-4B20-AA52-8C775B064BED}" type="parTrans" cxnId="{51506515-EC0C-4BA0-A630-44FB7710B14B}">
      <dgm:prSet/>
      <dgm:spPr>
        <a:ln>
          <a:solidFill>
            <a:schemeClr val="accent6">
              <a:lumMod val="60000"/>
              <a:lumOff val="40000"/>
            </a:schemeClr>
          </a:solidFill>
        </a:ln>
      </dgm:spPr>
      <dgm:t>
        <a:bodyPr lIns="0" tIns="0" rIns="0" bIns="0"/>
        <a:lstStyle/>
        <a:p>
          <a:endParaRPr lang="en-GB" sz="1000"/>
        </a:p>
      </dgm:t>
    </dgm:pt>
    <dgm:pt modelId="{DF34E277-B66B-4691-B94C-BB64994AED7F}" type="sibTrans" cxnId="{51506515-EC0C-4BA0-A630-44FB7710B14B}">
      <dgm:prSet/>
      <dgm:spPr/>
      <dgm:t>
        <a:bodyPr/>
        <a:lstStyle/>
        <a:p>
          <a:endParaRPr lang="en-GB"/>
        </a:p>
      </dgm:t>
    </dgm:pt>
    <dgm:pt modelId="{C4D27F32-68B5-4DBD-83BA-F31D1FF71EF7}">
      <dgm:prSet custT="1"/>
      <dgm:spPr>
        <a:solidFill>
          <a:schemeClr val="accent6">
            <a:lumMod val="40000"/>
            <a:lumOff val="60000"/>
          </a:schemeClr>
        </a:solidFill>
      </dgm:spPr>
      <dgm:t>
        <a:bodyPr lIns="0" tIns="0" rIns="0" bIns="0"/>
        <a:lstStyle/>
        <a:p>
          <a:r>
            <a:rPr lang="en-US" sz="1000" dirty="0"/>
            <a:t>Relationship Designators</a:t>
          </a:r>
          <a:endParaRPr lang="en-GB" sz="1000" dirty="0"/>
        </a:p>
      </dgm:t>
    </dgm:pt>
    <dgm:pt modelId="{AA209688-02F4-4AB1-960F-EDA749099FA9}" type="parTrans" cxnId="{E9220FDA-B97F-478B-AA8A-716F155D0A0E}">
      <dgm:prSet/>
      <dgm:spPr>
        <a:ln>
          <a:solidFill>
            <a:schemeClr val="accent6">
              <a:lumMod val="60000"/>
              <a:lumOff val="40000"/>
            </a:schemeClr>
          </a:solidFill>
        </a:ln>
      </dgm:spPr>
      <dgm:t>
        <a:bodyPr lIns="0" tIns="0" rIns="0" bIns="0"/>
        <a:lstStyle/>
        <a:p>
          <a:endParaRPr lang="en-GB" sz="1000"/>
        </a:p>
      </dgm:t>
    </dgm:pt>
    <dgm:pt modelId="{6B63B6BD-935B-4A03-B68C-4E316B9FAF89}" type="sibTrans" cxnId="{E9220FDA-B97F-478B-AA8A-716F155D0A0E}">
      <dgm:prSet/>
      <dgm:spPr/>
      <dgm:t>
        <a:bodyPr/>
        <a:lstStyle/>
        <a:p>
          <a:endParaRPr lang="en-GB"/>
        </a:p>
      </dgm:t>
    </dgm:pt>
    <dgm:pt modelId="{A2B6287C-E27E-4535-83BA-8289DEDE20BF}">
      <dgm:prSet custT="1"/>
      <dgm:spPr>
        <a:solidFill>
          <a:schemeClr val="accent6">
            <a:lumMod val="40000"/>
            <a:lumOff val="60000"/>
          </a:schemeClr>
        </a:solidFill>
      </dgm:spPr>
      <dgm:t>
        <a:bodyPr lIns="0" tIns="0" rIns="0" bIns="0"/>
        <a:lstStyle/>
        <a:p>
          <a:r>
            <a:rPr lang="en-US" sz="1000" dirty="0"/>
            <a:t>Fictitious Entities</a:t>
          </a:r>
          <a:endParaRPr lang="en-GB" sz="1000" dirty="0"/>
        </a:p>
      </dgm:t>
    </dgm:pt>
    <dgm:pt modelId="{BBE1E3F7-A63D-4330-B6C6-42CEAEB0E8B8}" type="parTrans" cxnId="{EAEA8AF3-FB8D-42FF-81D1-0DC253691672}">
      <dgm:prSet/>
      <dgm:spPr>
        <a:ln>
          <a:solidFill>
            <a:schemeClr val="accent6">
              <a:lumMod val="60000"/>
              <a:lumOff val="40000"/>
            </a:schemeClr>
          </a:solidFill>
        </a:ln>
      </dgm:spPr>
      <dgm:t>
        <a:bodyPr lIns="0" tIns="0" rIns="0" bIns="0"/>
        <a:lstStyle/>
        <a:p>
          <a:endParaRPr lang="en-GB" sz="1000"/>
        </a:p>
      </dgm:t>
    </dgm:pt>
    <dgm:pt modelId="{6FBFD0EE-5FCC-49BE-AF59-93A92248CF8B}" type="sibTrans" cxnId="{EAEA8AF3-FB8D-42FF-81D1-0DC253691672}">
      <dgm:prSet/>
      <dgm:spPr/>
      <dgm:t>
        <a:bodyPr/>
        <a:lstStyle/>
        <a:p>
          <a:endParaRPr lang="en-GB"/>
        </a:p>
      </dgm:t>
    </dgm:pt>
    <dgm:pt modelId="{7A0B6E41-8F6A-44AF-BF32-E477295643E3}">
      <dgm:prSet custT="1"/>
      <dgm:spPr>
        <a:solidFill>
          <a:schemeClr val="accent6">
            <a:lumMod val="40000"/>
            <a:lumOff val="60000"/>
          </a:schemeClr>
        </a:solidFill>
      </dgm:spPr>
      <dgm:t>
        <a:bodyPr lIns="0" tIns="0" rIns="0" bIns="0"/>
        <a:lstStyle/>
        <a:p>
          <a:r>
            <a:rPr lang="en-GB" sz="1000" dirty="0"/>
            <a:t>Archives</a:t>
          </a:r>
        </a:p>
      </dgm:t>
    </dgm:pt>
    <dgm:pt modelId="{0DD355FD-E40F-475F-A16F-229BBDD49F3F}" type="parTrans" cxnId="{C1CB3612-CF6C-4C01-AEFA-DC9BBD044675}">
      <dgm:prSet/>
      <dgm:spPr>
        <a:ln>
          <a:solidFill>
            <a:schemeClr val="accent6">
              <a:lumMod val="60000"/>
              <a:lumOff val="40000"/>
            </a:schemeClr>
          </a:solidFill>
        </a:ln>
      </dgm:spPr>
      <dgm:t>
        <a:bodyPr lIns="0" tIns="0" rIns="0" bIns="0"/>
        <a:lstStyle/>
        <a:p>
          <a:endParaRPr lang="en-GB" sz="1000"/>
        </a:p>
      </dgm:t>
    </dgm:pt>
    <dgm:pt modelId="{5AA54061-F254-4E4F-B6CF-2EFCAAF16691}" type="sibTrans" cxnId="{C1CB3612-CF6C-4C01-AEFA-DC9BBD044675}">
      <dgm:prSet/>
      <dgm:spPr/>
      <dgm:t>
        <a:bodyPr/>
        <a:lstStyle/>
        <a:p>
          <a:endParaRPr lang="en-GB"/>
        </a:p>
      </dgm:t>
    </dgm:pt>
    <dgm:pt modelId="{2B80E053-EFF0-4AEF-ABED-B472B2EC3C2F}" type="pres">
      <dgm:prSet presAssocID="{CDEA9C64-D652-462F-A148-4B5646D8D2E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D0CEB62-B9DF-40CB-8118-74DD14D8F7CC}" type="pres">
      <dgm:prSet presAssocID="{6B279616-2F8B-4C35-985D-25136304921E}" presName="hierRoot1" presStyleCnt="0">
        <dgm:presLayoutVars>
          <dgm:hierBranch val="init"/>
        </dgm:presLayoutVars>
      </dgm:prSet>
      <dgm:spPr/>
    </dgm:pt>
    <dgm:pt modelId="{473C6852-6301-4B05-815C-C0A0E17B8066}" type="pres">
      <dgm:prSet presAssocID="{6B279616-2F8B-4C35-985D-25136304921E}" presName="rootComposite1" presStyleCnt="0"/>
      <dgm:spPr/>
    </dgm:pt>
    <dgm:pt modelId="{939FC642-187B-415C-B9B0-BA7A4AD923A5}" type="pres">
      <dgm:prSet presAssocID="{6B279616-2F8B-4C35-985D-25136304921E}" presName="rootText1" presStyleLbl="node0" presStyleIdx="0" presStyleCnt="1" custScaleX="123839">
        <dgm:presLayoutVars>
          <dgm:chPref val="3"/>
        </dgm:presLayoutVars>
      </dgm:prSet>
      <dgm:spPr/>
    </dgm:pt>
    <dgm:pt modelId="{4CA68FD2-8485-498D-BE61-C334CFB3A20F}" type="pres">
      <dgm:prSet presAssocID="{6B279616-2F8B-4C35-985D-25136304921E}" presName="rootConnector1" presStyleLbl="node1" presStyleIdx="0" presStyleCnt="0"/>
      <dgm:spPr/>
    </dgm:pt>
    <dgm:pt modelId="{40F8CCE2-0172-4051-B249-88E31108E969}" type="pres">
      <dgm:prSet presAssocID="{6B279616-2F8B-4C35-985D-25136304921E}" presName="hierChild2" presStyleCnt="0"/>
      <dgm:spPr/>
    </dgm:pt>
    <dgm:pt modelId="{5545070C-92A4-4E9F-9C6B-E3E9594245E0}" type="pres">
      <dgm:prSet presAssocID="{3A588F2C-58EA-49C6-9C60-2A6584517C41}" presName="Name37" presStyleLbl="parChTrans1D2" presStyleIdx="0" presStyleCnt="9"/>
      <dgm:spPr/>
    </dgm:pt>
    <dgm:pt modelId="{33E38E05-AE67-4FF5-B1C6-F8412BF64C7C}" type="pres">
      <dgm:prSet presAssocID="{E4C81220-90E1-4397-B710-9D65BF170099}" presName="hierRoot2" presStyleCnt="0">
        <dgm:presLayoutVars>
          <dgm:hierBranch val="init"/>
        </dgm:presLayoutVars>
      </dgm:prSet>
      <dgm:spPr/>
    </dgm:pt>
    <dgm:pt modelId="{D424E086-618E-41A0-B963-8A6BE510FC4C}" type="pres">
      <dgm:prSet presAssocID="{E4C81220-90E1-4397-B710-9D65BF170099}" presName="rootComposite" presStyleCnt="0"/>
      <dgm:spPr/>
    </dgm:pt>
    <dgm:pt modelId="{5FA2672A-F833-4C7C-A8B6-B1D703DBAD76}" type="pres">
      <dgm:prSet presAssocID="{E4C81220-90E1-4397-B710-9D65BF170099}" presName="rootText" presStyleLbl="node2" presStyleIdx="0" presStyleCnt="9" custScaleX="92348">
        <dgm:presLayoutVars>
          <dgm:chPref val="3"/>
        </dgm:presLayoutVars>
      </dgm:prSet>
      <dgm:spPr/>
    </dgm:pt>
    <dgm:pt modelId="{6AF31D42-EFDD-441F-AE8D-8CA91C1613A8}" type="pres">
      <dgm:prSet presAssocID="{E4C81220-90E1-4397-B710-9D65BF170099}" presName="rootConnector" presStyleLbl="node2" presStyleIdx="0" presStyleCnt="9"/>
      <dgm:spPr/>
    </dgm:pt>
    <dgm:pt modelId="{C765D2FA-8DFA-4692-B5CD-D66DA61BFD55}" type="pres">
      <dgm:prSet presAssocID="{E4C81220-90E1-4397-B710-9D65BF170099}" presName="hierChild4" presStyleCnt="0"/>
      <dgm:spPr/>
    </dgm:pt>
    <dgm:pt modelId="{F6D53B8D-7776-4FFD-8B1E-40EE699D22D2}" type="pres">
      <dgm:prSet presAssocID="{019D29D6-A138-479D-98E9-FE5ABA8A2DC4}" presName="Name37" presStyleLbl="parChTrans1D3" presStyleIdx="0" presStyleCnt="9"/>
      <dgm:spPr/>
    </dgm:pt>
    <dgm:pt modelId="{F264042A-ACED-4574-BD38-42BC3B22B71B}" type="pres">
      <dgm:prSet presAssocID="{0B6AA8C7-6133-4812-8137-E76B5D25DD30}" presName="hierRoot2" presStyleCnt="0">
        <dgm:presLayoutVars>
          <dgm:hierBranch val="init"/>
        </dgm:presLayoutVars>
      </dgm:prSet>
      <dgm:spPr/>
    </dgm:pt>
    <dgm:pt modelId="{8243A7C1-3DCF-4AF4-8D7B-ADB60F0C376E}" type="pres">
      <dgm:prSet presAssocID="{0B6AA8C7-6133-4812-8137-E76B5D25DD30}" presName="rootComposite" presStyleCnt="0"/>
      <dgm:spPr/>
    </dgm:pt>
    <dgm:pt modelId="{6714E96C-1AFF-486D-8AB8-A0E401C9F231}" type="pres">
      <dgm:prSet presAssocID="{0B6AA8C7-6133-4812-8137-E76B5D25DD30}" presName="rootText" presStyleLbl="node3" presStyleIdx="0" presStyleCnt="9">
        <dgm:presLayoutVars>
          <dgm:chPref val="3"/>
        </dgm:presLayoutVars>
      </dgm:prSet>
      <dgm:spPr/>
    </dgm:pt>
    <dgm:pt modelId="{DAA1DA1E-1889-4C4D-8EF7-DE4B3520000C}" type="pres">
      <dgm:prSet presAssocID="{0B6AA8C7-6133-4812-8137-E76B5D25DD30}" presName="rootConnector" presStyleLbl="node3" presStyleIdx="0" presStyleCnt="9"/>
      <dgm:spPr/>
    </dgm:pt>
    <dgm:pt modelId="{05074490-ACD3-41BC-AA4C-B86C31698B09}" type="pres">
      <dgm:prSet presAssocID="{0B6AA8C7-6133-4812-8137-E76B5D25DD30}" presName="hierChild4" presStyleCnt="0"/>
      <dgm:spPr/>
    </dgm:pt>
    <dgm:pt modelId="{2D8B8525-4F9E-4BEE-A182-E760DA6439E6}" type="pres">
      <dgm:prSet presAssocID="{AC3F7E3C-B3FF-44E5-A948-875AB4485DAF}" presName="Name37" presStyleLbl="parChTrans1D4" presStyleIdx="0" presStyleCnt="8"/>
      <dgm:spPr/>
    </dgm:pt>
    <dgm:pt modelId="{90D19413-B045-4E99-84C9-9B419C073C68}" type="pres">
      <dgm:prSet presAssocID="{6AE0B19C-877B-4E89-ABBA-69A91C2218D7}" presName="hierRoot2" presStyleCnt="0">
        <dgm:presLayoutVars>
          <dgm:hierBranch val="init"/>
        </dgm:presLayoutVars>
      </dgm:prSet>
      <dgm:spPr/>
    </dgm:pt>
    <dgm:pt modelId="{3E66FF27-7340-4341-A3E9-5DE33D553A9F}" type="pres">
      <dgm:prSet presAssocID="{6AE0B19C-877B-4E89-ABBA-69A91C2218D7}" presName="rootComposite" presStyleCnt="0"/>
      <dgm:spPr/>
    </dgm:pt>
    <dgm:pt modelId="{44E75A1F-A93F-4961-99CE-2D4B4806B03C}" type="pres">
      <dgm:prSet presAssocID="{6AE0B19C-877B-4E89-ABBA-69A91C2218D7}" presName="rootText" presStyleLbl="node4" presStyleIdx="0" presStyleCnt="8" custScaleX="157784" custScaleY="52066">
        <dgm:presLayoutVars>
          <dgm:chPref val="3"/>
        </dgm:presLayoutVars>
      </dgm:prSet>
      <dgm:spPr/>
    </dgm:pt>
    <dgm:pt modelId="{C60F9636-C751-4B2C-A65D-98BAE3502C2A}" type="pres">
      <dgm:prSet presAssocID="{6AE0B19C-877B-4E89-ABBA-69A91C2218D7}" presName="rootConnector" presStyleLbl="node4" presStyleIdx="0" presStyleCnt="8"/>
      <dgm:spPr/>
    </dgm:pt>
    <dgm:pt modelId="{E4FCAD7E-A422-4728-84D0-8CDF97B783F1}" type="pres">
      <dgm:prSet presAssocID="{6AE0B19C-877B-4E89-ABBA-69A91C2218D7}" presName="hierChild4" presStyleCnt="0"/>
      <dgm:spPr/>
    </dgm:pt>
    <dgm:pt modelId="{2895D64A-1032-4C4B-AF51-BA7545EDA353}" type="pres">
      <dgm:prSet presAssocID="{6AE0B19C-877B-4E89-ABBA-69A91C2218D7}" presName="hierChild5" presStyleCnt="0"/>
      <dgm:spPr/>
    </dgm:pt>
    <dgm:pt modelId="{221F50F0-0758-48DB-9CC4-5CB9B562EB3B}" type="pres">
      <dgm:prSet presAssocID="{0DD355FD-E40F-475F-A16F-229BBDD49F3F}" presName="Name37" presStyleLbl="parChTrans1D4" presStyleIdx="1" presStyleCnt="8"/>
      <dgm:spPr/>
    </dgm:pt>
    <dgm:pt modelId="{1DED9BC4-EE4D-415F-8741-4441B08D25DA}" type="pres">
      <dgm:prSet presAssocID="{7A0B6E41-8F6A-44AF-BF32-E477295643E3}" presName="hierRoot2" presStyleCnt="0">
        <dgm:presLayoutVars>
          <dgm:hierBranch val="init"/>
        </dgm:presLayoutVars>
      </dgm:prSet>
      <dgm:spPr/>
    </dgm:pt>
    <dgm:pt modelId="{8F46E7C6-85B0-417E-8BE3-8EABFC3A70EE}" type="pres">
      <dgm:prSet presAssocID="{7A0B6E41-8F6A-44AF-BF32-E477295643E3}" presName="rootComposite" presStyleCnt="0"/>
      <dgm:spPr/>
    </dgm:pt>
    <dgm:pt modelId="{0B6A0758-14EE-4FF2-A389-B017AD4F0155}" type="pres">
      <dgm:prSet presAssocID="{7A0B6E41-8F6A-44AF-BF32-E477295643E3}" presName="rootText" presStyleLbl="node4" presStyleIdx="1" presStyleCnt="8" custScaleX="152897" custScaleY="62126">
        <dgm:presLayoutVars>
          <dgm:chPref val="3"/>
        </dgm:presLayoutVars>
      </dgm:prSet>
      <dgm:spPr/>
    </dgm:pt>
    <dgm:pt modelId="{FF37DC4C-24DA-4DBC-B12B-C42B16D865C9}" type="pres">
      <dgm:prSet presAssocID="{7A0B6E41-8F6A-44AF-BF32-E477295643E3}" presName="rootConnector" presStyleLbl="node4" presStyleIdx="1" presStyleCnt="8"/>
      <dgm:spPr/>
    </dgm:pt>
    <dgm:pt modelId="{72D0E782-4E26-45BC-922D-59FF5A1C6397}" type="pres">
      <dgm:prSet presAssocID="{7A0B6E41-8F6A-44AF-BF32-E477295643E3}" presName="hierChild4" presStyleCnt="0"/>
      <dgm:spPr/>
    </dgm:pt>
    <dgm:pt modelId="{4D4B96CA-CC8C-4540-A1DD-F652AE19D8CB}" type="pres">
      <dgm:prSet presAssocID="{7A0B6E41-8F6A-44AF-BF32-E477295643E3}" presName="hierChild5" presStyleCnt="0"/>
      <dgm:spPr/>
    </dgm:pt>
    <dgm:pt modelId="{4A45A15F-530B-4BCD-A7A3-9665B21687AB}" type="pres">
      <dgm:prSet presAssocID="{956B40EF-E52F-4019-8EAB-F9E26B828787}" presName="Name37" presStyleLbl="parChTrans1D4" presStyleIdx="2" presStyleCnt="8"/>
      <dgm:spPr/>
    </dgm:pt>
    <dgm:pt modelId="{23AA0817-8169-4692-9BE8-FA6AE562CEE8}" type="pres">
      <dgm:prSet presAssocID="{7B3528B3-A74C-499A-835E-084AC67285E9}" presName="hierRoot2" presStyleCnt="0">
        <dgm:presLayoutVars>
          <dgm:hierBranch val="init"/>
        </dgm:presLayoutVars>
      </dgm:prSet>
      <dgm:spPr/>
    </dgm:pt>
    <dgm:pt modelId="{099C860C-133C-4F09-BF4E-2CA5D4EDB507}" type="pres">
      <dgm:prSet presAssocID="{7B3528B3-A74C-499A-835E-084AC67285E9}" presName="rootComposite" presStyleCnt="0"/>
      <dgm:spPr/>
    </dgm:pt>
    <dgm:pt modelId="{058585AC-5F2B-41B8-A9D2-A4761CA0263D}" type="pres">
      <dgm:prSet presAssocID="{7B3528B3-A74C-499A-835E-084AC67285E9}" presName="rootText" presStyleLbl="node4" presStyleIdx="2" presStyleCnt="8" custScaleX="152898" custScaleY="51799">
        <dgm:presLayoutVars>
          <dgm:chPref val="3"/>
        </dgm:presLayoutVars>
      </dgm:prSet>
      <dgm:spPr/>
    </dgm:pt>
    <dgm:pt modelId="{F47E8B3A-83D7-49A1-AC62-5E9F41E44203}" type="pres">
      <dgm:prSet presAssocID="{7B3528B3-A74C-499A-835E-084AC67285E9}" presName="rootConnector" presStyleLbl="node4" presStyleIdx="2" presStyleCnt="8"/>
      <dgm:spPr/>
    </dgm:pt>
    <dgm:pt modelId="{2110BC5C-6E95-455A-BC9E-DB3892DE63B6}" type="pres">
      <dgm:prSet presAssocID="{7B3528B3-A74C-499A-835E-084AC67285E9}" presName="hierChild4" presStyleCnt="0"/>
      <dgm:spPr/>
    </dgm:pt>
    <dgm:pt modelId="{CB982101-A19A-4179-908C-B22495F3C8CC}" type="pres">
      <dgm:prSet presAssocID="{7B3528B3-A74C-499A-835E-084AC67285E9}" presName="hierChild5" presStyleCnt="0"/>
      <dgm:spPr/>
    </dgm:pt>
    <dgm:pt modelId="{FC5AD149-9372-4161-9BE8-F0B395DD009D}" type="pres">
      <dgm:prSet presAssocID="{BBE1E3F7-A63D-4330-B6C6-42CEAEB0E8B8}" presName="Name37" presStyleLbl="parChTrans1D4" presStyleIdx="3" presStyleCnt="8"/>
      <dgm:spPr/>
    </dgm:pt>
    <dgm:pt modelId="{9A19BC69-F964-4049-9A47-84080251D4B8}" type="pres">
      <dgm:prSet presAssocID="{A2B6287C-E27E-4535-83BA-8289DEDE20BF}" presName="hierRoot2" presStyleCnt="0">
        <dgm:presLayoutVars>
          <dgm:hierBranch val="init"/>
        </dgm:presLayoutVars>
      </dgm:prSet>
      <dgm:spPr/>
    </dgm:pt>
    <dgm:pt modelId="{41F85DBF-80E7-4632-9C8E-0DD6607D7B9B}" type="pres">
      <dgm:prSet presAssocID="{A2B6287C-E27E-4535-83BA-8289DEDE20BF}" presName="rootComposite" presStyleCnt="0"/>
      <dgm:spPr/>
    </dgm:pt>
    <dgm:pt modelId="{E9CEC137-12A9-41D1-A7B1-436CA31C8CE1}" type="pres">
      <dgm:prSet presAssocID="{A2B6287C-E27E-4535-83BA-8289DEDE20BF}" presName="rootText" presStyleLbl="node4" presStyleIdx="3" presStyleCnt="8" custScaleX="153163" custScaleY="58720">
        <dgm:presLayoutVars>
          <dgm:chPref val="3"/>
        </dgm:presLayoutVars>
      </dgm:prSet>
      <dgm:spPr/>
    </dgm:pt>
    <dgm:pt modelId="{84E67266-3AA9-4C4B-BBFE-05E03C8F6D2D}" type="pres">
      <dgm:prSet presAssocID="{A2B6287C-E27E-4535-83BA-8289DEDE20BF}" presName="rootConnector" presStyleLbl="node4" presStyleIdx="3" presStyleCnt="8"/>
      <dgm:spPr/>
    </dgm:pt>
    <dgm:pt modelId="{726049FD-8E02-4DD3-B5A1-4B3D9B63B5E8}" type="pres">
      <dgm:prSet presAssocID="{A2B6287C-E27E-4535-83BA-8289DEDE20BF}" presName="hierChild4" presStyleCnt="0"/>
      <dgm:spPr/>
    </dgm:pt>
    <dgm:pt modelId="{D2259D6F-363D-45A9-8F59-F7A78AFD98A3}" type="pres">
      <dgm:prSet presAssocID="{A2B6287C-E27E-4535-83BA-8289DEDE20BF}" presName="hierChild5" presStyleCnt="0"/>
      <dgm:spPr/>
    </dgm:pt>
    <dgm:pt modelId="{B691C993-9234-4C1C-ACED-D2EED5CB2CD1}" type="pres">
      <dgm:prSet presAssocID="{1B3F47CA-5C21-43A2-BC5B-EB2BCF5AF0B1}" presName="Name37" presStyleLbl="parChTrans1D4" presStyleIdx="4" presStyleCnt="8"/>
      <dgm:spPr/>
    </dgm:pt>
    <dgm:pt modelId="{8E9F7DF8-D88C-47F0-803C-DC98F3B39BB7}" type="pres">
      <dgm:prSet presAssocID="{D525DAB6-62E2-40BD-ABEB-EF2C5E7D2E60}" presName="hierRoot2" presStyleCnt="0">
        <dgm:presLayoutVars>
          <dgm:hierBranch val="init"/>
        </dgm:presLayoutVars>
      </dgm:prSet>
      <dgm:spPr/>
    </dgm:pt>
    <dgm:pt modelId="{44CD507C-308F-43AA-9C25-2231512A0ECF}" type="pres">
      <dgm:prSet presAssocID="{D525DAB6-62E2-40BD-ABEB-EF2C5E7D2E60}" presName="rootComposite" presStyleCnt="0"/>
      <dgm:spPr/>
    </dgm:pt>
    <dgm:pt modelId="{A1AAFA15-7037-4513-A253-E2BCE49E469B}" type="pres">
      <dgm:prSet presAssocID="{D525DAB6-62E2-40BD-ABEB-EF2C5E7D2E60}" presName="rootText" presStyleLbl="node4" presStyleIdx="4" presStyleCnt="8" custScaleX="155920" custScaleY="62613">
        <dgm:presLayoutVars>
          <dgm:chPref val="3"/>
        </dgm:presLayoutVars>
      </dgm:prSet>
      <dgm:spPr/>
    </dgm:pt>
    <dgm:pt modelId="{D599BD88-770C-4BDE-9578-EC22CF5D7647}" type="pres">
      <dgm:prSet presAssocID="{D525DAB6-62E2-40BD-ABEB-EF2C5E7D2E60}" presName="rootConnector" presStyleLbl="node4" presStyleIdx="4" presStyleCnt="8"/>
      <dgm:spPr/>
    </dgm:pt>
    <dgm:pt modelId="{3538C944-4ABF-47CA-82F5-71335A475F70}" type="pres">
      <dgm:prSet presAssocID="{D525DAB6-62E2-40BD-ABEB-EF2C5E7D2E60}" presName="hierChild4" presStyleCnt="0"/>
      <dgm:spPr/>
    </dgm:pt>
    <dgm:pt modelId="{562D4504-AB11-4986-AE48-2439A4344087}" type="pres">
      <dgm:prSet presAssocID="{D525DAB6-62E2-40BD-ABEB-EF2C5E7D2E60}" presName="hierChild5" presStyleCnt="0"/>
      <dgm:spPr/>
    </dgm:pt>
    <dgm:pt modelId="{2B801832-D1A5-492F-BBEF-599F614CDCF2}" type="pres">
      <dgm:prSet presAssocID="{C93CB25F-2CC9-4AB2-BD40-2AEA7F7B1365}" presName="Name37" presStyleLbl="parChTrans1D4" presStyleIdx="5" presStyleCnt="8"/>
      <dgm:spPr/>
    </dgm:pt>
    <dgm:pt modelId="{B6F1BBE6-FA53-40A9-A1AD-298F637A3F6C}" type="pres">
      <dgm:prSet presAssocID="{80559FA8-88C2-4D86-B817-238F330AFA8C}" presName="hierRoot2" presStyleCnt="0">
        <dgm:presLayoutVars>
          <dgm:hierBranch val="init"/>
        </dgm:presLayoutVars>
      </dgm:prSet>
      <dgm:spPr/>
    </dgm:pt>
    <dgm:pt modelId="{84C765E3-2D51-4BDD-9B92-27DE5F9E7182}" type="pres">
      <dgm:prSet presAssocID="{80559FA8-88C2-4D86-B817-238F330AFA8C}" presName="rootComposite" presStyleCnt="0"/>
      <dgm:spPr/>
    </dgm:pt>
    <dgm:pt modelId="{FDF46AB8-FCD0-4E5A-9E7D-465E2005074E}" type="pres">
      <dgm:prSet presAssocID="{80559FA8-88C2-4D86-B817-238F330AFA8C}" presName="rootText" presStyleLbl="node4" presStyleIdx="5" presStyleCnt="8" custScaleX="154823" custScaleY="45085">
        <dgm:presLayoutVars>
          <dgm:chPref val="3"/>
        </dgm:presLayoutVars>
      </dgm:prSet>
      <dgm:spPr/>
    </dgm:pt>
    <dgm:pt modelId="{052C26DA-065A-43AA-B507-565F08D9CCDA}" type="pres">
      <dgm:prSet presAssocID="{80559FA8-88C2-4D86-B817-238F330AFA8C}" presName="rootConnector" presStyleLbl="node4" presStyleIdx="5" presStyleCnt="8"/>
      <dgm:spPr/>
    </dgm:pt>
    <dgm:pt modelId="{93669344-7E63-4306-86A0-0344F2FB8590}" type="pres">
      <dgm:prSet presAssocID="{80559FA8-88C2-4D86-B817-238F330AFA8C}" presName="hierChild4" presStyleCnt="0"/>
      <dgm:spPr/>
    </dgm:pt>
    <dgm:pt modelId="{5ADAAE88-64E2-47D7-B31C-A6069F50A226}" type="pres">
      <dgm:prSet presAssocID="{80559FA8-88C2-4D86-B817-238F330AFA8C}" presName="hierChild5" presStyleCnt="0"/>
      <dgm:spPr/>
    </dgm:pt>
    <dgm:pt modelId="{A52F87C0-265D-4A24-A0A3-E6B2489B4E9D}" type="pres">
      <dgm:prSet presAssocID="{387E97A2-2C40-4B20-AA52-8C775B064BED}" presName="Name37" presStyleLbl="parChTrans1D4" presStyleIdx="6" presStyleCnt="8"/>
      <dgm:spPr/>
    </dgm:pt>
    <dgm:pt modelId="{0A6FC66C-A8E7-4E09-9E20-0EDBF9C065DA}" type="pres">
      <dgm:prSet presAssocID="{4E741E2C-18A1-4275-8632-809AC29BC035}" presName="hierRoot2" presStyleCnt="0">
        <dgm:presLayoutVars>
          <dgm:hierBranch val="init"/>
        </dgm:presLayoutVars>
      </dgm:prSet>
      <dgm:spPr/>
    </dgm:pt>
    <dgm:pt modelId="{3844AC26-07B5-4914-B4DF-3AE263E0FC8D}" type="pres">
      <dgm:prSet presAssocID="{4E741E2C-18A1-4275-8632-809AC29BC035}" presName="rootComposite" presStyleCnt="0"/>
      <dgm:spPr/>
    </dgm:pt>
    <dgm:pt modelId="{96E540D1-1CA5-452D-B439-BCCC471B614E}" type="pres">
      <dgm:prSet presAssocID="{4E741E2C-18A1-4275-8632-809AC29BC035}" presName="rootText" presStyleLbl="node4" presStyleIdx="6" presStyleCnt="8" custScaleX="156687" custScaleY="55676">
        <dgm:presLayoutVars>
          <dgm:chPref val="3"/>
        </dgm:presLayoutVars>
      </dgm:prSet>
      <dgm:spPr/>
    </dgm:pt>
    <dgm:pt modelId="{06024288-C7D1-4901-9F89-49031633CBD1}" type="pres">
      <dgm:prSet presAssocID="{4E741E2C-18A1-4275-8632-809AC29BC035}" presName="rootConnector" presStyleLbl="node4" presStyleIdx="6" presStyleCnt="8"/>
      <dgm:spPr/>
    </dgm:pt>
    <dgm:pt modelId="{EC6B4A14-52ED-4A9F-9825-57B83EF4BA51}" type="pres">
      <dgm:prSet presAssocID="{4E741E2C-18A1-4275-8632-809AC29BC035}" presName="hierChild4" presStyleCnt="0"/>
      <dgm:spPr/>
    </dgm:pt>
    <dgm:pt modelId="{81C3BE9A-A798-48E4-9990-4F96432BB5FB}" type="pres">
      <dgm:prSet presAssocID="{4E741E2C-18A1-4275-8632-809AC29BC035}" presName="hierChild5" presStyleCnt="0"/>
      <dgm:spPr/>
    </dgm:pt>
    <dgm:pt modelId="{32654F02-CEE8-44BB-BB8E-FF4826796ACC}" type="pres">
      <dgm:prSet presAssocID="{AA209688-02F4-4AB1-960F-EDA749099FA9}" presName="Name37" presStyleLbl="parChTrans1D4" presStyleIdx="7" presStyleCnt="8"/>
      <dgm:spPr/>
    </dgm:pt>
    <dgm:pt modelId="{F4479022-1DF3-4A77-97AE-AEA353C97F40}" type="pres">
      <dgm:prSet presAssocID="{C4D27F32-68B5-4DBD-83BA-F31D1FF71EF7}" presName="hierRoot2" presStyleCnt="0">
        <dgm:presLayoutVars>
          <dgm:hierBranch val="init"/>
        </dgm:presLayoutVars>
      </dgm:prSet>
      <dgm:spPr/>
    </dgm:pt>
    <dgm:pt modelId="{43BF8F48-1916-47E9-9211-3B8E5E063634}" type="pres">
      <dgm:prSet presAssocID="{C4D27F32-68B5-4DBD-83BA-F31D1FF71EF7}" presName="rootComposite" presStyleCnt="0"/>
      <dgm:spPr/>
    </dgm:pt>
    <dgm:pt modelId="{A4F742D5-A3F6-4C64-92F7-9FF3E4DF9D6D}" type="pres">
      <dgm:prSet presAssocID="{C4D27F32-68B5-4DBD-83BA-F31D1FF71EF7}" presName="rootText" presStyleLbl="node4" presStyleIdx="7" presStyleCnt="8" custScaleX="156932" custScaleY="50818">
        <dgm:presLayoutVars>
          <dgm:chPref val="3"/>
        </dgm:presLayoutVars>
      </dgm:prSet>
      <dgm:spPr/>
    </dgm:pt>
    <dgm:pt modelId="{45988239-77E1-4B9D-96C1-6199C687C6B4}" type="pres">
      <dgm:prSet presAssocID="{C4D27F32-68B5-4DBD-83BA-F31D1FF71EF7}" presName="rootConnector" presStyleLbl="node4" presStyleIdx="7" presStyleCnt="8"/>
      <dgm:spPr/>
    </dgm:pt>
    <dgm:pt modelId="{C9BA1EF2-8FBF-48D5-90DB-9DB277D0C798}" type="pres">
      <dgm:prSet presAssocID="{C4D27F32-68B5-4DBD-83BA-F31D1FF71EF7}" presName="hierChild4" presStyleCnt="0"/>
      <dgm:spPr/>
    </dgm:pt>
    <dgm:pt modelId="{7250AD6F-85C5-4971-A169-D194D5BA95DB}" type="pres">
      <dgm:prSet presAssocID="{C4D27F32-68B5-4DBD-83BA-F31D1FF71EF7}" presName="hierChild5" presStyleCnt="0"/>
      <dgm:spPr/>
    </dgm:pt>
    <dgm:pt modelId="{0339C9AF-44CA-471F-B74D-C2CD7F46F933}" type="pres">
      <dgm:prSet presAssocID="{0B6AA8C7-6133-4812-8137-E76B5D25DD30}" presName="hierChild5" presStyleCnt="0"/>
      <dgm:spPr/>
    </dgm:pt>
    <dgm:pt modelId="{6B7E4F6C-ABDE-426E-BF24-FC1DC9F311EF}" type="pres">
      <dgm:prSet presAssocID="{E4C81220-90E1-4397-B710-9D65BF170099}" presName="hierChild5" presStyleCnt="0"/>
      <dgm:spPr/>
    </dgm:pt>
    <dgm:pt modelId="{A54BD55B-D02A-4613-BE67-1AE69D0E0261}" type="pres">
      <dgm:prSet presAssocID="{F70E4775-A3D5-441D-9ADA-FEC6855E390E}" presName="Name37" presStyleLbl="parChTrans1D2" presStyleIdx="1" presStyleCnt="9"/>
      <dgm:spPr/>
    </dgm:pt>
    <dgm:pt modelId="{15D1B994-E156-4484-B095-B0C1D18178C0}" type="pres">
      <dgm:prSet presAssocID="{CC86B99C-487B-4703-9956-63606B68EB18}" presName="hierRoot2" presStyleCnt="0">
        <dgm:presLayoutVars>
          <dgm:hierBranch val="init"/>
        </dgm:presLayoutVars>
      </dgm:prSet>
      <dgm:spPr/>
    </dgm:pt>
    <dgm:pt modelId="{A08A5AB0-B872-40CD-8911-9E14B197B5D8}" type="pres">
      <dgm:prSet presAssocID="{CC86B99C-487B-4703-9956-63606B68EB18}" presName="rootComposite" presStyleCnt="0"/>
      <dgm:spPr/>
    </dgm:pt>
    <dgm:pt modelId="{7439DCD4-CE9A-416A-AE39-4A47B7659210}" type="pres">
      <dgm:prSet presAssocID="{CC86B99C-487B-4703-9956-63606B68EB18}" presName="rootText" presStyleLbl="node2" presStyleIdx="1" presStyleCnt="9" custScaleX="81191">
        <dgm:presLayoutVars>
          <dgm:chPref val="3"/>
        </dgm:presLayoutVars>
      </dgm:prSet>
      <dgm:spPr/>
    </dgm:pt>
    <dgm:pt modelId="{59154ED8-62F6-48B0-95AE-5E159470A0AB}" type="pres">
      <dgm:prSet presAssocID="{CC86B99C-487B-4703-9956-63606B68EB18}" presName="rootConnector" presStyleLbl="node2" presStyleIdx="1" presStyleCnt="9"/>
      <dgm:spPr/>
    </dgm:pt>
    <dgm:pt modelId="{956FA655-9125-4505-808D-1263455AA95C}" type="pres">
      <dgm:prSet presAssocID="{CC86B99C-487B-4703-9956-63606B68EB18}" presName="hierChild4" presStyleCnt="0"/>
      <dgm:spPr/>
    </dgm:pt>
    <dgm:pt modelId="{D37F16BE-5165-491D-A10B-B774761AF587}" type="pres">
      <dgm:prSet presAssocID="{CC86B99C-487B-4703-9956-63606B68EB18}" presName="hierChild5" presStyleCnt="0"/>
      <dgm:spPr/>
    </dgm:pt>
    <dgm:pt modelId="{9D979A31-0BA6-45D6-91D5-DB707778C8DE}" type="pres">
      <dgm:prSet presAssocID="{CD8C2035-372E-476D-87EF-C98CC521B23A}" presName="Name37" presStyleLbl="parChTrans1D2" presStyleIdx="2" presStyleCnt="9"/>
      <dgm:spPr/>
    </dgm:pt>
    <dgm:pt modelId="{43CA1C8B-B8BE-44E0-ACE5-38F589386DE6}" type="pres">
      <dgm:prSet presAssocID="{FB3AB6F5-0695-4887-A4D8-9661F3613858}" presName="hierRoot2" presStyleCnt="0">
        <dgm:presLayoutVars>
          <dgm:hierBranch val="init"/>
        </dgm:presLayoutVars>
      </dgm:prSet>
      <dgm:spPr/>
    </dgm:pt>
    <dgm:pt modelId="{1EDD0558-E4E4-4C33-A015-3315F9DF58CF}" type="pres">
      <dgm:prSet presAssocID="{FB3AB6F5-0695-4887-A4D8-9661F3613858}" presName="rootComposite" presStyleCnt="0"/>
      <dgm:spPr/>
    </dgm:pt>
    <dgm:pt modelId="{6D383A01-767B-4020-BB53-F5F7D0C10EB5}" type="pres">
      <dgm:prSet presAssocID="{FB3AB6F5-0695-4887-A4D8-9661F3613858}" presName="rootText" presStyleLbl="node2" presStyleIdx="2" presStyleCnt="9" custScaleX="79690">
        <dgm:presLayoutVars>
          <dgm:chPref val="3"/>
        </dgm:presLayoutVars>
      </dgm:prSet>
      <dgm:spPr/>
    </dgm:pt>
    <dgm:pt modelId="{8961DC76-7570-4187-B6CB-DFC22F974BC5}" type="pres">
      <dgm:prSet presAssocID="{FB3AB6F5-0695-4887-A4D8-9661F3613858}" presName="rootConnector" presStyleLbl="node2" presStyleIdx="2" presStyleCnt="9"/>
      <dgm:spPr/>
    </dgm:pt>
    <dgm:pt modelId="{CA7560D2-6FBE-4FF9-93A0-3D97FA48856A}" type="pres">
      <dgm:prSet presAssocID="{FB3AB6F5-0695-4887-A4D8-9661F3613858}" presName="hierChild4" presStyleCnt="0"/>
      <dgm:spPr/>
    </dgm:pt>
    <dgm:pt modelId="{7ED0DDC7-5FF4-4839-9781-7709CA7A8F4B}" type="pres">
      <dgm:prSet presAssocID="{FB3AB6F5-0695-4887-A4D8-9661F3613858}" presName="hierChild5" presStyleCnt="0"/>
      <dgm:spPr/>
    </dgm:pt>
    <dgm:pt modelId="{93B1AE55-FF55-4305-B122-2F48B52B9DA7}" type="pres">
      <dgm:prSet presAssocID="{9C91D5D7-0589-4B86-A7D4-408A115E07F9}" presName="Name37" presStyleLbl="parChTrans1D2" presStyleIdx="3" presStyleCnt="9"/>
      <dgm:spPr/>
    </dgm:pt>
    <dgm:pt modelId="{FBF6F313-532D-4097-9EBF-113B811ACA1D}" type="pres">
      <dgm:prSet presAssocID="{05D7B522-1862-423B-A9AD-58BEBFEF22BB}" presName="hierRoot2" presStyleCnt="0">
        <dgm:presLayoutVars>
          <dgm:hierBranch val="init"/>
        </dgm:presLayoutVars>
      </dgm:prSet>
      <dgm:spPr/>
    </dgm:pt>
    <dgm:pt modelId="{BAE87C22-DB66-4BD9-892B-C1378D9D8666}" type="pres">
      <dgm:prSet presAssocID="{05D7B522-1862-423B-A9AD-58BEBFEF22BB}" presName="rootComposite" presStyleCnt="0"/>
      <dgm:spPr/>
    </dgm:pt>
    <dgm:pt modelId="{794CBBB8-DEDB-4902-9023-05BCD91097D7}" type="pres">
      <dgm:prSet presAssocID="{05D7B522-1862-423B-A9AD-58BEBFEF22BB}" presName="rootText" presStyleLbl="node2" presStyleIdx="3" presStyleCnt="9" custScaleX="88870">
        <dgm:presLayoutVars>
          <dgm:chPref val="3"/>
        </dgm:presLayoutVars>
      </dgm:prSet>
      <dgm:spPr/>
    </dgm:pt>
    <dgm:pt modelId="{E4E5986B-C8B0-4A6E-BA13-51CFCFF0BC25}" type="pres">
      <dgm:prSet presAssocID="{05D7B522-1862-423B-A9AD-58BEBFEF22BB}" presName="rootConnector" presStyleLbl="node2" presStyleIdx="3" presStyleCnt="9"/>
      <dgm:spPr/>
    </dgm:pt>
    <dgm:pt modelId="{F5E63EB7-C7D4-4EBD-BE4C-81AB628DAD0F}" type="pres">
      <dgm:prSet presAssocID="{05D7B522-1862-423B-A9AD-58BEBFEF22BB}" presName="hierChild4" presStyleCnt="0"/>
      <dgm:spPr/>
    </dgm:pt>
    <dgm:pt modelId="{F93DF9CD-3C4E-4660-9201-EFA52D22B5E9}" type="pres">
      <dgm:prSet presAssocID="{B5DFFFF7-3F32-47DD-AECA-5F81DA0A9676}" presName="Name37" presStyleLbl="parChTrans1D3" presStyleIdx="1" presStyleCnt="9"/>
      <dgm:spPr/>
    </dgm:pt>
    <dgm:pt modelId="{F29B73BE-62C4-4867-B3EF-51ED6874990C}" type="pres">
      <dgm:prSet presAssocID="{1C005339-6A6F-4AD6-8D24-DC4054DB28A6}" presName="hierRoot2" presStyleCnt="0">
        <dgm:presLayoutVars>
          <dgm:hierBranch val="init"/>
        </dgm:presLayoutVars>
      </dgm:prSet>
      <dgm:spPr/>
    </dgm:pt>
    <dgm:pt modelId="{0218317C-3DE1-4121-8313-3D39D785A7D5}" type="pres">
      <dgm:prSet presAssocID="{1C005339-6A6F-4AD6-8D24-DC4054DB28A6}" presName="rootComposite" presStyleCnt="0"/>
      <dgm:spPr/>
    </dgm:pt>
    <dgm:pt modelId="{EDB1758E-164E-48E0-B596-A7FF7111D1DC}" type="pres">
      <dgm:prSet presAssocID="{1C005339-6A6F-4AD6-8D24-DC4054DB28A6}" presName="rootText" presStyleLbl="node3" presStyleIdx="1" presStyleCnt="9">
        <dgm:presLayoutVars>
          <dgm:chPref val="3"/>
        </dgm:presLayoutVars>
      </dgm:prSet>
      <dgm:spPr/>
    </dgm:pt>
    <dgm:pt modelId="{11CC5CE1-82AB-4B03-A4FE-8F0E7F865E51}" type="pres">
      <dgm:prSet presAssocID="{1C005339-6A6F-4AD6-8D24-DC4054DB28A6}" presName="rootConnector" presStyleLbl="node3" presStyleIdx="1" presStyleCnt="9"/>
      <dgm:spPr/>
    </dgm:pt>
    <dgm:pt modelId="{33E58850-A1D1-48DC-AB12-07D409DC46FB}" type="pres">
      <dgm:prSet presAssocID="{1C005339-6A6F-4AD6-8D24-DC4054DB28A6}" presName="hierChild4" presStyleCnt="0"/>
      <dgm:spPr/>
    </dgm:pt>
    <dgm:pt modelId="{339FF641-2D5B-478F-A61C-908E60917AC1}" type="pres">
      <dgm:prSet presAssocID="{1C005339-6A6F-4AD6-8D24-DC4054DB28A6}" presName="hierChild5" presStyleCnt="0"/>
      <dgm:spPr/>
    </dgm:pt>
    <dgm:pt modelId="{7BCD80AC-0B69-4F93-837E-635DB67E8AE0}" type="pres">
      <dgm:prSet presAssocID="{05D7B522-1862-423B-A9AD-58BEBFEF22BB}" presName="hierChild5" presStyleCnt="0"/>
      <dgm:spPr/>
    </dgm:pt>
    <dgm:pt modelId="{DF2F6344-4BEB-4C57-9495-A4B3BA6BB919}" type="pres">
      <dgm:prSet presAssocID="{B36BBCC8-7CC7-4E08-81A0-ED46404D4948}" presName="Name37" presStyleLbl="parChTrans1D2" presStyleIdx="4" presStyleCnt="9"/>
      <dgm:spPr/>
    </dgm:pt>
    <dgm:pt modelId="{A0520900-7253-4C72-8A8D-85015D1966BC}" type="pres">
      <dgm:prSet presAssocID="{724E2C79-3719-4F09-B0AA-A97B32399B08}" presName="hierRoot2" presStyleCnt="0">
        <dgm:presLayoutVars>
          <dgm:hierBranch val="init"/>
        </dgm:presLayoutVars>
      </dgm:prSet>
      <dgm:spPr/>
    </dgm:pt>
    <dgm:pt modelId="{B4164152-1963-42E1-BA91-41D4C0249541}" type="pres">
      <dgm:prSet presAssocID="{724E2C79-3719-4F09-B0AA-A97B32399B08}" presName="rootComposite" presStyleCnt="0"/>
      <dgm:spPr/>
    </dgm:pt>
    <dgm:pt modelId="{188F2376-4750-4455-A7AE-40AC4063B7D9}" type="pres">
      <dgm:prSet presAssocID="{724E2C79-3719-4F09-B0AA-A97B32399B08}" presName="rootText" presStyleLbl="node2" presStyleIdx="4" presStyleCnt="9" custScaleX="85604">
        <dgm:presLayoutVars>
          <dgm:chPref val="3"/>
        </dgm:presLayoutVars>
      </dgm:prSet>
      <dgm:spPr/>
    </dgm:pt>
    <dgm:pt modelId="{8E8F0BA7-91B7-42F3-8102-53E008DB1CFE}" type="pres">
      <dgm:prSet presAssocID="{724E2C79-3719-4F09-B0AA-A97B32399B08}" presName="rootConnector" presStyleLbl="node2" presStyleIdx="4" presStyleCnt="9"/>
      <dgm:spPr/>
    </dgm:pt>
    <dgm:pt modelId="{BFDF5BE4-FA7F-4FDA-A753-98DAC178BEF1}" type="pres">
      <dgm:prSet presAssocID="{724E2C79-3719-4F09-B0AA-A97B32399B08}" presName="hierChild4" presStyleCnt="0"/>
      <dgm:spPr/>
    </dgm:pt>
    <dgm:pt modelId="{15136482-7EC7-4406-98AF-5E6BAF57174D}" type="pres">
      <dgm:prSet presAssocID="{C6F98CB7-1FF6-4FC6-A739-0161CB2101C5}" presName="Name37" presStyleLbl="parChTrans1D3" presStyleIdx="2" presStyleCnt="9"/>
      <dgm:spPr/>
    </dgm:pt>
    <dgm:pt modelId="{38E3CD2B-E4B8-4527-8E62-613A75BCE51C}" type="pres">
      <dgm:prSet presAssocID="{6585D683-F875-44DA-BFE1-FB4F4F58976A}" presName="hierRoot2" presStyleCnt="0">
        <dgm:presLayoutVars>
          <dgm:hierBranch val="init"/>
        </dgm:presLayoutVars>
      </dgm:prSet>
      <dgm:spPr/>
    </dgm:pt>
    <dgm:pt modelId="{EF11C7D1-0CE0-4BA0-ACEA-11819BCBEF47}" type="pres">
      <dgm:prSet presAssocID="{6585D683-F875-44DA-BFE1-FB4F4F58976A}" presName="rootComposite" presStyleCnt="0"/>
      <dgm:spPr/>
    </dgm:pt>
    <dgm:pt modelId="{B2992E6D-B91A-4EE1-BFA2-63C9111EC60C}" type="pres">
      <dgm:prSet presAssocID="{6585D683-F875-44DA-BFE1-FB4F4F58976A}" presName="rootText" presStyleLbl="node3" presStyleIdx="2" presStyleCnt="9">
        <dgm:presLayoutVars>
          <dgm:chPref val="3"/>
        </dgm:presLayoutVars>
      </dgm:prSet>
      <dgm:spPr/>
    </dgm:pt>
    <dgm:pt modelId="{67EC8024-E6C3-4783-97A9-001D28AFEDEB}" type="pres">
      <dgm:prSet presAssocID="{6585D683-F875-44DA-BFE1-FB4F4F58976A}" presName="rootConnector" presStyleLbl="node3" presStyleIdx="2" presStyleCnt="9"/>
      <dgm:spPr/>
    </dgm:pt>
    <dgm:pt modelId="{D8BE1010-2666-4864-8882-EE51C1CB608F}" type="pres">
      <dgm:prSet presAssocID="{6585D683-F875-44DA-BFE1-FB4F4F58976A}" presName="hierChild4" presStyleCnt="0"/>
      <dgm:spPr/>
    </dgm:pt>
    <dgm:pt modelId="{DC37E501-C1D2-44D7-884E-FD50DC9E691B}" type="pres">
      <dgm:prSet presAssocID="{6585D683-F875-44DA-BFE1-FB4F4F58976A}" presName="hierChild5" presStyleCnt="0"/>
      <dgm:spPr/>
    </dgm:pt>
    <dgm:pt modelId="{467AAD84-5520-4BB2-B35A-7FD685787D0F}" type="pres">
      <dgm:prSet presAssocID="{724E2C79-3719-4F09-B0AA-A97B32399B08}" presName="hierChild5" presStyleCnt="0"/>
      <dgm:spPr/>
    </dgm:pt>
    <dgm:pt modelId="{79574CB1-BB3E-4C8E-8B97-AD20D86BA657}" type="pres">
      <dgm:prSet presAssocID="{106294C0-1C41-4895-BC7F-94C81DBC7EB5}" presName="Name37" presStyleLbl="parChTrans1D2" presStyleIdx="5" presStyleCnt="9"/>
      <dgm:spPr/>
    </dgm:pt>
    <dgm:pt modelId="{80F4050C-92A4-4E6E-8F4D-95169D1A2B28}" type="pres">
      <dgm:prSet presAssocID="{1804A097-119E-49D6-82DB-95368F5748A0}" presName="hierRoot2" presStyleCnt="0">
        <dgm:presLayoutVars>
          <dgm:hierBranch val="init"/>
        </dgm:presLayoutVars>
      </dgm:prSet>
      <dgm:spPr/>
    </dgm:pt>
    <dgm:pt modelId="{EF240E4E-6FC9-436F-902A-F55480D92221}" type="pres">
      <dgm:prSet presAssocID="{1804A097-119E-49D6-82DB-95368F5748A0}" presName="rootComposite" presStyleCnt="0"/>
      <dgm:spPr/>
    </dgm:pt>
    <dgm:pt modelId="{21285FC7-4CD1-4376-AB5D-54E0CA23A678}" type="pres">
      <dgm:prSet presAssocID="{1804A097-119E-49D6-82DB-95368F5748A0}" presName="rootText" presStyleLbl="node2" presStyleIdx="5" presStyleCnt="9" custScaleX="118970" custScaleY="93107">
        <dgm:presLayoutVars>
          <dgm:chPref val="3"/>
        </dgm:presLayoutVars>
      </dgm:prSet>
      <dgm:spPr/>
    </dgm:pt>
    <dgm:pt modelId="{0A1D335F-BE2A-42E9-BC53-01690E5871E2}" type="pres">
      <dgm:prSet presAssocID="{1804A097-119E-49D6-82DB-95368F5748A0}" presName="rootConnector" presStyleLbl="node2" presStyleIdx="5" presStyleCnt="9"/>
      <dgm:spPr/>
    </dgm:pt>
    <dgm:pt modelId="{D83C8992-AD6D-4BA8-AE51-1902979A3409}" type="pres">
      <dgm:prSet presAssocID="{1804A097-119E-49D6-82DB-95368F5748A0}" presName="hierChild4" presStyleCnt="0"/>
      <dgm:spPr/>
    </dgm:pt>
    <dgm:pt modelId="{45EA4555-9693-4875-9DAE-C5AF7C2ECBB5}" type="pres">
      <dgm:prSet presAssocID="{1804A097-119E-49D6-82DB-95368F5748A0}" presName="hierChild5" presStyleCnt="0"/>
      <dgm:spPr/>
    </dgm:pt>
    <dgm:pt modelId="{C66EE070-E9BF-46E2-A3BF-244F77F47CD8}" type="pres">
      <dgm:prSet presAssocID="{20C589B1-C876-4ABB-8C2F-BBC6E38E92E8}" presName="Name37" presStyleLbl="parChTrans1D2" presStyleIdx="6" presStyleCnt="9"/>
      <dgm:spPr/>
    </dgm:pt>
    <dgm:pt modelId="{43A74300-B98F-4920-A7AC-DFDBE9FB7EEA}" type="pres">
      <dgm:prSet presAssocID="{AA128F3A-8EF7-4D64-9657-1C9A7E76A73A}" presName="hierRoot2" presStyleCnt="0">
        <dgm:presLayoutVars>
          <dgm:hierBranch val="init"/>
        </dgm:presLayoutVars>
      </dgm:prSet>
      <dgm:spPr/>
    </dgm:pt>
    <dgm:pt modelId="{7EF46F07-7646-4797-A037-F81CC74692D4}" type="pres">
      <dgm:prSet presAssocID="{AA128F3A-8EF7-4D64-9657-1C9A7E76A73A}" presName="rootComposite" presStyleCnt="0"/>
      <dgm:spPr/>
    </dgm:pt>
    <dgm:pt modelId="{C17A9BD6-04A9-4996-8EB1-B709F3E0B0D8}" type="pres">
      <dgm:prSet presAssocID="{AA128F3A-8EF7-4D64-9657-1C9A7E76A73A}" presName="rootText" presStyleLbl="node2" presStyleIdx="6" presStyleCnt="9">
        <dgm:presLayoutVars>
          <dgm:chPref val="3"/>
        </dgm:presLayoutVars>
      </dgm:prSet>
      <dgm:spPr/>
    </dgm:pt>
    <dgm:pt modelId="{9CBBD046-F990-4E6F-AB0D-D21EFAE9BBC4}" type="pres">
      <dgm:prSet presAssocID="{AA128F3A-8EF7-4D64-9657-1C9A7E76A73A}" presName="rootConnector" presStyleLbl="node2" presStyleIdx="6" presStyleCnt="9"/>
      <dgm:spPr/>
    </dgm:pt>
    <dgm:pt modelId="{C431FDB6-BD73-4CBC-ACC8-3C55D826ECF2}" type="pres">
      <dgm:prSet presAssocID="{AA128F3A-8EF7-4D64-9657-1C9A7E76A73A}" presName="hierChild4" presStyleCnt="0"/>
      <dgm:spPr/>
    </dgm:pt>
    <dgm:pt modelId="{E04ADE69-8849-4685-B296-0231C43C658B}" type="pres">
      <dgm:prSet presAssocID="{80EDE9F6-DA60-47FE-9AB8-8D4049B9FB77}" presName="Name37" presStyleLbl="parChTrans1D3" presStyleIdx="3" presStyleCnt="9"/>
      <dgm:spPr/>
    </dgm:pt>
    <dgm:pt modelId="{E9F846CD-BF3E-4045-9968-27B314EA937A}" type="pres">
      <dgm:prSet presAssocID="{3250B2E1-FD1D-4D75-8E5B-1A1A1E775679}" presName="hierRoot2" presStyleCnt="0">
        <dgm:presLayoutVars>
          <dgm:hierBranch val="init"/>
        </dgm:presLayoutVars>
      </dgm:prSet>
      <dgm:spPr/>
    </dgm:pt>
    <dgm:pt modelId="{5A391ECC-9444-4D45-8FF1-800E16314BAB}" type="pres">
      <dgm:prSet presAssocID="{3250B2E1-FD1D-4D75-8E5B-1A1A1E775679}" presName="rootComposite" presStyleCnt="0"/>
      <dgm:spPr/>
    </dgm:pt>
    <dgm:pt modelId="{02266518-F11F-4208-B5DE-AE0F3877495B}" type="pres">
      <dgm:prSet presAssocID="{3250B2E1-FD1D-4D75-8E5B-1A1A1E775679}" presName="rootText" presStyleLbl="node3" presStyleIdx="3" presStyleCnt="9">
        <dgm:presLayoutVars>
          <dgm:chPref val="3"/>
        </dgm:presLayoutVars>
      </dgm:prSet>
      <dgm:spPr/>
    </dgm:pt>
    <dgm:pt modelId="{0E70B6BF-0179-46E0-B554-5019B16318D7}" type="pres">
      <dgm:prSet presAssocID="{3250B2E1-FD1D-4D75-8E5B-1A1A1E775679}" presName="rootConnector" presStyleLbl="node3" presStyleIdx="3" presStyleCnt="9"/>
      <dgm:spPr/>
    </dgm:pt>
    <dgm:pt modelId="{1F921E7E-8C97-4BC7-8E22-959140E1280B}" type="pres">
      <dgm:prSet presAssocID="{3250B2E1-FD1D-4D75-8E5B-1A1A1E775679}" presName="hierChild4" presStyleCnt="0"/>
      <dgm:spPr/>
    </dgm:pt>
    <dgm:pt modelId="{CF08BDA2-AC64-4E8A-9D1D-3D49DA7EAB16}" type="pres">
      <dgm:prSet presAssocID="{3250B2E1-FD1D-4D75-8E5B-1A1A1E775679}" presName="hierChild5" presStyleCnt="0"/>
      <dgm:spPr/>
    </dgm:pt>
    <dgm:pt modelId="{88D95E71-CAF7-44DA-AE8B-0806E0C71991}" type="pres">
      <dgm:prSet presAssocID="{CA825E3F-6AC6-47C6-9F2C-D02E07098DF9}" presName="Name37" presStyleLbl="parChTrans1D3" presStyleIdx="4" presStyleCnt="9"/>
      <dgm:spPr/>
    </dgm:pt>
    <dgm:pt modelId="{AF7732AF-C6DF-484A-B7DE-62C2A2B91282}" type="pres">
      <dgm:prSet presAssocID="{989AE054-3F45-4AEB-85F3-BEBB4A68D8AB}" presName="hierRoot2" presStyleCnt="0">
        <dgm:presLayoutVars>
          <dgm:hierBranch val="init"/>
        </dgm:presLayoutVars>
      </dgm:prSet>
      <dgm:spPr/>
    </dgm:pt>
    <dgm:pt modelId="{918488C1-564B-4F47-9FE7-9E095CD0B8FF}" type="pres">
      <dgm:prSet presAssocID="{989AE054-3F45-4AEB-85F3-BEBB4A68D8AB}" presName="rootComposite" presStyleCnt="0"/>
      <dgm:spPr/>
    </dgm:pt>
    <dgm:pt modelId="{2A491B77-B599-40D2-87CC-1492DA8D357D}" type="pres">
      <dgm:prSet presAssocID="{989AE054-3F45-4AEB-85F3-BEBB4A68D8AB}" presName="rootText" presStyleLbl="node3" presStyleIdx="4" presStyleCnt="9">
        <dgm:presLayoutVars>
          <dgm:chPref val="3"/>
        </dgm:presLayoutVars>
      </dgm:prSet>
      <dgm:spPr/>
    </dgm:pt>
    <dgm:pt modelId="{FCEA22DD-52DD-4979-9A9D-ED48BE49129F}" type="pres">
      <dgm:prSet presAssocID="{989AE054-3F45-4AEB-85F3-BEBB4A68D8AB}" presName="rootConnector" presStyleLbl="node3" presStyleIdx="4" presStyleCnt="9"/>
      <dgm:spPr/>
    </dgm:pt>
    <dgm:pt modelId="{3FE182E7-392B-457E-A07E-F281AA9EB6E0}" type="pres">
      <dgm:prSet presAssocID="{989AE054-3F45-4AEB-85F3-BEBB4A68D8AB}" presName="hierChild4" presStyleCnt="0"/>
      <dgm:spPr/>
    </dgm:pt>
    <dgm:pt modelId="{E299DA41-1BAB-4DD6-8153-227386595F4A}" type="pres">
      <dgm:prSet presAssocID="{989AE054-3F45-4AEB-85F3-BEBB4A68D8AB}" presName="hierChild5" presStyleCnt="0"/>
      <dgm:spPr/>
    </dgm:pt>
    <dgm:pt modelId="{8CE1D3AF-261F-448F-A1EA-521458A15640}" type="pres">
      <dgm:prSet presAssocID="{0A33F65D-CC6E-4D85-B150-5A8F2907A26B}" presName="Name37" presStyleLbl="parChTrans1D3" presStyleIdx="5" presStyleCnt="9"/>
      <dgm:spPr/>
    </dgm:pt>
    <dgm:pt modelId="{79A979A7-A847-4CD4-9F44-5208B3C886DA}" type="pres">
      <dgm:prSet presAssocID="{A5E9DD9D-3F91-4405-9559-F2269437211D}" presName="hierRoot2" presStyleCnt="0">
        <dgm:presLayoutVars>
          <dgm:hierBranch val="init"/>
        </dgm:presLayoutVars>
      </dgm:prSet>
      <dgm:spPr/>
    </dgm:pt>
    <dgm:pt modelId="{E40D41E7-F389-47DC-839B-DA6D74C06C7C}" type="pres">
      <dgm:prSet presAssocID="{A5E9DD9D-3F91-4405-9559-F2269437211D}" presName="rootComposite" presStyleCnt="0"/>
      <dgm:spPr/>
    </dgm:pt>
    <dgm:pt modelId="{7117F74B-0874-4BF1-8603-563BB25E2250}" type="pres">
      <dgm:prSet presAssocID="{A5E9DD9D-3F91-4405-9559-F2269437211D}" presName="rootText" presStyleLbl="node3" presStyleIdx="5" presStyleCnt="9">
        <dgm:presLayoutVars>
          <dgm:chPref val="3"/>
        </dgm:presLayoutVars>
      </dgm:prSet>
      <dgm:spPr/>
    </dgm:pt>
    <dgm:pt modelId="{332ED8A4-19FD-4AD9-A154-E1732F4B4986}" type="pres">
      <dgm:prSet presAssocID="{A5E9DD9D-3F91-4405-9559-F2269437211D}" presName="rootConnector" presStyleLbl="node3" presStyleIdx="5" presStyleCnt="9"/>
      <dgm:spPr/>
    </dgm:pt>
    <dgm:pt modelId="{E077E9C6-2009-46C4-8A64-4EB67C2FB1BC}" type="pres">
      <dgm:prSet presAssocID="{A5E9DD9D-3F91-4405-9559-F2269437211D}" presName="hierChild4" presStyleCnt="0"/>
      <dgm:spPr/>
    </dgm:pt>
    <dgm:pt modelId="{114EEF33-7510-47C5-A254-60FCB5ED5B79}" type="pres">
      <dgm:prSet presAssocID="{A5E9DD9D-3F91-4405-9559-F2269437211D}" presName="hierChild5" presStyleCnt="0"/>
      <dgm:spPr/>
    </dgm:pt>
    <dgm:pt modelId="{EF52053F-8D47-428E-8693-93362DAEE384}" type="pres">
      <dgm:prSet presAssocID="{3FC5E013-D4D6-4D0B-9598-9FC3A68C9C4C}" presName="Name37" presStyleLbl="parChTrans1D3" presStyleIdx="6" presStyleCnt="9"/>
      <dgm:spPr/>
    </dgm:pt>
    <dgm:pt modelId="{0F41BDB7-9D17-40E3-B53B-E2875EBFD03F}" type="pres">
      <dgm:prSet presAssocID="{3EFBD208-42D2-4DA1-A7CB-E2D9C0163C3D}" presName="hierRoot2" presStyleCnt="0">
        <dgm:presLayoutVars>
          <dgm:hierBranch val="init"/>
        </dgm:presLayoutVars>
      </dgm:prSet>
      <dgm:spPr/>
    </dgm:pt>
    <dgm:pt modelId="{BD189EC8-B1EB-4255-B302-1096F2A96735}" type="pres">
      <dgm:prSet presAssocID="{3EFBD208-42D2-4DA1-A7CB-E2D9C0163C3D}" presName="rootComposite" presStyleCnt="0"/>
      <dgm:spPr/>
    </dgm:pt>
    <dgm:pt modelId="{ADF0F90B-0B7C-4E8F-928D-06BE7033C5D4}" type="pres">
      <dgm:prSet presAssocID="{3EFBD208-42D2-4DA1-A7CB-E2D9C0163C3D}" presName="rootText" presStyleLbl="node3" presStyleIdx="6" presStyleCnt="9">
        <dgm:presLayoutVars>
          <dgm:chPref val="3"/>
        </dgm:presLayoutVars>
      </dgm:prSet>
      <dgm:spPr/>
    </dgm:pt>
    <dgm:pt modelId="{3C697F45-EE40-4D4B-8CA5-75961CB0A043}" type="pres">
      <dgm:prSet presAssocID="{3EFBD208-42D2-4DA1-A7CB-E2D9C0163C3D}" presName="rootConnector" presStyleLbl="node3" presStyleIdx="6" presStyleCnt="9"/>
      <dgm:spPr/>
    </dgm:pt>
    <dgm:pt modelId="{AFCF707D-8697-4507-AEDB-5742CF6AF1C3}" type="pres">
      <dgm:prSet presAssocID="{3EFBD208-42D2-4DA1-A7CB-E2D9C0163C3D}" presName="hierChild4" presStyleCnt="0"/>
      <dgm:spPr/>
    </dgm:pt>
    <dgm:pt modelId="{397F4BA3-A719-4BCB-98EB-7F077F8DA30D}" type="pres">
      <dgm:prSet presAssocID="{3EFBD208-42D2-4DA1-A7CB-E2D9C0163C3D}" presName="hierChild5" presStyleCnt="0"/>
      <dgm:spPr/>
    </dgm:pt>
    <dgm:pt modelId="{1747005B-3142-4D91-90DA-BC5F2D27D646}" type="pres">
      <dgm:prSet presAssocID="{6548F82F-F67B-472B-A96F-ED0C7DA6712C}" presName="Name37" presStyleLbl="parChTrans1D3" presStyleIdx="7" presStyleCnt="9"/>
      <dgm:spPr/>
    </dgm:pt>
    <dgm:pt modelId="{BD04240D-6B6A-4759-88B7-5957D9826C06}" type="pres">
      <dgm:prSet presAssocID="{11B03832-52E9-4961-9423-F1F8AEBECE75}" presName="hierRoot2" presStyleCnt="0">
        <dgm:presLayoutVars>
          <dgm:hierBranch val="init"/>
        </dgm:presLayoutVars>
      </dgm:prSet>
      <dgm:spPr/>
    </dgm:pt>
    <dgm:pt modelId="{311B14B5-3B0C-4039-BE37-C7E06AC2E76A}" type="pres">
      <dgm:prSet presAssocID="{11B03832-52E9-4961-9423-F1F8AEBECE75}" presName="rootComposite" presStyleCnt="0"/>
      <dgm:spPr/>
    </dgm:pt>
    <dgm:pt modelId="{F7D74276-0CFD-4200-9067-8C0D60688DBA}" type="pres">
      <dgm:prSet presAssocID="{11B03832-52E9-4961-9423-F1F8AEBECE75}" presName="rootText" presStyleLbl="node3" presStyleIdx="7" presStyleCnt="9">
        <dgm:presLayoutVars>
          <dgm:chPref val="3"/>
        </dgm:presLayoutVars>
      </dgm:prSet>
      <dgm:spPr/>
    </dgm:pt>
    <dgm:pt modelId="{C620B014-F330-49F5-9240-B1A45721DB5D}" type="pres">
      <dgm:prSet presAssocID="{11B03832-52E9-4961-9423-F1F8AEBECE75}" presName="rootConnector" presStyleLbl="node3" presStyleIdx="7" presStyleCnt="9"/>
      <dgm:spPr/>
    </dgm:pt>
    <dgm:pt modelId="{B59CC266-4E2D-4143-969A-7C2E5312AF9A}" type="pres">
      <dgm:prSet presAssocID="{11B03832-52E9-4961-9423-F1F8AEBECE75}" presName="hierChild4" presStyleCnt="0"/>
      <dgm:spPr/>
    </dgm:pt>
    <dgm:pt modelId="{66D2DBC5-6F80-47C2-BD57-DADC20E75CB9}" type="pres">
      <dgm:prSet presAssocID="{11B03832-52E9-4961-9423-F1F8AEBECE75}" presName="hierChild5" presStyleCnt="0"/>
      <dgm:spPr/>
    </dgm:pt>
    <dgm:pt modelId="{F10BDD10-52F5-41E1-A366-C90A3AF02B05}" type="pres">
      <dgm:prSet presAssocID="{77905B0D-98C4-4C16-AFDF-18D90093A60D}" presName="Name37" presStyleLbl="parChTrans1D3" presStyleIdx="8" presStyleCnt="9"/>
      <dgm:spPr/>
    </dgm:pt>
    <dgm:pt modelId="{C383AEB6-0E58-4542-ADE0-F2018190B8EB}" type="pres">
      <dgm:prSet presAssocID="{3C27415B-D821-400E-8809-475027977EEC}" presName="hierRoot2" presStyleCnt="0">
        <dgm:presLayoutVars>
          <dgm:hierBranch val="init"/>
        </dgm:presLayoutVars>
      </dgm:prSet>
      <dgm:spPr/>
    </dgm:pt>
    <dgm:pt modelId="{E770CA05-CBBB-46A3-9B66-729D5DD9353D}" type="pres">
      <dgm:prSet presAssocID="{3C27415B-D821-400E-8809-475027977EEC}" presName="rootComposite" presStyleCnt="0"/>
      <dgm:spPr/>
    </dgm:pt>
    <dgm:pt modelId="{CA274196-02FB-47BF-B363-9B35B233386B}" type="pres">
      <dgm:prSet presAssocID="{3C27415B-D821-400E-8809-475027977EEC}" presName="rootText" presStyleLbl="node3" presStyleIdx="8" presStyleCnt="9">
        <dgm:presLayoutVars>
          <dgm:chPref val="3"/>
        </dgm:presLayoutVars>
      </dgm:prSet>
      <dgm:spPr/>
    </dgm:pt>
    <dgm:pt modelId="{E1D5D8E0-7682-4C67-8529-D2DB8B7264AD}" type="pres">
      <dgm:prSet presAssocID="{3C27415B-D821-400E-8809-475027977EEC}" presName="rootConnector" presStyleLbl="node3" presStyleIdx="8" presStyleCnt="9"/>
      <dgm:spPr/>
    </dgm:pt>
    <dgm:pt modelId="{94B42E34-8592-4C31-BDC7-C0BAEC2C3DE3}" type="pres">
      <dgm:prSet presAssocID="{3C27415B-D821-400E-8809-475027977EEC}" presName="hierChild4" presStyleCnt="0"/>
      <dgm:spPr/>
    </dgm:pt>
    <dgm:pt modelId="{09E6C2F0-50B1-4D74-BD43-F74AD0DBCD6E}" type="pres">
      <dgm:prSet presAssocID="{3C27415B-D821-400E-8809-475027977EEC}" presName="hierChild5" presStyleCnt="0"/>
      <dgm:spPr/>
    </dgm:pt>
    <dgm:pt modelId="{842D0E87-A69E-4A6A-9CBE-94DE892B70C8}" type="pres">
      <dgm:prSet presAssocID="{AA128F3A-8EF7-4D64-9657-1C9A7E76A73A}" presName="hierChild5" presStyleCnt="0"/>
      <dgm:spPr/>
    </dgm:pt>
    <dgm:pt modelId="{2B3D86EE-5B1B-4D33-935C-A1C368DF7302}" type="pres">
      <dgm:prSet presAssocID="{BE8FE301-7E0D-47CA-93C7-0EBB6039F668}" presName="Name37" presStyleLbl="parChTrans1D2" presStyleIdx="7" presStyleCnt="9"/>
      <dgm:spPr/>
    </dgm:pt>
    <dgm:pt modelId="{2576FCD5-CB3C-4B75-8A2A-7B0AEE92A6C8}" type="pres">
      <dgm:prSet presAssocID="{28D99C34-C3FF-4CDC-A8E9-B09C7106E566}" presName="hierRoot2" presStyleCnt="0">
        <dgm:presLayoutVars>
          <dgm:hierBranch val="init"/>
        </dgm:presLayoutVars>
      </dgm:prSet>
      <dgm:spPr/>
    </dgm:pt>
    <dgm:pt modelId="{4374FAA5-3272-487D-B483-75C9C70928E3}" type="pres">
      <dgm:prSet presAssocID="{28D99C34-C3FF-4CDC-A8E9-B09C7106E566}" presName="rootComposite" presStyleCnt="0"/>
      <dgm:spPr/>
    </dgm:pt>
    <dgm:pt modelId="{84A4B3AE-FEE0-4DD4-ADE1-51EE585AB9B6}" type="pres">
      <dgm:prSet presAssocID="{28D99C34-C3FF-4CDC-A8E9-B09C7106E566}" presName="rootText" presStyleLbl="node2" presStyleIdx="7" presStyleCnt="9" custScaleX="76201">
        <dgm:presLayoutVars>
          <dgm:chPref val="3"/>
        </dgm:presLayoutVars>
      </dgm:prSet>
      <dgm:spPr/>
    </dgm:pt>
    <dgm:pt modelId="{AA81B780-3E07-4F6B-8E7F-186002EAF489}" type="pres">
      <dgm:prSet presAssocID="{28D99C34-C3FF-4CDC-A8E9-B09C7106E566}" presName="rootConnector" presStyleLbl="node2" presStyleIdx="7" presStyleCnt="9"/>
      <dgm:spPr/>
    </dgm:pt>
    <dgm:pt modelId="{C6846FB7-7874-49C3-BECE-24D10162BA49}" type="pres">
      <dgm:prSet presAssocID="{28D99C34-C3FF-4CDC-A8E9-B09C7106E566}" presName="hierChild4" presStyleCnt="0"/>
      <dgm:spPr/>
    </dgm:pt>
    <dgm:pt modelId="{02B648B9-BE7C-414D-BD2A-48011D3944E4}" type="pres">
      <dgm:prSet presAssocID="{28D99C34-C3FF-4CDC-A8E9-B09C7106E566}" presName="hierChild5" presStyleCnt="0"/>
      <dgm:spPr/>
    </dgm:pt>
    <dgm:pt modelId="{0DFB8BB6-2BA3-4411-AAA6-E7F5A3769883}" type="pres">
      <dgm:prSet presAssocID="{DE5CD2A5-F597-43A0-A4FA-9AC5F634C38D}" presName="Name37" presStyleLbl="parChTrans1D2" presStyleIdx="8" presStyleCnt="9"/>
      <dgm:spPr/>
    </dgm:pt>
    <dgm:pt modelId="{0556D0FA-6E4B-4C00-A60C-155D52E7FFAA}" type="pres">
      <dgm:prSet presAssocID="{AF605319-95B1-428A-B677-8E878D8100BF}" presName="hierRoot2" presStyleCnt="0">
        <dgm:presLayoutVars>
          <dgm:hierBranch val="init"/>
        </dgm:presLayoutVars>
      </dgm:prSet>
      <dgm:spPr/>
    </dgm:pt>
    <dgm:pt modelId="{3876ECB1-CFBA-4E95-B03D-4924CBAF0343}" type="pres">
      <dgm:prSet presAssocID="{AF605319-95B1-428A-B677-8E878D8100BF}" presName="rootComposite" presStyleCnt="0"/>
      <dgm:spPr/>
    </dgm:pt>
    <dgm:pt modelId="{9FFB7DEB-6D5A-4E4D-80CA-96E18E59020F}" type="pres">
      <dgm:prSet presAssocID="{AF605319-95B1-428A-B677-8E878D8100BF}" presName="rootText" presStyleLbl="node2" presStyleIdx="8" presStyleCnt="9" custScaleX="73102">
        <dgm:presLayoutVars>
          <dgm:chPref val="3"/>
        </dgm:presLayoutVars>
      </dgm:prSet>
      <dgm:spPr/>
    </dgm:pt>
    <dgm:pt modelId="{20F6C535-C7C4-4C2D-A06C-347ABED967F9}" type="pres">
      <dgm:prSet presAssocID="{AF605319-95B1-428A-B677-8E878D8100BF}" presName="rootConnector" presStyleLbl="node2" presStyleIdx="8" presStyleCnt="9"/>
      <dgm:spPr/>
    </dgm:pt>
    <dgm:pt modelId="{4E4588CD-267E-401D-B22C-27C55B62E3DE}" type="pres">
      <dgm:prSet presAssocID="{AF605319-95B1-428A-B677-8E878D8100BF}" presName="hierChild4" presStyleCnt="0"/>
      <dgm:spPr/>
    </dgm:pt>
    <dgm:pt modelId="{4E6DAA04-632E-4978-98F9-36745ED89A01}" type="pres">
      <dgm:prSet presAssocID="{AF605319-95B1-428A-B677-8E878D8100BF}" presName="hierChild5" presStyleCnt="0"/>
      <dgm:spPr/>
    </dgm:pt>
    <dgm:pt modelId="{D1BE832A-3E27-49DA-B588-7C85059EBCA4}" type="pres">
      <dgm:prSet presAssocID="{6B279616-2F8B-4C35-985D-25136304921E}" presName="hierChild3" presStyleCnt="0"/>
      <dgm:spPr/>
    </dgm:pt>
  </dgm:ptLst>
  <dgm:cxnLst>
    <dgm:cxn modelId="{23063A00-BD12-4388-8CEA-BE8C67DAE868}" srcId="{AA128F3A-8EF7-4D64-9657-1C9A7E76A73A}" destId="{3C27415B-D821-400E-8809-475027977EEC}" srcOrd="5" destOrd="0" parTransId="{77905B0D-98C4-4C16-AFDF-18D90093A60D}" sibTransId="{10E38CCD-B57F-49E2-8BED-5B6FAFE78C19}"/>
    <dgm:cxn modelId="{3082AC00-B6FD-495B-B70E-517861B1D244}" type="presOf" srcId="{A5E9DD9D-3F91-4405-9559-F2269437211D}" destId="{332ED8A4-19FD-4AD9-A154-E1732F4B4986}" srcOrd="1" destOrd="0" presId="urn:microsoft.com/office/officeart/2005/8/layout/orgChart1"/>
    <dgm:cxn modelId="{3B3AC900-A91C-4F51-AAF1-7B841031AB16}" type="presOf" srcId="{3A588F2C-58EA-49C6-9C60-2A6584517C41}" destId="{5545070C-92A4-4E9F-9C6B-E3E9594245E0}" srcOrd="0" destOrd="0" presId="urn:microsoft.com/office/officeart/2005/8/layout/orgChart1"/>
    <dgm:cxn modelId="{609E5201-827A-4BEA-ABC3-193831684240}" type="presOf" srcId="{FB3AB6F5-0695-4887-A4D8-9661F3613858}" destId="{8961DC76-7570-4187-B6CB-DFC22F974BC5}" srcOrd="1" destOrd="0" presId="urn:microsoft.com/office/officeart/2005/8/layout/orgChart1"/>
    <dgm:cxn modelId="{2AC56106-9770-45B5-BBB0-87271E8910CA}" type="presOf" srcId="{BE8FE301-7E0D-47CA-93C7-0EBB6039F668}" destId="{2B3D86EE-5B1B-4D33-935C-A1C368DF7302}" srcOrd="0" destOrd="0" presId="urn:microsoft.com/office/officeart/2005/8/layout/orgChart1"/>
    <dgm:cxn modelId="{C8657D06-1321-4816-964D-BF30474A2B9D}" type="presOf" srcId="{CD8C2035-372E-476D-87EF-C98CC521B23A}" destId="{9D979A31-0BA6-45D6-91D5-DB707778C8DE}" srcOrd="0" destOrd="0" presId="urn:microsoft.com/office/officeart/2005/8/layout/orgChart1"/>
    <dgm:cxn modelId="{11DF0C07-D78E-4565-8CC6-7493A0F47B9C}" type="presOf" srcId="{724E2C79-3719-4F09-B0AA-A97B32399B08}" destId="{8E8F0BA7-91B7-42F3-8102-53E008DB1CFE}" srcOrd="1" destOrd="0" presId="urn:microsoft.com/office/officeart/2005/8/layout/orgChart1"/>
    <dgm:cxn modelId="{ED44AA07-DD4A-4F1D-BE2C-5D656436B3E0}" type="presOf" srcId="{4E741E2C-18A1-4275-8632-809AC29BC035}" destId="{06024288-C7D1-4901-9F89-49031633CBD1}" srcOrd="1" destOrd="0" presId="urn:microsoft.com/office/officeart/2005/8/layout/orgChart1"/>
    <dgm:cxn modelId="{E68FD508-A428-42C1-B513-232D784BA1C7}" type="presOf" srcId="{9C91D5D7-0589-4B86-A7D4-408A115E07F9}" destId="{93B1AE55-FF55-4305-B122-2F48B52B9DA7}" srcOrd="0" destOrd="0" presId="urn:microsoft.com/office/officeart/2005/8/layout/orgChart1"/>
    <dgm:cxn modelId="{BA1E270A-4A88-4D71-B815-5DB067D819AF}" type="presOf" srcId="{0DD355FD-E40F-475F-A16F-229BBDD49F3F}" destId="{221F50F0-0758-48DB-9CC4-5CB9B562EB3B}" srcOrd="0" destOrd="0" presId="urn:microsoft.com/office/officeart/2005/8/layout/orgChart1"/>
    <dgm:cxn modelId="{E54D560B-4614-4F4B-AE7D-75A58E7EBAC0}" type="presOf" srcId="{C4D27F32-68B5-4DBD-83BA-F31D1FF71EF7}" destId="{45988239-77E1-4B9D-96C1-6199C687C6B4}" srcOrd="1" destOrd="0" presId="urn:microsoft.com/office/officeart/2005/8/layout/orgChart1"/>
    <dgm:cxn modelId="{A9F5A80D-FD1F-4025-A008-50F09623B696}" srcId="{6B279616-2F8B-4C35-985D-25136304921E}" destId="{FB3AB6F5-0695-4887-A4D8-9661F3613858}" srcOrd="2" destOrd="0" parTransId="{CD8C2035-372E-476D-87EF-C98CC521B23A}" sibTransId="{5DF33615-ED6D-417D-AF70-1D19DAF46C81}"/>
    <dgm:cxn modelId="{35BEDB0D-08A3-458A-AA48-892F11C8C4F9}" srcId="{724E2C79-3719-4F09-B0AA-A97B32399B08}" destId="{6585D683-F875-44DA-BFE1-FB4F4F58976A}" srcOrd="0" destOrd="0" parTransId="{C6F98CB7-1FF6-4FC6-A739-0161CB2101C5}" sibTransId="{84C23DF6-C0E5-43C4-86B8-E6FDFDF959A5}"/>
    <dgm:cxn modelId="{076AC410-8EAE-4042-AA1F-44377F103C95}" type="presOf" srcId="{6AE0B19C-877B-4E89-ABBA-69A91C2218D7}" destId="{44E75A1F-A93F-4961-99CE-2D4B4806B03C}" srcOrd="0" destOrd="0" presId="urn:microsoft.com/office/officeart/2005/8/layout/orgChart1"/>
    <dgm:cxn modelId="{5ECF0D11-F9EC-4705-A547-A2E8E873C91A}" type="presOf" srcId="{7B3528B3-A74C-499A-835E-084AC67285E9}" destId="{058585AC-5F2B-41B8-A9D2-A4761CA0263D}" srcOrd="0" destOrd="0" presId="urn:microsoft.com/office/officeart/2005/8/layout/orgChart1"/>
    <dgm:cxn modelId="{C1CB3612-CF6C-4C01-AEFA-DC9BBD044675}" srcId="{0B6AA8C7-6133-4812-8137-E76B5D25DD30}" destId="{7A0B6E41-8F6A-44AF-BF32-E477295643E3}" srcOrd="1" destOrd="0" parTransId="{0DD355FD-E40F-475F-A16F-229BBDD49F3F}" sibTransId="{5AA54061-F254-4E4F-B6CF-2EFCAAF16691}"/>
    <dgm:cxn modelId="{C3253F12-8884-4F70-93BB-F05FDCE82BE7}" type="presOf" srcId="{20C589B1-C876-4ABB-8C2F-BBC6E38E92E8}" destId="{C66EE070-E9BF-46E2-A3BF-244F77F47CD8}" srcOrd="0" destOrd="0" presId="urn:microsoft.com/office/officeart/2005/8/layout/orgChart1"/>
    <dgm:cxn modelId="{84BDCC12-38DB-4C0F-A6E2-4695EA768B96}" type="presOf" srcId="{4E741E2C-18A1-4275-8632-809AC29BC035}" destId="{96E540D1-1CA5-452D-B439-BCCC471B614E}" srcOrd="0" destOrd="0" presId="urn:microsoft.com/office/officeart/2005/8/layout/orgChart1"/>
    <dgm:cxn modelId="{11C84D14-C5A5-4150-B658-DE2A58118914}" srcId="{6B279616-2F8B-4C35-985D-25136304921E}" destId="{AF605319-95B1-428A-B677-8E878D8100BF}" srcOrd="8" destOrd="0" parTransId="{DE5CD2A5-F597-43A0-A4FA-9AC5F634C38D}" sibTransId="{E0D6028D-9DEA-41CB-AA27-4F4E825E39F6}"/>
    <dgm:cxn modelId="{5D2C7314-B810-4386-869C-E0E179799D07}" srcId="{E4C81220-90E1-4397-B710-9D65BF170099}" destId="{0B6AA8C7-6133-4812-8137-E76B5D25DD30}" srcOrd="0" destOrd="0" parTransId="{019D29D6-A138-479D-98E9-FE5ABA8A2DC4}" sibTransId="{0B3F7A0F-52FF-4E00-934A-551501AD792E}"/>
    <dgm:cxn modelId="{51506515-EC0C-4BA0-A630-44FB7710B14B}" srcId="{0B6AA8C7-6133-4812-8137-E76B5D25DD30}" destId="{4E741E2C-18A1-4275-8632-809AC29BC035}" srcOrd="6" destOrd="0" parTransId="{387E97A2-2C40-4B20-AA52-8C775B064BED}" sibTransId="{DF34E277-B66B-4691-B94C-BB64994AED7F}"/>
    <dgm:cxn modelId="{F1833817-8683-41D6-8CA2-38852D2F855A}" type="presOf" srcId="{724E2C79-3719-4F09-B0AA-A97B32399B08}" destId="{188F2376-4750-4455-A7AE-40AC4063B7D9}" srcOrd="0" destOrd="0" presId="urn:microsoft.com/office/officeart/2005/8/layout/orgChart1"/>
    <dgm:cxn modelId="{6D939518-E866-4EF9-B208-E8513C205853}" type="presOf" srcId="{019D29D6-A138-479D-98E9-FE5ABA8A2DC4}" destId="{F6D53B8D-7776-4FFD-8B1E-40EE699D22D2}" srcOrd="0" destOrd="0" presId="urn:microsoft.com/office/officeart/2005/8/layout/orgChart1"/>
    <dgm:cxn modelId="{C92F141B-ADC0-4B9F-B1B2-B3BFF165F500}" srcId="{6B279616-2F8B-4C35-985D-25136304921E}" destId="{CC86B99C-487B-4703-9956-63606B68EB18}" srcOrd="1" destOrd="0" parTransId="{F70E4775-A3D5-441D-9ADA-FEC6855E390E}" sibTransId="{010DE4AD-E17D-4C11-A42A-F75A00CD058F}"/>
    <dgm:cxn modelId="{B405581B-345B-4754-B6D5-3A5222D4A9BB}" srcId="{6B279616-2F8B-4C35-985D-25136304921E}" destId="{1804A097-119E-49D6-82DB-95368F5748A0}" srcOrd="5" destOrd="0" parTransId="{106294C0-1C41-4895-BC7F-94C81DBC7EB5}" sibTransId="{45E83851-CFB8-495F-800B-F09E098947BA}"/>
    <dgm:cxn modelId="{F40C0A20-63F0-4ADD-AEFD-4C1F20E18744}" type="presOf" srcId="{AC3F7E3C-B3FF-44E5-A948-875AB4485DAF}" destId="{2D8B8525-4F9E-4BEE-A182-E760DA6439E6}" srcOrd="0" destOrd="0" presId="urn:microsoft.com/office/officeart/2005/8/layout/orgChart1"/>
    <dgm:cxn modelId="{EE6B8521-F513-434E-BE86-DF53871E0F5E}" srcId="{6B279616-2F8B-4C35-985D-25136304921E}" destId="{05D7B522-1862-423B-A9AD-58BEBFEF22BB}" srcOrd="3" destOrd="0" parTransId="{9C91D5D7-0589-4B86-A7D4-408A115E07F9}" sibTransId="{DD3B448D-59E4-48BB-A9A7-4684B0FA1EE7}"/>
    <dgm:cxn modelId="{1EF1C023-CBCA-40FC-AF25-2FBDCD726F67}" type="presOf" srcId="{C93CB25F-2CC9-4AB2-BD40-2AEA7F7B1365}" destId="{2B801832-D1A5-492F-BBEF-599F614CDCF2}" srcOrd="0" destOrd="0" presId="urn:microsoft.com/office/officeart/2005/8/layout/orgChart1"/>
    <dgm:cxn modelId="{759E9625-AB4C-4EDB-87E4-5D82325B8432}" type="presOf" srcId="{CDEA9C64-D652-462F-A148-4B5646D8D2ED}" destId="{2B80E053-EFF0-4AEF-ABED-B472B2EC3C2F}" srcOrd="0" destOrd="0" presId="urn:microsoft.com/office/officeart/2005/8/layout/orgChart1"/>
    <dgm:cxn modelId="{C921DA25-F230-4EB6-902C-58F24047889F}" type="presOf" srcId="{1C005339-6A6F-4AD6-8D24-DC4054DB28A6}" destId="{11CC5CE1-82AB-4B03-A4FE-8F0E7F865E51}" srcOrd="1" destOrd="0" presId="urn:microsoft.com/office/officeart/2005/8/layout/orgChart1"/>
    <dgm:cxn modelId="{8FD51426-D9ED-43B9-A0A9-3DF21E164C0F}" type="presOf" srcId="{1C005339-6A6F-4AD6-8D24-DC4054DB28A6}" destId="{EDB1758E-164E-48E0-B596-A7FF7111D1DC}" srcOrd="0" destOrd="0" presId="urn:microsoft.com/office/officeart/2005/8/layout/orgChart1"/>
    <dgm:cxn modelId="{5D9FDA26-2657-4FD9-A217-D29DFE1D312A}" srcId="{0B6AA8C7-6133-4812-8137-E76B5D25DD30}" destId="{80559FA8-88C2-4D86-B817-238F330AFA8C}" srcOrd="5" destOrd="0" parTransId="{C93CB25F-2CC9-4AB2-BD40-2AEA7F7B1365}" sibTransId="{21BDE8BE-6EC4-4B6E-972D-B31CC50E2779}"/>
    <dgm:cxn modelId="{30613728-94DC-4FC0-9390-1A85925B6AF2}" type="presOf" srcId="{CA825E3F-6AC6-47C6-9F2C-D02E07098DF9}" destId="{88D95E71-CAF7-44DA-AE8B-0806E0C71991}" srcOrd="0" destOrd="0" presId="urn:microsoft.com/office/officeart/2005/8/layout/orgChart1"/>
    <dgm:cxn modelId="{9D08EF2B-1197-4AC1-9762-E392852ACF3E}" type="presOf" srcId="{6B279616-2F8B-4C35-985D-25136304921E}" destId="{4CA68FD2-8485-498D-BE61-C334CFB3A20F}" srcOrd="1" destOrd="0" presId="urn:microsoft.com/office/officeart/2005/8/layout/orgChart1"/>
    <dgm:cxn modelId="{1BE1B430-E867-4F04-A3E8-D9F1DD705AF3}" srcId="{AA128F3A-8EF7-4D64-9657-1C9A7E76A73A}" destId="{3EFBD208-42D2-4DA1-A7CB-E2D9C0163C3D}" srcOrd="3" destOrd="0" parTransId="{3FC5E013-D4D6-4D0B-9598-9FC3A68C9C4C}" sibTransId="{EDFF8F1F-7605-429D-BCBC-B1A208A2F8AE}"/>
    <dgm:cxn modelId="{2C893B32-6534-4496-85EE-F1E0F82744A6}" type="presOf" srcId="{FB3AB6F5-0695-4887-A4D8-9661F3613858}" destId="{6D383A01-767B-4020-BB53-F5F7D0C10EB5}" srcOrd="0" destOrd="0" presId="urn:microsoft.com/office/officeart/2005/8/layout/orgChart1"/>
    <dgm:cxn modelId="{E118363C-E9DB-4413-937C-64DE0071E5F3}" type="presOf" srcId="{80EDE9F6-DA60-47FE-9AB8-8D4049B9FB77}" destId="{E04ADE69-8849-4685-B296-0231C43C658B}" srcOrd="0" destOrd="0" presId="urn:microsoft.com/office/officeart/2005/8/layout/orgChart1"/>
    <dgm:cxn modelId="{57840D3D-9C1B-4C92-988E-7C28571A181A}" type="presOf" srcId="{28D99C34-C3FF-4CDC-A8E9-B09C7106E566}" destId="{AA81B780-3E07-4F6B-8E7F-186002EAF489}" srcOrd="1" destOrd="0" presId="urn:microsoft.com/office/officeart/2005/8/layout/orgChart1"/>
    <dgm:cxn modelId="{8BF05C5D-10B8-468C-9E00-78FC0045E3E6}" srcId="{0B6AA8C7-6133-4812-8137-E76B5D25DD30}" destId="{7B3528B3-A74C-499A-835E-084AC67285E9}" srcOrd="2" destOrd="0" parTransId="{956B40EF-E52F-4019-8EAB-F9E26B828787}" sibTransId="{6143F54D-FFFC-4B24-9660-3ADCA4310D5F}"/>
    <dgm:cxn modelId="{C43F2341-6EC4-40F0-9D69-4505A5616B93}" type="presOf" srcId="{C6F98CB7-1FF6-4FC6-A739-0161CB2101C5}" destId="{15136482-7EC7-4406-98AF-5E6BAF57174D}" srcOrd="0" destOrd="0" presId="urn:microsoft.com/office/officeart/2005/8/layout/orgChart1"/>
    <dgm:cxn modelId="{894B2B41-ABCA-4CF3-AB93-F03E874A7F01}" type="presOf" srcId="{1B3F47CA-5C21-43A2-BC5B-EB2BCF5AF0B1}" destId="{B691C993-9234-4C1C-ACED-D2EED5CB2CD1}" srcOrd="0" destOrd="0" presId="urn:microsoft.com/office/officeart/2005/8/layout/orgChart1"/>
    <dgm:cxn modelId="{F9DE1464-DF45-4E41-BC1A-7666F91EF8FE}" type="presOf" srcId="{B36BBCC8-7CC7-4E08-81A0-ED46404D4948}" destId="{DF2F6344-4BEB-4C57-9495-A4B3BA6BB919}" srcOrd="0" destOrd="0" presId="urn:microsoft.com/office/officeart/2005/8/layout/orgChart1"/>
    <dgm:cxn modelId="{2A097B65-84F5-495C-8512-E2094763C91E}" type="presOf" srcId="{AF605319-95B1-428A-B677-8E878D8100BF}" destId="{9FFB7DEB-6D5A-4E4D-80CA-96E18E59020F}" srcOrd="0" destOrd="0" presId="urn:microsoft.com/office/officeart/2005/8/layout/orgChart1"/>
    <dgm:cxn modelId="{ED9D2F47-2A92-456D-B7D9-8D78A78FC80A}" type="presOf" srcId="{05D7B522-1862-423B-A9AD-58BEBFEF22BB}" destId="{794CBBB8-DEDB-4902-9023-05BCD91097D7}" srcOrd="0" destOrd="0" presId="urn:microsoft.com/office/officeart/2005/8/layout/orgChart1"/>
    <dgm:cxn modelId="{AB247447-980C-46C6-B86E-3CDA53218E38}" type="presOf" srcId="{6548F82F-F67B-472B-A96F-ED0C7DA6712C}" destId="{1747005B-3142-4D91-90DA-BC5F2D27D646}" srcOrd="0" destOrd="0" presId="urn:microsoft.com/office/officeart/2005/8/layout/orgChart1"/>
    <dgm:cxn modelId="{536B9047-BC29-499A-B715-7D0623EE2E58}" type="presOf" srcId="{AA128F3A-8EF7-4D64-9657-1C9A7E76A73A}" destId="{9CBBD046-F990-4E6F-AB0D-D21EFAE9BBC4}" srcOrd="1" destOrd="0" presId="urn:microsoft.com/office/officeart/2005/8/layout/orgChart1"/>
    <dgm:cxn modelId="{E8F26068-C80B-41D8-AEA4-A02546BAFA2C}" type="presOf" srcId="{E4C81220-90E1-4397-B710-9D65BF170099}" destId="{6AF31D42-EFDD-441F-AE8D-8CA91C1613A8}" srcOrd="1" destOrd="0" presId="urn:microsoft.com/office/officeart/2005/8/layout/orgChart1"/>
    <dgm:cxn modelId="{A2078048-43CF-44E2-8E0A-5500923D3C64}" type="presOf" srcId="{989AE054-3F45-4AEB-85F3-BEBB4A68D8AB}" destId="{FCEA22DD-52DD-4979-9A9D-ED48BE49129F}" srcOrd="1" destOrd="0" presId="urn:microsoft.com/office/officeart/2005/8/layout/orgChart1"/>
    <dgm:cxn modelId="{BE42226A-A755-44AC-8A32-E8606D07D263}" type="presOf" srcId="{3C27415B-D821-400E-8809-475027977EEC}" destId="{E1D5D8E0-7682-4C67-8529-D2DB8B7264AD}" srcOrd="1" destOrd="0" presId="urn:microsoft.com/office/officeart/2005/8/layout/orgChart1"/>
    <dgm:cxn modelId="{67955A4A-D616-4A6E-B643-CD18729BD999}" type="presOf" srcId="{387E97A2-2C40-4B20-AA52-8C775B064BED}" destId="{A52F87C0-265D-4A24-A0A3-E6B2489B4E9D}" srcOrd="0" destOrd="0" presId="urn:microsoft.com/office/officeart/2005/8/layout/orgChart1"/>
    <dgm:cxn modelId="{5556904D-D04F-4F51-8076-50A6C5F78073}" srcId="{6B279616-2F8B-4C35-985D-25136304921E}" destId="{E4C81220-90E1-4397-B710-9D65BF170099}" srcOrd="0" destOrd="0" parTransId="{3A588F2C-58EA-49C6-9C60-2A6584517C41}" sibTransId="{C20FF9C0-F81F-460A-9D6A-A36803A0EABF}"/>
    <dgm:cxn modelId="{7400A84D-5502-48F1-B7AF-73854F1667D1}" type="presOf" srcId="{AA128F3A-8EF7-4D64-9657-1C9A7E76A73A}" destId="{C17A9BD6-04A9-4996-8EB1-B709F3E0B0D8}" srcOrd="0" destOrd="0" presId="urn:microsoft.com/office/officeart/2005/8/layout/orgChart1"/>
    <dgm:cxn modelId="{5D5BE24E-93EF-4BB0-9B98-4872DAD1D802}" type="presOf" srcId="{6585D683-F875-44DA-BFE1-FB4F4F58976A}" destId="{67EC8024-E6C3-4783-97A9-001D28AFEDEB}" srcOrd="1" destOrd="0" presId="urn:microsoft.com/office/officeart/2005/8/layout/orgChart1"/>
    <dgm:cxn modelId="{2319FF4E-64E1-479A-BD4A-72D6D949F312}" type="presOf" srcId="{1804A097-119E-49D6-82DB-95368F5748A0}" destId="{21285FC7-4CD1-4376-AB5D-54E0CA23A678}" srcOrd="0" destOrd="0" presId="urn:microsoft.com/office/officeart/2005/8/layout/orgChart1"/>
    <dgm:cxn modelId="{C3BF7E4F-8363-4447-8636-F19AE69D95E7}" type="presOf" srcId="{7B3528B3-A74C-499A-835E-084AC67285E9}" destId="{F47E8B3A-83D7-49A1-AC62-5E9F41E44203}" srcOrd="1" destOrd="0" presId="urn:microsoft.com/office/officeart/2005/8/layout/orgChart1"/>
    <dgm:cxn modelId="{968A5552-F0A6-44FC-9C7E-18A9EDFE6A4F}" type="presOf" srcId="{F70E4775-A3D5-441D-9ADA-FEC6855E390E}" destId="{A54BD55B-D02A-4613-BE67-1AE69D0E0261}" srcOrd="0" destOrd="0" presId="urn:microsoft.com/office/officeart/2005/8/layout/orgChart1"/>
    <dgm:cxn modelId="{04E34274-9AD2-4462-86AC-36F1C624FFFB}" type="presOf" srcId="{6585D683-F875-44DA-BFE1-FB4F4F58976A}" destId="{B2992E6D-B91A-4EE1-BFA2-63C9111EC60C}" srcOrd="0" destOrd="0" presId="urn:microsoft.com/office/officeart/2005/8/layout/orgChart1"/>
    <dgm:cxn modelId="{35A56774-8893-4895-8790-47AB2241E55E}" type="presOf" srcId="{D525DAB6-62E2-40BD-ABEB-EF2C5E7D2E60}" destId="{D599BD88-770C-4BDE-9578-EC22CF5D7647}" srcOrd="1" destOrd="0" presId="urn:microsoft.com/office/officeart/2005/8/layout/orgChart1"/>
    <dgm:cxn modelId="{B407C254-5EAB-4ACB-90A0-59DF0C2C0DF3}" type="presOf" srcId="{6AE0B19C-877B-4E89-ABBA-69A91C2218D7}" destId="{C60F9636-C751-4B2C-A65D-98BAE3502C2A}" srcOrd="1" destOrd="0" presId="urn:microsoft.com/office/officeart/2005/8/layout/orgChart1"/>
    <dgm:cxn modelId="{58283E57-ED83-4440-9E85-5AEE3B3A8EE6}" srcId="{0B6AA8C7-6133-4812-8137-E76B5D25DD30}" destId="{D525DAB6-62E2-40BD-ABEB-EF2C5E7D2E60}" srcOrd="4" destOrd="0" parTransId="{1B3F47CA-5C21-43A2-BC5B-EB2BCF5AF0B1}" sibTransId="{9E66F2AA-09A0-4124-8440-7DBF82EB278D}"/>
    <dgm:cxn modelId="{3A13B179-57EC-4570-9C19-B0A6374DBD97}" type="presOf" srcId="{3250B2E1-FD1D-4D75-8E5B-1A1A1E775679}" destId="{02266518-F11F-4208-B5DE-AE0F3877495B}" srcOrd="0" destOrd="0" presId="urn:microsoft.com/office/officeart/2005/8/layout/orgChart1"/>
    <dgm:cxn modelId="{463AAC5A-7ED8-4326-92DD-62656837E251}" type="presOf" srcId="{CC86B99C-487B-4703-9956-63606B68EB18}" destId="{7439DCD4-CE9A-416A-AE39-4A47B7659210}" srcOrd="0" destOrd="0" presId="urn:microsoft.com/office/officeart/2005/8/layout/orgChart1"/>
    <dgm:cxn modelId="{2BDD517C-BE73-48A8-9B70-16E973B633AD}" type="presOf" srcId="{A5E9DD9D-3F91-4405-9559-F2269437211D}" destId="{7117F74B-0874-4BF1-8603-563BB25E2250}" srcOrd="0" destOrd="0" presId="urn:microsoft.com/office/officeart/2005/8/layout/orgChart1"/>
    <dgm:cxn modelId="{F38B2586-F0AC-4879-AD0A-CD021F4830C0}" type="presOf" srcId="{28D99C34-C3FF-4CDC-A8E9-B09C7106E566}" destId="{84A4B3AE-FEE0-4DD4-ADE1-51EE585AB9B6}" srcOrd="0" destOrd="0" presId="urn:microsoft.com/office/officeart/2005/8/layout/orgChart1"/>
    <dgm:cxn modelId="{AF2CAE89-91AE-46D3-AE3F-9DEE8C5C745D}" srcId="{05D7B522-1862-423B-A9AD-58BEBFEF22BB}" destId="{1C005339-6A6F-4AD6-8D24-DC4054DB28A6}" srcOrd="0" destOrd="0" parTransId="{B5DFFFF7-3F32-47DD-AECA-5F81DA0A9676}" sibTransId="{35505784-BA30-44BC-B742-ADE9C84DD4E5}"/>
    <dgm:cxn modelId="{9952328A-BE1F-4D05-A587-2DC084AD3187}" srcId="{CDEA9C64-D652-462F-A148-4B5646D8D2ED}" destId="{6B279616-2F8B-4C35-985D-25136304921E}" srcOrd="0" destOrd="0" parTransId="{DBA75D65-7A95-4815-91E1-B5FEAD5B6B34}" sibTransId="{67765AFB-BE27-4279-8A97-A7AB84DBC20D}"/>
    <dgm:cxn modelId="{203E498E-0D2D-496B-A5C4-447D7FB19081}" type="presOf" srcId="{0A33F65D-CC6E-4D85-B150-5A8F2907A26B}" destId="{8CE1D3AF-261F-448F-A1EA-521458A15640}" srcOrd="0" destOrd="0" presId="urn:microsoft.com/office/officeart/2005/8/layout/orgChart1"/>
    <dgm:cxn modelId="{9225268F-D650-46DF-9F7A-4A07C432D2E5}" type="presOf" srcId="{0B6AA8C7-6133-4812-8137-E76B5D25DD30}" destId="{DAA1DA1E-1889-4C4D-8EF7-DE4B3520000C}" srcOrd="1" destOrd="0" presId="urn:microsoft.com/office/officeart/2005/8/layout/orgChart1"/>
    <dgm:cxn modelId="{78893A93-A28B-48DD-8269-1264E64A1816}" type="presOf" srcId="{3FC5E013-D4D6-4D0B-9598-9FC3A68C9C4C}" destId="{EF52053F-8D47-428E-8693-93362DAEE384}" srcOrd="0" destOrd="0" presId="urn:microsoft.com/office/officeart/2005/8/layout/orgChart1"/>
    <dgm:cxn modelId="{A6385E95-4E35-4691-8F3B-1326EAE46315}" type="presOf" srcId="{3EFBD208-42D2-4DA1-A7CB-E2D9C0163C3D}" destId="{3C697F45-EE40-4D4B-8CA5-75961CB0A043}" srcOrd="1" destOrd="0" presId="urn:microsoft.com/office/officeart/2005/8/layout/orgChart1"/>
    <dgm:cxn modelId="{904338A2-3DD4-4CE0-A73E-AA4133991BDC}" type="presOf" srcId="{CC86B99C-487B-4703-9956-63606B68EB18}" destId="{59154ED8-62F6-48B0-95AE-5E159470A0AB}" srcOrd="1" destOrd="0" presId="urn:microsoft.com/office/officeart/2005/8/layout/orgChart1"/>
    <dgm:cxn modelId="{46DE5DA4-1AEB-450F-B0B1-5089614311CA}" type="presOf" srcId="{11B03832-52E9-4961-9423-F1F8AEBECE75}" destId="{C620B014-F330-49F5-9240-B1A45721DB5D}" srcOrd="1" destOrd="0" presId="urn:microsoft.com/office/officeart/2005/8/layout/orgChart1"/>
    <dgm:cxn modelId="{23E095A6-1A5B-4C7D-94B9-C04412E54445}" type="presOf" srcId="{AF605319-95B1-428A-B677-8E878D8100BF}" destId="{20F6C535-C7C4-4C2D-A06C-347ABED967F9}" srcOrd="1" destOrd="0" presId="urn:microsoft.com/office/officeart/2005/8/layout/orgChart1"/>
    <dgm:cxn modelId="{155CBBA8-CB45-4BD8-9B6B-936C4B874A76}" type="presOf" srcId="{DE5CD2A5-F597-43A0-A4FA-9AC5F634C38D}" destId="{0DFB8BB6-2BA3-4411-AAA6-E7F5A3769883}" srcOrd="0" destOrd="0" presId="urn:microsoft.com/office/officeart/2005/8/layout/orgChart1"/>
    <dgm:cxn modelId="{91BF2DA9-8B5E-4D32-A6B9-4F942D0FA20F}" type="presOf" srcId="{77905B0D-98C4-4C16-AFDF-18D90093A60D}" destId="{F10BDD10-52F5-41E1-A366-C90A3AF02B05}" srcOrd="0" destOrd="0" presId="urn:microsoft.com/office/officeart/2005/8/layout/orgChart1"/>
    <dgm:cxn modelId="{1B437FA9-4F66-4368-B691-7BAA07FD2BEC}" type="presOf" srcId="{0B6AA8C7-6133-4812-8137-E76B5D25DD30}" destId="{6714E96C-1AFF-486D-8AB8-A0E401C9F231}" srcOrd="0" destOrd="0" presId="urn:microsoft.com/office/officeart/2005/8/layout/orgChart1"/>
    <dgm:cxn modelId="{647207B6-2546-4D03-B087-FA87FCA44157}" type="presOf" srcId="{11B03832-52E9-4961-9423-F1F8AEBECE75}" destId="{F7D74276-0CFD-4200-9067-8C0D60688DBA}" srcOrd="0" destOrd="0" presId="urn:microsoft.com/office/officeart/2005/8/layout/orgChart1"/>
    <dgm:cxn modelId="{4C0B14B7-E32C-4049-B369-C07317491916}" type="presOf" srcId="{80559FA8-88C2-4D86-B817-238F330AFA8C}" destId="{FDF46AB8-FCD0-4E5A-9E7D-465E2005074E}" srcOrd="0" destOrd="0" presId="urn:microsoft.com/office/officeart/2005/8/layout/orgChart1"/>
    <dgm:cxn modelId="{0FE231B7-CC7E-42C3-B564-2239BF6F7232}" srcId="{AA128F3A-8EF7-4D64-9657-1C9A7E76A73A}" destId="{A5E9DD9D-3F91-4405-9559-F2269437211D}" srcOrd="2" destOrd="0" parTransId="{0A33F65D-CC6E-4D85-B150-5A8F2907A26B}" sibTransId="{98DD0ABB-3D4E-4D96-B101-844F3BF71323}"/>
    <dgm:cxn modelId="{104ACBB9-72A5-4D27-ADBD-6B689DCB29EC}" type="presOf" srcId="{C4D27F32-68B5-4DBD-83BA-F31D1FF71EF7}" destId="{A4F742D5-A3F6-4C64-92F7-9FF3E4DF9D6D}" srcOrd="0" destOrd="0" presId="urn:microsoft.com/office/officeart/2005/8/layout/orgChart1"/>
    <dgm:cxn modelId="{182915BD-ECB0-4BDA-BA35-108C84179085}" type="presOf" srcId="{A2B6287C-E27E-4535-83BA-8289DEDE20BF}" destId="{E9CEC137-12A9-41D1-A7B1-436CA31C8CE1}" srcOrd="0" destOrd="0" presId="urn:microsoft.com/office/officeart/2005/8/layout/orgChart1"/>
    <dgm:cxn modelId="{8DB7B3C1-E824-4F2C-86F8-1519CA9C891D}" type="presOf" srcId="{106294C0-1C41-4895-BC7F-94C81DBC7EB5}" destId="{79574CB1-BB3E-4C8E-8B97-AD20D86BA657}" srcOrd="0" destOrd="0" presId="urn:microsoft.com/office/officeart/2005/8/layout/orgChart1"/>
    <dgm:cxn modelId="{108378C2-AF69-4C7D-82DD-13586B83B8CC}" type="presOf" srcId="{956B40EF-E52F-4019-8EAB-F9E26B828787}" destId="{4A45A15F-530B-4BCD-A7A3-9665B21687AB}" srcOrd="0" destOrd="0" presId="urn:microsoft.com/office/officeart/2005/8/layout/orgChart1"/>
    <dgm:cxn modelId="{C6BA6AC3-4563-4DC4-95C2-38ACB0721426}" srcId="{6B279616-2F8B-4C35-985D-25136304921E}" destId="{724E2C79-3719-4F09-B0AA-A97B32399B08}" srcOrd="4" destOrd="0" parTransId="{B36BBCC8-7CC7-4E08-81A0-ED46404D4948}" sibTransId="{9EDA34E4-B586-4859-8F09-FA3A912B2342}"/>
    <dgm:cxn modelId="{021E8CC4-88DC-48F1-830D-47816FE78491}" type="presOf" srcId="{80559FA8-88C2-4D86-B817-238F330AFA8C}" destId="{052C26DA-065A-43AA-B507-565F08D9CCDA}" srcOrd="1" destOrd="0" presId="urn:microsoft.com/office/officeart/2005/8/layout/orgChart1"/>
    <dgm:cxn modelId="{B6060FCB-3FF5-433E-8E7C-C266EB2CAA15}" type="presOf" srcId="{3250B2E1-FD1D-4D75-8E5B-1A1A1E775679}" destId="{0E70B6BF-0179-46E0-B554-5019B16318D7}" srcOrd="1" destOrd="0" presId="urn:microsoft.com/office/officeart/2005/8/layout/orgChart1"/>
    <dgm:cxn modelId="{A864E0CB-7E6C-4BCF-B73F-D89B2C6E70E4}" type="presOf" srcId="{D525DAB6-62E2-40BD-ABEB-EF2C5E7D2E60}" destId="{A1AAFA15-7037-4513-A253-E2BCE49E469B}" srcOrd="0" destOrd="0" presId="urn:microsoft.com/office/officeart/2005/8/layout/orgChart1"/>
    <dgm:cxn modelId="{B10605CD-E53C-49B0-9F48-F365D2071ACE}" type="presOf" srcId="{3EFBD208-42D2-4DA1-A7CB-E2D9C0163C3D}" destId="{ADF0F90B-0B7C-4E8F-928D-06BE7033C5D4}" srcOrd="0" destOrd="0" presId="urn:microsoft.com/office/officeart/2005/8/layout/orgChart1"/>
    <dgm:cxn modelId="{40AE4AD0-7522-43B9-8CC2-8C78B4E5416F}" srcId="{0B6AA8C7-6133-4812-8137-E76B5D25DD30}" destId="{6AE0B19C-877B-4E89-ABBA-69A91C2218D7}" srcOrd="0" destOrd="0" parTransId="{AC3F7E3C-B3FF-44E5-A948-875AB4485DAF}" sibTransId="{13641553-7364-4FFA-AC0B-27462A94B5F5}"/>
    <dgm:cxn modelId="{B1D374D5-78B0-4E3A-A883-4800B9F6DE79}" type="presOf" srcId="{1804A097-119E-49D6-82DB-95368F5748A0}" destId="{0A1D335F-BE2A-42E9-BC53-01690E5871E2}" srcOrd="1" destOrd="0" presId="urn:microsoft.com/office/officeart/2005/8/layout/orgChart1"/>
    <dgm:cxn modelId="{882D3ED6-0BA3-4F87-930F-8392C63BE5F1}" srcId="{6B279616-2F8B-4C35-985D-25136304921E}" destId="{28D99C34-C3FF-4CDC-A8E9-B09C7106E566}" srcOrd="7" destOrd="0" parTransId="{BE8FE301-7E0D-47CA-93C7-0EBB6039F668}" sibTransId="{155BB62E-59B7-4E23-AC2E-D5B9B80A82EC}"/>
    <dgm:cxn modelId="{E9220FDA-B97F-478B-AA8A-716F155D0A0E}" srcId="{0B6AA8C7-6133-4812-8137-E76B5D25DD30}" destId="{C4D27F32-68B5-4DBD-83BA-F31D1FF71EF7}" srcOrd="7" destOrd="0" parTransId="{AA209688-02F4-4AB1-960F-EDA749099FA9}" sibTransId="{6B63B6BD-935B-4A03-B68C-4E316B9FAF89}"/>
    <dgm:cxn modelId="{FBFCE2DA-0489-4939-B8BC-DC708319F663}" type="presOf" srcId="{E4C81220-90E1-4397-B710-9D65BF170099}" destId="{5FA2672A-F833-4C7C-A8B6-B1D703DBAD76}" srcOrd="0" destOrd="0" presId="urn:microsoft.com/office/officeart/2005/8/layout/orgChart1"/>
    <dgm:cxn modelId="{937F11E1-54F8-400B-A3DE-BCE7F888A4C0}" type="presOf" srcId="{BBE1E3F7-A63D-4330-B6C6-42CEAEB0E8B8}" destId="{FC5AD149-9372-4161-9BE8-F0B395DD009D}" srcOrd="0" destOrd="0" presId="urn:microsoft.com/office/officeart/2005/8/layout/orgChart1"/>
    <dgm:cxn modelId="{885B09E5-0510-4006-8BBC-7C06AFDA44D8}" type="presOf" srcId="{3C27415B-D821-400E-8809-475027977EEC}" destId="{CA274196-02FB-47BF-B363-9B35B233386B}" srcOrd="0" destOrd="0" presId="urn:microsoft.com/office/officeart/2005/8/layout/orgChart1"/>
    <dgm:cxn modelId="{3DE371E5-1B1E-4848-B2A6-F4AD97D13C1B}" srcId="{AA128F3A-8EF7-4D64-9657-1C9A7E76A73A}" destId="{3250B2E1-FD1D-4D75-8E5B-1A1A1E775679}" srcOrd="0" destOrd="0" parTransId="{80EDE9F6-DA60-47FE-9AB8-8D4049B9FB77}" sibTransId="{E44E09FE-163F-4DF2-85A8-271A9436A996}"/>
    <dgm:cxn modelId="{2820D8ED-FC60-4496-BC3B-418BFD44FD52}" type="presOf" srcId="{7A0B6E41-8F6A-44AF-BF32-E477295643E3}" destId="{FF37DC4C-24DA-4DBC-B12B-C42B16D865C9}" srcOrd="1" destOrd="0" presId="urn:microsoft.com/office/officeart/2005/8/layout/orgChart1"/>
    <dgm:cxn modelId="{DF5BC3F1-4C27-458E-AA78-976E0965D14F}" type="presOf" srcId="{6B279616-2F8B-4C35-985D-25136304921E}" destId="{939FC642-187B-415C-B9B0-BA7A4AD923A5}" srcOrd="0" destOrd="0" presId="urn:microsoft.com/office/officeart/2005/8/layout/orgChart1"/>
    <dgm:cxn modelId="{EAEA8AF3-FB8D-42FF-81D1-0DC253691672}" srcId="{0B6AA8C7-6133-4812-8137-E76B5D25DD30}" destId="{A2B6287C-E27E-4535-83BA-8289DEDE20BF}" srcOrd="3" destOrd="0" parTransId="{BBE1E3F7-A63D-4330-B6C6-42CEAEB0E8B8}" sibTransId="{6FBFD0EE-5FCC-49BE-AF59-93A92248CF8B}"/>
    <dgm:cxn modelId="{BCEF74F5-4B17-4088-8647-C35FF114C266}" type="presOf" srcId="{AA209688-02F4-4AB1-960F-EDA749099FA9}" destId="{32654F02-CEE8-44BB-BB8E-FF4826796ACC}" srcOrd="0" destOrd="0" presId="urn:microsoft.com/office/officeart/2005/8/layout/orgChart1"/>
    <dgm:cxn modelId="{D0BE05F6-9A44-4549-B828-84CF56B46A0B}" srcId="{AA128F3A-8EF7-4D64-9657-1C9A7E76A73A}" destId="{989AE054-3F45-4AEB-85F3-BEBB4A68D8AB}" srcOrd="1" destOrd="0" parTransId="{CA825E3F-6AC6-47C6-9F2C-D02E07098DF9}" sibTransId="{B60B0D79-D77B-4344-82B3-81C59F1CE1EB}"/>
    <dgm:cxn modelId="{E98A50F6-427E-4414-B0F6-D3229710B9DD}" srcId="{6B279616-2F8B-4C35-985D-25136304921E}" destId="{AA128F3A-8EF7-4D64-9657-1C9A7E76A73A}" srcOrd="6" destOrd="0" parTransId="{20C589B1-C876-4ABB-8C2F-BBC6E38E92E8}" sibTransId="{FAA68BA6-A330-4295-B6A0-14A76927DD7D}"/>
    <dgm:cxn modelId="{87C720FA-8F7C-4DC2-9A8B-B21B55BFF515}" type="presOf" srcId="{05D7B522-1862-423B-A9AD-58BEBFEF22BB}" destId="{E4E5986B-C8B0-4A6E-BA13-51CFCFF0BC25}" srcOrd="1" destOrd="0" presId="urn:microsoft.com/office/officeart/2005/8/layout/orgChart1"/>
    <dgm:cxn modelId="{0F4DEAFA-5618-47BE-B713-F17A130F3846}" srcId="{AA128F3A-8EF7-4D64-9657-1C9A7E76A73A}" destId="{11B03832-52E9-4961-9423-F1F8AEBECE75}" srcOrd="4" destOrd="0" parTransId="{6548F82F-F67B-472B-A96F-ED0C7DA6712C}" sibTransId="{5F13B0F9-026B-488A-AF4E-83572AFCAB9D}"/>
    <dgm:cxn modelId="{17959CFB-697E-46E6-871F-764E8E185C2D}" type="presOf" srcId="{B5DFFFF7-3F32-47DD-AECA-5F81DA0A9676}" destId="{F93DF9CD-3C4E-4660-9201-EFA52D22B5E9}" srcOrd="0" destOrd="0" presId="urn:microsoft.com/office/officeart/2005/8/layout/orgChart1"/>
    <dgm:cxn modelId="{FB6300FC-617F-45D6-BD3B-962D7F42FB1D}" type="presOf" srcId="{A2B6287C-E27E-4535-83BA-8289DEDE20BF}" destId="{84E67266-3AA9-4C4B-BBFE-05E03C8F6D2D}" srcOrd="1" destOrd="0" presId="urn:microsoft.com/office/officeart/2005/8/layout/orgChart1"/>
    <dgm:cxn modelId="{FBD8F4FC-5AC2-48D1-B79F-D84F7A239055}" type="presOf" srcId="{7A0B6E41-8F6A-44AF-BF32-E477295643E3}" destId="{0B6A0758-14EE-4FF2-A389-B017AD4F0155}" srcOrd="0" destOrd="0" presId="urn:microsoft.com/office/officeart/2005/8/layout/orgChart1"/>
    <dgm:cxn modelId="{3C7A8AFD-B067-4C7A-AA6D-8BCFF49D93AD}" type="presOf" srcId="{989AE054-3F45-4AEB-85F3-BEBB4A68D8AB}" destId="{2A491B77-B599-40D2-87CC-1492DA8D357D}" srcOrd="0" destOrd="0" presId="urn:microsoft.com/office/officeart/2005/8/layout/orgChart1"/>
    <dgm:cxn modelId="{B0B80AC6-D98F-45CC-B672-8D07E588670C}" type="presParOf" srcId="{2B80E053-EFF0-4AEF-ABED-B472B2EC3C2F}" destId="{4D0CEB62-B9DF-40CB-8118-74DD14D8F7CC}" srcOrd="0" destOrd="0" presId="urn:microsoft.com/office/officeart/2005/8/layout/orgChart1"/>
    <dgm:cxn modelId="{866B5ED5-F595-4D65-B76E-547C1F4CEA78}" type="presParOf" srcId="{4D0CEB62-B9DF-40CB-8118-74DD14D8F7CC}" destId="{473C6852-6301-4B05-815C-C0A0E17B8066}" srcOrd="0" destOrd="0" presId="urn:microsoft.com/office/officeart/2005/8/layout/orgChart1"/>
    <dgm:cxn modelId="{EE7165BE-91F2-4CB4-B477-8BD6903630C0}" type="presParOf" srcId="{473C6852-6301-4B05-815C-C0A0E17B8066}" destId="{939FC642-187B-415C-B9B0-BA7A4AD923A5}" srcOrd="0" destOrd="0" presId="urn:microsoft.com/office/officeart/2005/8/layout/orgChart1"/>
    <dgm:cxn modelId="{09613A0A-24F6-4513-A412-255D1603A0A4}" type="presParOf" srcId="{473C6852-6301-4B05-815C-C0A0E17B8066}" destId="{4CA68FD2-8485-498D-BE61-C334CFB3A20F}" srcOrd="1" destOrd="0" presId="urn:microsoft.com/office/officeart/2005/8/layout/orgChart1"/>
    <dgm:cxn modelId="{DDD6C1C4-7E5F-42EA-B730-85BA1E13F6F2}" type="presParOf" srcId="{4D0CEB62-B9DF-40CB-8118-74DD14D8F7CC}" destId="{40F8CCE2-0172-4051-B249-88E31108E969}" srcOrd="1" destOrd="0" presId="urn:microsoft.com/office/officeart/2005/8/layout/orgChart1"/>
    <dgm:cxn modelId="{38A30800-DD73-4735-AD99-B1826847C1DA}" type="presParOf" srcId="{40F8CCE2-0172-4051-B249-88E31108E969}" destId="{5545070C-92A4-4E9F-9C6B-E3E9594245E0}" srcOrd="0" destOrd="0" presId="urn:microsoft.com/office/officeart/2005/8/layout/orgChart1"/>
    <dgm:cxn modelId="{9663630F-B3F5-4E46-B7FE-1A18FA978DF1}" type="presParOf" srcId="{40F8CCE2-0172-4051-B249-88E31108E969}" destId="{33E38E05-AE67-4FF5-B1C6-F8412BF64C7C}" srcOrd="1" destOrd="0" presId="urn:microsoft.com/office/officeart/2005/8/layout/orgChart1"/>
    <dgm:cxn modelId="{379E41A1-728E-4548-B69F-B5316E1F31BE}" type="presParOf" srcId="{33E38E05-AE67-4FF5-B1C6-F8412BF64C7C}" destId="{D424E086-618E-41A0-B963-8A6BE510FC4C}" srcOrd="0" destOrd="0" presId="urn:microsoft.com/office/officeart/2005/8/layout/orgChart1"/>
    <dgm:cxn modelId="{EB9A38F5-6D09-43C0-B673-D0DF994E5B04}" type="presParOf" srcId="{D424E086-618E-41A0-B963-8A6BE510FC4C}" destId="{5FA2672A-F833-4C7C-A8B6-B1D703DBAD76}" srcOrd="0" destOrd="0" presId="urn:microsoft.com/office/officeart/2005/8/layout/orgChart1"/>
    <dgm:cxn modelId="{84A2AC0C-EF76-4649-A1F2-1DAA25099961}" type="presParOf" srcId="{D424E086-618E-41A0-B963-8A6BE510FC4C}" destId="{6AF31D42-EFDD-441F-AE8D-8CA91C1613A8}" srcOrd="1" destOrd="0" presId="urn:microsoft.com/office/officeart/2005/8/layout/orgChart1"/>
    <dgm:cxn modelId="{A29800E9-47C4-4817-A96A-1FF89134D5B4}" type="presParOf" srcId="{33E38E05-AE67-4FF5-B1C6-F8412BF64C7C}" destId="{C765D2FA-8DFA-4692-B5CD-D66DA61BFD55}" srcOrd="1" destOrd="0" presId="urn:microsoft.com/office/officeart/2005/8/layout/orgChart1"/>
    <dgm:cxn modelId="{14749C19-114E-4BC2-A065-659119ED14EB}" type="presParOf" srcId="{C765D2FA-8DFA-4692-B5CD-D66DA61BFD55}" destId="{F6D53B8D-7776-4FFD-8B1E-40EE699D22D2}" srcOrd="0" destOrd="0" presId="urn:microsoft.com/office/officeart/2005/8/layout/orgChart1"/>
    <dgm:cxn modelId="{4F13C936-1566-4F66-8E81-987B68AD0255}" type="presParOf" srcId="{C765D2FA-8DFA-4692-B5CD-D66DA61BFD55}" destId="{F264042A-ACED-4574-BD38-42BC3B22B71B}" srcOrd="1" destOrd="0" presId="urn:microsoft.com/office/officeart/2005/8/layout/orgChart1"/>
    <dgm:cxn modelId="{E9C0FE6B-42DB-4B9A-A634-D28BDBB2EBBE}" type="presParOf" srcId="{F264042A-ACED-4574-BD38-42BC3B22B71B}" destId="{8243A7C1-3DCF-4AF4-8D7B-ADB60F0C376E}" srcOrd="0" destOrd="0" presId="urn:microsoft.com/office/officeart/2005/8/layout/orgChart1"/>
    <dgm:cxn modelId="{6E8451AA-95E7-4D76-BDA4-7D8CA286018D}" type="presParOf" srcId="{8243A7C1-3DCF-4AF4-8D7B-ADB60F0C376E}" destId="{6714E96C-1AFF-486D-8AB8-A0E401C9F231}" srcOrd="0" destOrd="0" presId="urn:microsoft.com/office/officeart/2005/8/layout/orgChart1"/>
    <dgm:cxn modelId="{D01F1C73-ACF1-45E8-8FA0-116E8D375E83}" type="presParOf" srcId="{8243A7C1-3DCF-4AF4-8D7B-ADB60F0C376E}" destId="{DAA1DA1E-1889-4C4D-8EF7-DE4B3520000C}" srcOrd="1" destOrd="0" presId="urn:microsoft.com/office/officeart/2005/8/layout/orgChart1"/>
    <dgm:cxn modelId="{4A2EB894-5B18-4A27-8912-E5B9FB01867F}" type="presParOf" srcId="{F264042A-ACED-4574-BD38-42BC3B22B71B}" destId="{05074490-ACD3-41BC-AA4C-B86C31698B09}" srcOrd="1" destOrd="0" presId="urn:microsoft.com/office/officeart/2005/8/layout/orgChart1"/>
    <dgm:cxn modelId="{CC2549F1-96AF-4FB9-86F7-F29397FBF775}" type="presParOf" srcId="{05074490-ACD3-41BC-AA4C-B86C31698B09}" destId="{2D8B8525-4F9E-4BEE-A182-E760DA6439E6}" srcOrd="0" destOrd="0" presId="urn:microsoft.com/office/officeart/2005/8/layout/orgChart1"/>
    <dgm:cxn modelId="{FA9AFDCC-2F13-41F1-85BD-7E810E0F1A38}" type="presParOf" srcId="{05074490-ACD3-41BC-AA4C-B86C31698B09}" destId="{90D19413-B045-4E99-84C9-9B419C073C68}" srcOrd="1" destOrd="0" presId="urn:microsoft.com/office/officeart/2005/8/layout/orgChart1"/>
    <dgm:cxn modelId="{60330856-627B-4139-9746-62F47CB33C83}" type="presParOf" srcId="{90D19413-B045-4E99-84C9-9B419C073C68}" destId="{3E66FF27-7340-4341-A3E9-5DE33D553A9F}" srcOrd="0" destOrd="0" presId="urn:microsoft.com/office/officeart/2005/8/layout/orgChart1"/>
    <dgm:cxn modelId="{6812F742-774A-4BE9-965A-7A56F1BD0204}" type="presParOf" srcId="{3E66FF27-7340-4341-A3E9-5DE33D553A9F}" destId="{44E75A1F-A93F-4961-99CE-2D4B4806B03C}" srcOrd="0" destOrd="0" presId="urn:microsoft.com/office/officeart/2005/8/layout/orgChart1"/>
    <dgm:cxn modelId="{1C49A32D-255D-42B2-8664-41A7135AA969}" type="presParOf" srcId="{3E66FF27-7340-4341-A3E9-5DE33D553A9F}" destId="{C60F9636-C751-4B2C-A65D-98BAE3502C2A}" srcOrd="1" destOrd="0" presId="urn:microsoft.com/office/officeart/2005/8/layout/orgChart1"/>
    <dgm:cxn modelId="{39E8F7D3-95F8-4EB9-8CDC-FFCBB60FB324}" type="presParOf" srcId="{90D19413-B045-4E99-84C9-9B419C073C68}" destId="{E4FCAD7E-A422-4728-84D0-8CDF97B783F1}" srcOrd="1" destOrd="0" presId="urn:microsoft.com/office/officeart/2005/8/layout/orgChart1"/>
    <dgm:cxn modelId="{4E44A824-081B-44B8-8E55-872CC8E18437}" type="presParOf" srcId="{90D19413-B045-4E99-84C9-9B419C073C68}" destId="{2895D64A-1032-4C4B-AF51-BA7545EDA353}" srcOrd="2" destOrd="0" presId="urn:microsoft.com/office/officeart/2005/8/layout/orgChart1"/>
    <dgm:cxn modelId="{862E24A5-0B16-4F31-902B-3D5DFF40A51F}" type="presParOf" srcId="{05074490-ACD3-41BC-AA4C-B86C31698B09}" destId="{221F50F0-0758-48DB-9CC4-5CB9B562EB3B}" srcOrd="2" destOrd="0" presId="urn:microsoft.com/office/officeart/2005/8/layout/orgChart1"/>
    <dgm:cxn modelId="{F24F670B-6D0F-4768-8524-9BC922562A50}" type="presParOf" srcId="{05074490-ACD3-41BC-AA4C-B86C31698B09}" destId="{1DED9BC4-EE4D-415F-8741-4441B08D25DA}" srcOrd="3" destOrd="0" presId="urn:microsoft.com/office/officeart/2005/8/layout/orgChart1"/>
    <dgm:cxn modelId="{F5CA3D32-ED13-4727-96B4-92E436B8EE92}" type="presParOf" srcId="{1DED9BC4-EE4D-415F-8741-4441B08D25DA}" destId="{8F46E7C6-85B0-417E-8BE3-8EABFC3A70EE}" srcOrd="0" destOrd="0" presId="urn:microsoft.com/office/officeart/2005/8/layout/orgChart1"/>
    <dgm:cxn modelId="{B1719139-D6F6-4CFC-887F-4FF58CCF7681}" type="presParOf" srcId="{8F46E7C6-85B0-417E-8BE3-8EABFC3A70EE}" destId="{0B6A0758-14EE-4FF2-A389-B017AD4F0155}" srcOrd="0" destOrd="0" presId="urn:microsoft.com/office/officeart/2005/8/layout/orgChart1"/>
    <dgm:cxn modelId="{618405AE-198C-448B-813B-F3C2C13B76FE}" type="presParOf" srcId="{8F46E7C6-85B0-417E-8BE3-8EABFC3A70EE}" destId="{FF37DC4C-24DA-4DBC-B12B-C42B16D865C9}" srcOrd="1" destOrd="0" presId="urn:microsoft.com/office/officeart/2005/8/layout/orgChart1"/>
    <dgm:cxn modelId="{FBD94CBA-44D8-4002-AD68-E548DA19ECDD}" type="presParOf" srcId="{1DED9BC4-EE4D-415F-8741-4441B08D25DA}" destId="{72D0E782-4E26-45BC-922D-59FF5A1C6397}" srcOrd="1" destOrd="0" presId="urn:microsoft.com/office/officeart/2005/8/layout/orgChart1"/>
    <dgm:cxn modelId="{AE1C151A-6BB7-401D-BD53-8697D1E920CE}" type="presParOf" srcId="{1DED9BC4-EE4D-415F-8741-4441B08D25DA}" destId="{4D4B96CA-CC8C-4540-A1DD-F652AE19D8CB}" srcOrd="2" destOrd="0" presId="urn:microsoft.com/office/officeart/2005/8/layout/orgChart1"/>
    <dgm:cxn modelId="{939E14F3-AF98-4050-A428-CCAE619983E1}" type="presParOf" srcId="{05074490-ACD3-41BC-AA4C-B86C31698B09}" destId="{4A45A15F-530B-4BCD-A7A3-9665B21687AB}" srcOrd="4" destOrd="0" presId="urn:microsoft.com/office/officeart/2005/8/layout/orgChart1"/>
    <dgm:cxn modelId="{8E56FFC0-93DA-4AF6-AC8A-DC4FB02329C8}" type="presParOf" srcId="{05074490-ACD3-41BC-AA4C-B86C31698B09}" destId="{23AA0817-8169-4692-9BE8-FA6AE562CEE8}" srcOrd="5" destOrd="0" presId="urn:microsoft.com/office/officeart/2005/8/layout/orgChart1"/>
    <dgm:cxn modelId="{32A139D3-5FA7-455F-AC27-05E65A31CC0E}" type="presParOf" srcId="{23AA0817-8169-4692-9BE8-FA6AE562CEE8}" destId="{099C860C-133C-4F09-BF4E-2CA5D4EDB507}" srcOrd="0" destOrd="0" presId="urn:microsoft.com/office/officeart/2005/8/layout/orgChart1"/>
    <dgm:cxn modelId="{F2FDA823-8502-4DE7-9D5B-65872BC358A8}" type="presParOf" srcId="{099C860C-133C-4F09-BF4E-2CA5D4EDB507}" destId="{058585AC-5F2B-41B8-A9D2-A4761CA0263D}" srcOrd="0" destOrd="0" presId="urn:microsoft.com/office/officeart/2005/8/layout/orgChart1"/>
    <dgm:cxn modelId="{16F1B04B-69FC-47E9-81C0-9A1CC769AF12}" type="presParOf" srcId="{099C860C-133C-4F09-BF4E-2CA5D4EDB507}" destId="{F47E8B3A-83D7-49A1-AC62-5E9F41E44203}" srcOrd="1" destOrd="0" presId="urn:microsoft.com/office/officeart/2005/8/layout/orgChart1"/>
    <dgm:cxn modelId="{5BC967DD-9A5D-4F59-9FC3-56268E367DCB}" type="presParOf" srcId="{23AA0817-8169-4692-9BE8-FA6AE562CEE8}" destId="{2110BC5C-6E95-455A-BC9E-DB3892DE63B6}" srcOrd="1" destOrd="0" presId="urn:microsoft.com/office/officeart/2005/8/layout/orgChart1"/>
    <dgm:cxn modelId="{85554F73-95B2-466A-8879-66C09E5E5518}" type="presParOf" srcId="{23AA0817-8169-4692-9BE8-FA6AE562CEE8}" destId="{CB982101-A19A-4179-908C-B22495F3C8CC}" srcOrd="2" destOrd="0" presId="urn:microsoft.com/office/officeart/2005/8/layout/orgChart1"/>
    <dgm:cxn modelId="{317F0829-D531-4408-ACDA-502E8DBA65C9}" type="presParOf" srcId="{05074490-ACD3-41BC-AA4C-B86C31698B09}" destId="{FC5AD149-9372-4161-9BE8-F0B395DD009D}" srcOrd="6" destOrd="0" presId="urn:microsoft.com/office/officeart/2005/8/layout/orgChart1"/>
    <dgm:cxn modelId="{6FCF21E9-D795-4CB9-A807-C3557CAA1D94}" type="presParOf" srcId="{05074490-ACD3-41BC-AA4C-B86C31698B09}" destId="{9A19BC69-F964-4049-9A47-84080251D4B8}" srcOrd="7" destOrd="0" presId="urn:microsoft.com/office/officeart/2005/8/layout/orgChart1"/>
    <dgm:cxn modelId="{FF165559-E126-49DE-B03B-E1624C23E5E7}" type="presParOf" srcId="{9A19BC69-F964-4049-9A47-84080251D4B8}" destId="{41F85DBF-80E7-4632-9C8E-0DD6607D7B9B}" srcOrd="0" destOrd="0" presId="urn:microsoft.com/office/officeart/2005/8/layout/orgChart1"/>
    <dgm:cxn modelId="{00566278-BDD8-4744-8792-6718DB5F1ADB}" type="presParOf" srcId="{41F85DBF-80E7-4632-9C8E-0DD6607D7B9B}" destId="{E9CEC137-12A9-41D1-A7B1-436CA31C8CE1}" srcOrd="0" destOrd="0" presId="urn:microsoft.com/office/officeart/2005/8/layout/orgChart1"/>
    <dgm:cxn modelId="{DEEA05C4-52F5-4793-B020-ABC6401D74A9}" type="presParOf" srcId="{41F85DBF-80E7-4632-9C8E-0DD6607D7B9B}" destId="{84E67266-3AA9-4C4B-BBFE-05E03C8F6D2D}" srcOrd="1" destOrd="0" presId="urn:microsoft.com/office/officeart/2005/8/layout/orgChart1"/>
    <dgm:cxn modelId="{89A58043-90FB-4F8F-AD8D-7B33FD250AD4}" type="presParOf" srcId="{9A19BC69-F964-4049-9A47-84080251D4B8}" destId="{726049FD-8E02-4DD3-B5A1-4B3D9B63B5E8}" srcOrd="1" destOrd="0" presId="urn:microsoft.com/office/officeart/2005/8/layout/orgChart1"/>
    <dgm:cxn modelId="{A2B2D595-B40E-441A-9119-19EEFAA22F71}" type="presParOf" srcId="{9A19BC69-F964-4049-9A47-84080251D4B8}" destId="{D2259D6F-363D-45A9-8F59-F7A78AFD98A3}" srcOrd="2" destOrd="0" presId="urn:microsoft.com/office/officeart/2005/8/layout/orgChart1"/>
    <dgm:cxn modelId="{2CAE18A2-621B-4C84-9EFB-539222C5187F}" type="presParOf" srcId="{05074490-ACD3-41BC-AA4C-B86C31698B09}" destId="{B691C993-9234-4C1C-ACED-D2EED5CB2CD1}" srcOrd="8" destOrd="0" presId="urn:microsoft.com/office/officeart/2005/8/layout/orgChart1"/>
    <dgm:cxn modelId="{A08779A2-86EB-435B-BF06-657FF5D7A103}" type="presParOf" srcId="{05074490-ACD3-41BC-AA4C-B86C31698B09}" destId="{8E9F7DF8-D88C-47F0-803C-DC98F3B39BB7}" srcOrd="9" destOrd="0" presId="urn:microsoft.com/office/officeart/2005/8/layout/orgChart1"/>
    <dgm:cxn modelId="{C5E3A9F4-0E06-4C56-8594-703DC5D39308}" type="presParOf" srcId="{8E9F7DF8-D88C-47F0-803C-DC98F3B39BB7}" destId="{44CD507C-308F-43AA-9C25-2231512A0ECF}" srcOrd="0" destOrd="0" presId="urn:microsoft.com/office/officeart/2005/8/layout/orgChart1"/>
    <dgm:cxn modelId="{B1DDBE3F-66A1-436D-BDE3-5748E05F0CD9}" type="presParOf" srcId="{44CD507C-308F-43AA-9C25-2231512A0ECF}" destId="{A1AAFA15-7037-4513-A253-E2BCE49E469B}" srcOrd="0" destOrd="0" presId="urn:microsoft.com/office/officeart/2005/8/layout/orgChart1"/>
    <dgm:cxn modelId="{D07FB280-263B-41CE-B7F2-9538E422099A}" type="presParOf" srcId="{44CD507C-308F-43AA-9C25-2231512A0ECF}" destId="{D599BD88-770C-4BDE-9578-EC22CF5D7647}" srcOrd="1" destOrd="0" presId="urn:microsoft.com/office/officeart/2005/8/layout/orgChart1"/>
    <dgm:cxn modelId="{546469FA-0A0F-430E-8B77-12385CBE715C}" type="presParOf" srcId="{8E9F7DF8-D88C-47F0-803C-DC98F3B39BB7}" destId="{3538C944-4ABF-47CA-82F5-71335A475F70}" srcOrd="1" destOrd="0" presId="urn:microsoft.com/office/officeart/2005/8/layout/orgChart1"/>
    <dgm:cxn modelId="{9466A18E-C0BA-4133-8B75-EBBE9687541A}" type="presParOf" srcId="{8E9F7DF8-D88C-47F0-803C-DC98F3B39BB7}" destId="{562D4504-AB11-4986-AE48-2439A4344087}" srcOrd="2" destOrd="0" presId="urn:microsoft.com/office/officeart/2005/8/layout/orgChart1"/>
    <dgm:cxn modelId="{F745D175-17B9-42D3-AA7D-17FB8CBBE8BE}" type="presParOf" srcId="{05074490-ACD3-41BC-AA4C-B86C31698B09}" destId="{2B801832-D1A5-492F-BBEF-599F614CDCF2}" srcOrd="10" destOrd="0" presId="urn:microsoft.com/office/officeart/2005/8/layout/orgChart1"/>
    <dgm:cxn modelId="{8466F34B-6A79-4478-83C8-C1CB2D858F58}" type="presParOf" srcId="{05074490-ACD3-41BC-AA4C-B86C31698B09}" destId="{B6F1BBE6-FA53-40A9-A1AD-298F637A3F6C}" srcOrd="11" destOrd="0" presId="urn:microsoft.com/office/officeart/2005/8/layout/orgChart1"/>
    <dgm:cxn modelId="{3F6C6FBA-8194-414F-8EE9-1C3304159D45}" type="presParOf" srcId="{B6F1BBE6-FA53-40A9-A1AD-298F637A3F6C}" destId="{84C765E3-2D51-4BDD-9B92-27DE5F9E7182}" srcOrd="0" destOrd="0" presId="urn:microsoft.com/office/officeart/2005/8/layout/orgChart1"/>
    <dgm:cxn modelId="{9ADB4609-A779-48D8-85FC-9C46D984C8C6}" type="presParOf" srcId="{84C765E3-2D51-4BDD-9B92-27DE5F9E7182}" destId="{FDF46AB8-FCD0-4E5A-9E7D-465E2005074E}" srcOrd="0" destOrd="0" presId="urn:microsoft.com/office/officeart/2005/8/layout/orgChart1"/>
    <dgm:cxn modelId="{ACBCC120-A3EF-4A58-8638-F302E9C349EF}" type="presParOf" srcId="{84C765E3-2D51-4BDD-9B92-27DE5F9E7182}" destId="{052C26DA-065A-43AA-B507-565F08D9CCDA}" srcOrd="1" destOrd="0" presId="urn:microsoft.com/office/officeart/2005/8/layout/orgChart1"/>
    <dgm:cxn modelId="{A90837AC-3250-4C4D-850F-BE45A6156023}" type="presParOf" srcId="{B6F1BBE6-FA53-40A9-A1AD-298F637A3F6C}" destId="{93669344-7E63-4306-86A0-0344F2FB8590}" srcOrd="1" destOrd="0" presId="urn:microsoft.com/office/officeart/2005/8/layout/orgChart1"/>
    <dgm:cxn modelId="{28B27108-C13E-4D40-B3B4-66B59BC30C33}" type="presParOf" srcId="{B6F1BBE6-FA53-40A9-A1AD-298F637A3F6C}" destId="{5ADAAE88-64E2-47D7-B31C-A6069F50A226}" srcOrd="2" destOrd="0" presId="urn:microsoft.com/office/officeart/2005/8/layout/orgChart1"/>
    <dgm:cxn modelId="{93D41F11-FCEE-43DD-9A86-361555C18159}" type="presParOf" srcId="{05074490-ACD3-41BC-AA4C-B86C31698B09}" destId="{A52F87C0-265D-4A24-A0A3-E6B2489B4E9D}" srcOrd="12" destOrd="0" presId="urn:microsoft.com/office/officeart/2005/8/layout/orgChart1"/>
    <dgm:cxn modelId="{EDD967AB-40D4-41DA-A81B-2728FED1F273}" type="presParOf" srcId="{05074490-ACD3-41BC-AA4C-B86C31698B09}" destId="{0A6FC66C-A8E7-4E09-9E20-0EDBF9C065DA}" srcOrd="13" destOrd="0" presId="urn:microsoft.com/office/officeart/2005/8/layout/orgChart1"/>
    <dgm:cxn modelId="{21A26140-5FF5-41C1-A6A0-D97128CB7897}" type="presParOf" srcId="{0A6FC66C-A8E7-4E09-9E20-0EDBF9C065DA}" destId="{3844AC26-07B5-4914-B4DF-3AE263E0FC8D}" srcOrd="0" destOrd="0" presId="urn:microsoft.com/office/officeart/2005/8/layout/orgChart1"/>
    <dgm:cxn modelId="{F2A09668-A981-4BE0-8A3E-00A665C6AA50}" type="presParOf" srcId="{3844AC26-07B5-4914-B4DF-3AE263E0FC8D}" destId="{96E540D1-1CA5-452D-B439-BCCC471B614E}" srcOrd="0" destOrd="0" presId="urn:microsoft.com/office/officeart/2005/8/layout/orgChart1"/>
    <dgm:cxn modelId="{C9BA5AB7-B038-42CD-9656-1DDBFDF7ADFE}" type="presParOf" srcId="{3844AC26-07B5-4914-B4DF-3AE263E0FC8D}" destId="{06024288-C7D1-4901-9F89-49031633CBD1}" srcOrd="1" destOrd="0" presId="urn:microsoft.com/office/officeart/2005/8/layout/orgChart1"/>
    <dgm:cxn modelId="{22B4643D-D082-47E7-AA31-315E33E177E0}" type="presParOf" srcId="{0A6FC66C-A8E7-4E09-9E20-0EDBF9C065DA}" destId="{EC6B4A14-52ED-4A9F-9825-57B83EF4BA51}" srcOrd="1" destOrd="0" presId="urn:microsoft.com/office/officeart/2005/8/layout/orgChart1"/>
    <dgm:cxn modelId="{AC416193-D2BC-4879-A534-E32F523B81B0}" type="presParOf" srcId="{0A6FC66C-A8E7-4E09-9E20-0EDBF9C065DA}" destId="{81C3BE9A-A798-48E4-9990-4F96432BB5FB}" srcOrd="2" destOrd="0" presId="urn:microsoft.com/office/officeart/2005/8/layout/orgChart1"/>
    <dgm:cxn modelId="{DC9B3BFD-FFDB-4582-9887-F4CD56F66447}" type="presParOf" srcId="{05074490-ACD3-41BC-AA4C-B86C31698B09}" destId="{32654F02-CEE8-44BB-BB8E-FF4826796ACC}" srcOrd="14" destOrd="0" presId="urn:microsoft.com/office/officeart/2005/8/layout/orgChart1"/>
    <dgm:cxn modelId="{264AF342-EBFB-4270-A4AB-AD8CB3E374D0}" type="presParOf" srcId="{05074490-ACD3-41BC-AA4C-B86C31698B09}" destId="{F4479022-1DF3-4A77-97AE-AEA353C97F40}" srcOrd="15" destOrd="0" presId="urn:microsoft.com/office/officeart/2005/8/layout/orgChart1"/>
    <dgm:cxn modelId="{393FF272-E2F9-4299-8CD1-17D4851191EF}" type="presParOf" srcId="{F4479022-1DF3-4A77-97AE-AEA353C97F40}" destId="{43BF8F48-1916-47E9-9211-3B8E5E063634}" srcOrd="0" destOrd="0" presId="urn:microsoft.com/office/officeart/2005/8/layout/orgChart1"/>
    <dgm:cxn modelId="{A5FD9381-1B1B-4F4E-AC0C-CEBBFE94964A}" type="presParOf" srcId="{43BF8F48-1916-47E9-9211-3B8E5E063634}" destId="{A4F742D5-A3F6-4C64-92F7-9FF3E4DF9D6D}" srcOrd="0" destOrd="0" presId="urn:microsoft.com/office/officeart/2005/8/layout/orgChart1"/>
    <dgm:cxn modelId="{0D0F61B2-661F-4475-9940-B61E057568E4}" type="presParOf" srcId="{43BF8F48-1916-47E9-9211-3B8E5E063634}" destId="{45988239-77E1-4B9D-96C1-6199C687C6B4}" srcOrd="1" destOrd="0" presId="urn:microsoft.com/office/officeart/2005/8/layout/orgChart1"/>
    <dgm:cxn modelId="{F3BDA67F-5A80-419B-AE02-BFA26E1AC1A0}" type="presParOf" srcId="{F4479022-1DF3-4A77-97AE-AEA353C97F40}" destId="{C9BA1EF2-8FBF-48D5-90DB-9DB277D0C798}" srcOrd="1" destOrd="0" presId="urn:microsoft.com/office/officeart/2005/8/layout/orgChart1"/>
    <dgm:cxn modelId="{BCE8C153-3512-4F4B-AC2F-744495BD3916}" type="presParOf" srcId="{F4479022-1DF3-4A77-97AE-AEA353C97F40}" destId="{7250AD6F-85C5-4971-A169-D194D5BA95DB}" srcOrd="2" destOrd="0" presId="urn:microsoft.com/office/officeart/2005/8/layout/orgChart1"/>
    <dgm:cxn modelId="{4DECAACF-D5A8-499A-85EC-4A51DCCB1D5E}" type="presParOf" srcId="{F264042A-ACED-4574-BD38-42BC3B22B71B}" destId="{0339C9AF-44CA-471F-B74D-C2CD7F46F933}" srcOrd="2" destOrd="0" presId="urn:microsoft.com/office/officeart/2005/8/layout/orgChart1"/>
    <dgm:cxn modelId="{CE22A37D-B4CC-402D-ACDA-9AFFC2E147D8}" type="presParOf" srcId="{33E38E05-AE67-4FF5-B1C6-F8412BF64C7C}" destId="{6B7E4F6C-ABDE-426E-BF24-FC1DC9F311EF}" srcOrd="2" destOrd="0" presId="urn:microsoft.com/office/officeart/2005/8/layout/orgChart1"/>
    <dgm:cxn modelId="{F03B52D2-E806-45CF-B5D6-425A8F0902AD}" type="presParOf" srcId="{40F8CCE2-0172-4051-B249-88E31108E969}" destId="{A54BD55B-D02A-4613-BE67-1AE69D0E0261}" srcOrd="2" destOrd="0" presId="urn:microsoft.com/office/officeart/2005/8/layout/orgChart1"/>
    <dgm:cxn modelId="{EDC85248-7F53-4FD3-A417-DB518418514D}" type="presParOf" srcId="{40F8CCE2-0172-4051-B249-88E31108E969}" destId="{15D1B994-E156-4484-B095-B0C1D18178C0}" srcOrd="3" destOrd="0" presId="urn:microsoft.com/office/officeart/2005/8/layout/orgChart1"/>
    <dgm:cxn modelId="{2E0A42F8-5592-4B5D-8609-3CE51664A21A}" type="presParOf" srcId="{15D1B994-E156-4484-B095-B0C1D18178C0}" destId="{A08A5AB0-B872-40CD-8911-9E14B197B5D8}" srcOrd="0" destOrd="0" presId="urn:microsoft.com/office/officeart/2005/8/layout/orgChart1"/>
    <dgm:cxn modelId="{3DB80069-2611-442E-ACFC-BC3B0E4FD0E9}" type="presParOf" srcId="{A08A5AB0-B872-40CD-8911-9E14B197B5D8}" destId="{7439DCD4-CE9A-416A-AE39-4A47B7659210}" srcOrd="0" destOrd="0" presId="urn:microsoft.com/office/officeart/2005/8/layout/orgChart1"/>
    <dgm:cxn modelId="{5F72313F-2A75-4183-B610-02E3A692BB43}" type="presParOf" srcId="{A08A5AB0-B872-40CD-8911-9E14B197B5D8}" destId="{59154ED8-62F6-48B0-95AE-5E159470A0AB}" srcOrd="1" destOrd="0" presId="urn:microsoft.com/office/officeart/2005/8/layout/orgChart1"/>
    <dgm:cxn modelId="{928A0A3F-84A2-45E5-A6F9-7CE75CC44007}" type="presParOf" srcId="{15D1B994-E156-4484-B095-B0C1D18178C0}" destId="{956FA655-9125-4505-808D-1263455AA95C}" srcOrd="1" destOrd="0" presId="urn:microsoft.com/office/officeart/2005/8/layout/orgChart1"/>
    <dgm:cxn modelId="{397EB7D4-454E-4D9F-B1CB-3D55B741B46F}" type="presParOf" srcId="{15D1B994-E156-4484-B095-B0C1D18178C0}" destId="{D37F16BE-5165-491D-A10B-B774761AF587}" srcOrd="2" destOrd="0" presId="urn:microsoft.com/office/officeart/2005/8/layout/orgChart1"/>
    <dgm:cxn modelId="{14E50390-23D1-4966-8D8F-86100C055DC8}" type="presParOf" srcId="{40F8CCE2-0172-4051-B249-88E31108E969}" destId="{9D979A31-0BA6-45D6-91D5-DB707778C8DE}" srcOrd="4" destOrd="0" presId="urn:microsoft.com/office/officeart/2005/8/layout/orgChart1"/>
    <dgm:cxn modelId="{1D292DA9-94D2-443E-B26B-FC83773CB52E}" type="presParOf" srcId="{40F8CCE2-0172-4051-B249-88E31108E969}" destId="{43CA1C8B-B8BE-44E0-ACE5-38F589386DE6}" srcOrd="5" destOrd="0" presId="urn:microsoft.com/office/officeart/2005/8/layout/orgChart1"/>
    <dgm:cxn modelId="{DF613412-1B47-4FA0-800F-60E30BE425CB}" type="presParOf" srcId="{43CA1C8B-B8BE-44E0-ACE5-38F589386DE6}" destId="{1EDD0558-E4E4-4C33-A015-3315F9DF58CF}" srcOrd="0" destOrd="0" presId="urn:microsoft.com/office/officeart/2005/8/layout/orgChart1"/>
    <dgm:cxn modelId="{FA1AF14B-1F85-418B-A794-39B00974FCCC}" type="presParOf" srcId="{1EDD0558-E4E4-4C33-A015-3315F9DF58CF}" destId="{6D383A01-767B-4020-BB53-F5F7D0C10EB5}" srcOrd="0" destOrd="0" presId="urn:microsoft.com/office/officeart/2005/8/layout/orgChart1"/>
    <dgm:cxn modelId="{431A3C55-AD14-4B18-9FF2-B9308FBEAA8D}" type="presParOf" srcId="{1EDD0558-E4E4-4C33-A015-3315F9DF58CF}" destId="{8961DC76-7570-4187-B6CB-DFC22F974BC5}" srcOrd="1" destOrd="0" presId="urn:microsoft.com/office/officeart/2005/8/layout/orgChart1"/>
    <dgm:cxn modelId="{0E2281C4-7641-4FAA-A6C8-1054E7F8F370}" type="presParOf" srcId="{43CA1C8B-B8BE-44E0-ACE5-38F589386DE6}" destId="{CA7560D2-6FBE-4FF9-93A0-3D97FA48856A}" srcOrd="1" destOrd="0" presId="urn:microsoft.com/office/officeart/2005/8/layout/orgChart1"/>
    <dgm:cxn modelId="{CDF897C4-7E54-4B66-8CA9-D8CD15D3EC99}" type="presParOf" srcId="{43CA1C8B-B8BE-44E0-ACE5-38F589386DE6}" destId="{7ED0DDC7-5FF4-4839-9781-7709CA7A8F4B}" srcOrd="2" destOrd="0" presId="urn:microsoft.com/office/officeart/2005/8/layout/orgChart1"/>
    <dgm:cxn modelId="{C0BDB156-80E0-438A-B618-B301965D2E43}" type="presParOf" srcId="{40F8CCE2-0172-4051-B249-88E31108E969}" destId="{93B1AE55-FF55-4305-B122-2F48B52B9DA7}" srcOrd="6" destOrd="0" presId="urn:microsoft.com/office/officeart/2005/8/layout/orgChart1"/>
    <dgm:cxn modelId="{A36EE20B-E398-414E-ACA4-96F1FFEE54B2}" type="presParOf" srcId="{40F8CCE2-0172-4051-B249-88E31108E969}" destId="{FBF6F313-532D-4097-9EBF-113B811ACA1D}" srcOrd="7" destOrd="0" presId="urn:microsoft.com/office/officeart/2005/8/layout/orgChart1"/>
    <dgm:cxn modelId="{17C5146C-79DF-4386-BF5A-BE4B9EF82BE9}" type="presParOf" srcId="{FBF6F313-532D-4097-9EBF-113B811ACA1D}" destId="{BAE87C22-DB66-4BD9-892B-C1378D9D8666}" srcOrd="0" destOrd="0" presId="urn:microsoft.com/office/officeart/2005/8/layout/orgChart1"/>
    <dgm:cxn modelId="{22A27FF7-32B5-486F-9FE7-79BAF4D83E04}" type="presParOf" srcId="{BAE87C22-DB66-4BD9-892B-C1378D9D8666}" destId="{794CBBB8-DEDB-4902-9023-05BCD91097D7}" srcOrd="0" destOrd="0" presId="urn:microsoft.com/office/officeart/2005/8/layout/orgChart1"/>
    <dgm:cxn modelId="{C5D43A92-9960-45FD-96E6-33BF02A39D1A}" type="presParOf" srcId="{BAE87C22-DB66-4BD9-892B-C1378D9D8666}" destId="{E4E5986B-C8B0-4A6E-BA13-51CFCFF0BC25}" srcOrd="1" destOrd="0" presId="urn:microsoft.com/office/officeart/2005/8/layout/orgChart1"/>
    <dgm:cxn modelId="{A9DCBBAA-85E7-41BE-8EA5-898BF7810385}" type="presParOf" srcId="{FBF6F313-532D-4097-9EBF-113B811ACA1D}" destId="{F5E63EB7-C7D4-4EBD-BE4C-81AB628DAD0F}" srcOrd="1" destOrd="0" presId="urn:microsoft.com/office/officeart/2005/8/layout/orgChart1"/>
    <dgm:cxn modelId="{E0C6EA29-F8A6-4D78-82FF-6B1E24BA7AEE}" type="presParOf" srcId="{F5E63EB7-C7D4-4EBD-BE4C-81AB628DAD0F}" destId="{F93DF9CD-3C4E-4660-9201-EFA52D22B5E9}" srcOrd="0" destOrd="0" presId="urn:microsoft.com/office/officeart/2005/8/layout/orgChart1"/>
    <dgm:cxn modelId="{87760C27-400E-4B86-B0EB-E94751EA5362}" type="presParOf" srcId="{F5E63EB7-C7D4-4EBD-BE4C-81AB628DAD0F}" destId="{F29B73BE-62C4-4867-B3EF-51ED6874990C}" srcOrd="1" destOrd="0" presId="urn:microsoft.com/office/officeart/2005/8/layout/orgChart1"/>
    <dgm:cxn modelId="{5E5F642F-D88B-4A4D-8A57-7B796F99DC0F}" type="presParOf" srcId="{F29B73BE-62C4-4867-B3EF-51ED6874990C}" destId="{0218317C-3DE1-4121-8313-3D39D785A7D5}" srcOrd="0" destOrd="0" presId="urn:microsoft.com/office/officeart/2005/8/layout/orgChart1"/>
    <dgm:cxn modelId="{3C96220E-EA08-40DD-AA86-49F53CE30F89}" type="presParOf" srcId="{0218317C-3DE1-4121-8313-3D39D785A7D5}" destId="{EDB1758E-164E-48E0-B596-A7FF7111D1DC}" srcOrd="0" destOrd="0" presId="urn:microsoft.com/office/officeart/2005/8/layout/orgChart1"/>
    <dgm:cxn modelId="{F76FAF71-4242-4E66-9B19-D72387974BA4}" type="presParOf" srcId="{0218317C-3DE1-4121-8313-3D39D785A7D5}" destId="{11CC5CE1-82AB-4B03-A4FE-8F0E7F865E51}" srcOrd="1" destOrd="0" presId="urn:microsoft.com/office/officeart/2005/8/layout/orgChart1"/>
    <dgm:cxn modelId="{F4238637-3962-4ECB-94AA-E5529F00B1E8}" type="presParOf" srcId="{F29B73BE-62C4-4867-B3EF-51ED6874990C}" destId="{33E58850-A1D1-48DC-AB12-07D409DC46FB}" srcOrd="1" destOrd="0" presId="urn:microsoft.com/office/officeart/2005/8/layout/orgChart1"/>
    <dgm:cxn modelId="{7C54AD8E-782E-4820-8C88-3916B277E04A}" type="presParOf" srcId="{F29B73BE-62C4-4867-B3EF-51ED6874990C}" destId="{339FF641-2D5B-478F-A61C-908E60917AC1}" srcOrd="2" destOrd="0" presId="urn:microsoft.com/office/officeart/2005/8/layout/orgChart1"/>
    <dgm:cxn modelId="{66D90B47-444B-4F9C-B078-C02C565BC27C}" type="presParOf" srcId="{FBF6F313-532D-4097-9EBF-113B811ACA1D}" destId="{7BCD80AC-0B69-4F93-837E-635DB67E8AE0}" srcOrd="2" destOrd="0" presId="urn:microsoft.com/office/officeart/2005/8/layout/orgChart1"/>
    <dgm:cxn modelId="{85269C72-775B-4223-8AF4-1316D63CBE17}" type="presParOf" srcId="{40F8CCE2-0172-4051-B249-88E31108E969}" destId="{DF2F6344-4BEB-4C57-9495-A4B3BA6BB919}" srcOrd="8" destOrd="0" presId="urn:microsoft.com/office/officeart/2005/8/layout/orgChart1"/>
    <dgm:cxn modelId="{DA4C7833-3646-4804-957C-4CB507EE189D}" type="presParOf" srcId="{40F8CCE2-0172-4051-B249-88E31108E969}" destId="{A0520900-7253-4C72-8A8D-85015D1966BC}" srcOrd="9" destOrd="0" presId="urn:microsoft.com/office/officeart/2005/8/layout/orgChart1"/>
    <dgm:cxn modelId="{05FD169A-95A6-4B64-B3BA-E8587AA1C716}" type="presParOf" srcId="{A0520900-7253-4C72-8A8D-85015D1966BC}" destId="{B4164152-1963-42E1-BA91-41D4C0249541}" srcOrd="0" destOrd="0" presId="urn:microsoft.com/office/officeart/2005/8/layout/orgChart1"/>
    <dgm:cxn modelId="{1C990D5F-292F-45AD-A30A-4F31FF1ACBDA}" type="presParOf" srcId="{B4164152-1963-42E1-BA91-41D4C0249541}" destId="{188F2376-4750-4455-A7AE-40AC4063B7D9}" srcOrd="0" destOrd="0" presId="urn:microsoft.com/office/officeart/2005/8/layout/orgChart1"/>
    <dgm:cxn modelId="{4FF97180-7BC5-4264-BF36-D3820686A03F}" type="presParOf" srcId="{B4164152-1963-42E1-BA91-41D4C0249541}" destId="{8E8F0BA7-91B7-42F3-8102-53E008DB1CFE}" srcOrd="1" destOrd="0" presId="urn:microsoft.com/office/officeart/2005/8/layout/orgChart1"/>
    <dgm:cxn modelId="{5B4B4E36-8144-4013-9BF4-8633BCF63BDC}" type="presParOf" srcId="{A0520900-7253-4C72-8A8D-85015D1966BC}" destId="{BFDF5BE4-FA7F-4FDA-A753-98DAC178BEF1}" srcOrd="1" destOrd="0" presId="urn:microsoft.com/office/officeart/2005/8/layout/orgChart1"/>
    <dgm:cxn modelId="{68D5F6E1-7152-4008-939A-C70912868129}" type="presParOf" srcId="{BFDF5BE4-FA7F-4FDA-A753-98DAC178BEF1}" destId="{15136482-7EC7-4406-98AF-5E6BAF57174D}" srcOrd="0" destOrd="0" presId="urn:microsoft.com/office/officeart/2005/8/layout/orgChart1"/>
    <dgm:cxn modelId="{D174782B-4E52-41C6-8045-B7AE9F3BC05E}" type="presParOf" srcId="{BFDF5BE4-FA7F-4FDA-A753-98DAC178BEF1}" destId="{38E3CD2B-E4B8-4527-8E62-613A75BCE51C}" srcOrd="1" destOrd="0" presId="urn:microsoft.com/office/officeart/2005/8/layout/orgChart1"/>
    <dgm:cxn modelId="{20FA0A0D-D41E-4CC6-AE01-683AFD4073F3}" type="presParOf" srcId="{38E3CD2B-E4B8-4527-8E62-613A75BCE51C}" destId="{EF11C7D1-0CE0-4BA0-ACEA-11819BCBEF47}" srcOrd="0" destOrd="0" presId="urn:microsoft.com/office/officeart/2005/8/layout/orgChart1"/>
    <dgm:cxn modelId="{EC2E80D1-9D29-42A1-AC58-98C76ABE8854}" type="presParOf" srcId="{EF11C7D1-0CE0-4BA0-ACEA-11819BCBEF47}" destId="{B2992E6D-B91A-4EE1-BFA2-63C9111EC60C}" srcOrd="0" destOrd="0" presId="urn:microsoft.com/office/officeart/2005/8/layout/orgChart1"/>
    <dgm:cxn modelId="{F89F9B50-CB5B-46CD-8E5E-A693459091F8}" type="presParOf" srcId="{EF11C7D1-0CE0-4BA0-ACEA-11819BCBEF47}" destId="{67EC8024-E6C3-4783-97A9-001D28AFEDEB}" srcOrd="1" destOrd="0" presId="urn:microsoft.com/office/officeart/2005/8/layout/orgChart1"/>
    <dgm:cxn modelId="{680FBBD3-CE68-42F4-BA3A-6AD8F86AB8CD}" type="presParOf" srcId="{38E3CD2B-E4B8-4527-8E62-613A75BCE51C}" destId="{D8BE1010-2666-4864-8882-EE51C1CB608F}" srcOrd="1" destOrd="0" presId="urn:microsoft.com/office/officeart/2005/8/layout/orgChart1"/>
    <dgm:cxn modelId="{DE7EEEDB-2113-435E-8509-60F20AF8F902}" type="presParOf" srcId="{38E3CD2B-E4B8-4527-8E62-613A75BCE51C}" destId="{DC37E501-C1D2-44D7-884E-FD50DC9E691B}" srcOrd="2" destOrd="0" presId="urn:microsoft.com/office/officeart/2005/8/layout/orgChart1"/>
    <dgm:cxn modelId="{06814748-72EF-4CD2-8330-4B4A7848BBB8}" type="presParOf" srcId="{A0520900-7253-4C72-8A8D-85015D1966BC}" destId="{467AAD84-5520-4BB2-B35A-7FD685787D0F}" srcOrd="2" destOrd="0" presId="urn:microsoft.com/office/officeart/2005/8/layout/orgChart1"/>
    <dgm:cxn modelId="{E2CE47A9-3CCF-470E-AB86-3644A2CB71EF}" type="presParOf" srcId="{40F8CCE2-0172-4051-B249-88E31108E969}" destId="{79574CB1-BB3E-4C8E-8B97-AD20D86BA657}" srcOrd="10" destOrd="0" presId="urn:microsoft.com/office/officeart/2005/8/layout/orgChart1"/>
    <dgm:cxn modelId="{259881B5-3C8B-44E8-9688-C3F4DE7F7263}" type="presParOf" srcId="{40F8CCE2-0172-4051-B249-88E31108E969}" destId="{80F4050C-92A4-4E6E-8F4D-95169D1A2B28}" srcOrd="11" destOrd="0" presId="urn:microsoft.com/office/officeart/2005/8/layout/orgChart1"/>
    <dgm:cxn modelId="{67A1805D-C794-4BB0-8A5C-1F72401CF018}" type="presParOf" srcId="{80F4050C-92A4-4E6E-8F4D-95169D1A2B28}" destId="{EF240E4E-6FC9-436F-902A-F55480D92221}" srcOrd="0" destOrd="0" presId="urn:microsoft.com/office/officeart/2005/8/layout/orgChart1"/>
    <dgm:cxn modelId="{D1C5362E-665F-4AF0-BCDC-D3A72ED5EADE}" type="presParOf" srcId="{EF240E4E-6FC9-436F-902A-F55480D92221}" destId="{21285FC7-4CD1-4376-AB5D-54E0CA23A678}" srcOrd="0" destOrd="0" presId="urn:microsoft.com/office/officeart/2005/8/layout/orgChart1"/>
    <dgm:cxn modelId="{BD7A5866-2583-4AD5-831C-8866A332F220}" type="presParOf" srcId="{EF240E4E-6FC9-436F-902A-F55480D92221}" destId="{0A1D335F-BE2A-42E9-BC53-01690E5871E2}" srcOrd="1" destOrd="0" presId="urn:microsoft.com/office/officeart/2005/8/layout/orgChart1"/>
    <dgm:cxn modelId="{AD6EE593-5742-4137-AB93-98D7D5F58C1C}" type="presParOf" srcId="{80F4050C-92A4-4E6E-8F4D-95169D1A2B28}" destId="{D83C8992-AD6D-4BA8-AE51-1902979A3409}" srcOrd="1" destOrd="0" presId="urn:microsoft.com/office/officeart/2005/8/layout/orgChart1"/>
    <dgm:cxn modelId="{58FA2B44-77F9-494E-A3C8-6CBEB9CC1B6E}" type="presParOf" srcId="{80F4050C-92A4-4E6E-8F4D-95169D1A2B28}" destId="{45EA4555-9693-4875-9DAE-C5AF7C2ECBB5}" srcOrd="2" destOrd="0" presId="urn:microsoft.com/office/officeart/2005/8/layout/orgChart1"/>
    <dgm:cxn modelId="{696F6BB7-F3B3-4ECF-9D6D-01C82DA13FF9}" type="presParOf" srcId="{40F8CCE2-0172-4051-B249-88E31108E969}" destId="{C66EE070-E9BF-46E2-A3BF-244F77F47CD8}" srcOrd="12" destOrd="0" presId="urn:microsoft.com/office/officeart/2005/8/layout/orgChart1"/>
    <dgm:cxn modelId="{954B8F6F-A971-49EB-8D58-14B026574756}" type="presParOf" srcId="{40F8CCE2-0172-4051-B249-88E31108E969}" destId="{43A74300-B98F-4920-A7AC-DFDBE9FB7EEA}" srcOrd="13" destOrd="0" presId="urn:microsoft.com/office/officeart/2005/8/layout/orgChart1"/>
    <dgm:cxn modelId="{47FEA29C-26FA-4EC5-BEA2-F973170A5D2E}" type="presParOf" srcId="{43A74300-B98F-4920-A7AC-DFDBE9FB7EEA}" destId="{7EF46F07-7646-4797-A037-F81CC74692D4}" srcOrd="0" destOrd="0" presId="urn:microsoft.com/office/officeart/2005/8/layout/orgChart1"/>
    <dgm:cxn modelId="{1AE598FE-A3C4-49AA-87B2-0C7D987BA221}" type="presParOf" srcId="{7EF46F07-7646-4797-A037-F81CC74692D4}" destId="{C17A9BD6-04A9-4996-8EB1-B709F3E0B0D8}" srcOrd="0" destOrd="0" presId="urn:microsoft.com/office/officeart/2005/8/layout/orgChart1"/>
    <dgm:cxn modelId="{7BB254E8-77DD-43BD-B430-2DDAB39C5A97}" type="presParOf" srcId="{7EF46F07-7646-4797-A037-F81CC74692D4}" destId="{9CBBD046-F990-4E6F-AB0D-D21EFAE9BBC4}" srcOrd="1" destOrd="0" presId="urn:microsoft.com/office/officeart/2005/8/layout/orgChart1"/>
    <dgm:cxn modelId="{A1B25BC3-9C12-437A-B1A4-576901451C17}" type="presParOf" srcId="{43A74300-B98F-4920-A7AC-DFDBE9FB7EEA}" destId="{C431FDB6-BD73-4CBC-ACC8-3C55D826ECF2}" srcOrd="1" destOrd="0" presId="urn:microsoft.com/office/officeart/2005/8/layout/orgChart1"/>
    <dgm:cxn modelId="{9FA42DB1-2AA0-4D4F-BA48-E05894820FC9}" type="presParOf" srcId="{C431FDB6-BD73-4CBC-ACC8-3C55D826ECF2}" destId="{E04ADE69-8849-4685-B296-0231C43C658B}" srcOrd="0" destOrd="0" presId="urn:microsoft.com/office/officeart/2005/8/layout/orgChart1"/>
    <dgm:cxn modelId="{3F8B9491-16C4-4A2B-A122-85EFCC400989}" type="presParOf" srcId="{C431FDB6-BD73-4CBC-ACC8-3C55D826ECF2}" destId="{E9F846CD-BF3E-4045-9968-27B314EA937A}" srcOrd="1" destOrd="0" presId="urn:microsoft.com/office/officeart/2005/8/layout/orgChart1"/>
    <dgm:cxn modelId="{3655322A-7AC9-4DB8-B2D2-4DF89859E9D5}" type="presParOf" srcId="{E9F846CD-BF3E-4045-9968-27B314EA937A}" destId="{5A391ECC-9444-4D45-8FF1-800E16314BAB}" srcOrd="0" destOrd="0" presId="urn:microsoft.com/office/officeart/2005/8/layout/orgChart1"/>
    <dgm:cxn modelId="{87EF5B59-E222-47B8-9475-650B0C513FD7}" type="presParOf" srcId="{5A391ECC-9444-4D45-8FF1-800E16314BAB}" destId="{02266518-F11F-4208-B5DE-AE0F3877495B}" srcOrd="0" destOrd="0" presId="urn:microsoft.com/office/officeart/2005/8/layout/orgChart1"/>
    <dgm:cxn modelId="{74A52EA8-4894-411D-A346-438DFE5C8079}" type="presParOf" srcId="{5A391ECC-9444-4D45-8FF1-800E16314BAB}" destId="{0E70B6BF-0179-46E0-B554-5019B16318D7}" srcOrd="1" destOrd="0" presId="urn:microsoft.com/office/officeart/2005/8/layout/orgChart1"/>
    <dgm:cxn modelId="{E6D10195-BCF5-40EC-AD79-700CF0159509}" type="presParOf" srcId="{E9F846CD-BF3E-4045-9968-27B314EA937A}" destId="{1F921E7E-8C97-4BC7-8E22-959140E1280B}" srcOrd="1" destOrd="0" presId="urn:microsoft.com/office/officeart/2005/8/layout/orgChart1"/>
    <dgm:cxn modelId="{3A023D4F-A5D2-42A1-8703-75CF5A4081B0}" type="presParOf" srcId="{E9F846CD-BF3E-4045-9968-27B314EA937A}" destId="{CF08BDA2-AC64-4E8A-9D1D-3D49DA7EAB16}" srcOrd="2" destOrd="0" presId="urn:microsoft.com/office/officeart/2005/8/layout/orgChart1"/>
    <dgm:cxn modelId="{E7B086E4-89EB-4A7C-B3AD-E07BF8F2BC73}" type="presParOf" srcId="{C431FDB6-BD73-4CBC-ACC8-3C55D826ECF2}" destId="{88D95E71-CAF7-44DA-AE8B-0806E0C71991}" srcOrd="2" destOrd="0" presId="urn:microsoft.com/office/officeart/2005/8/layout/orgChart1"/>
    <dgm:cxn modelId="{D0993DBF-70F1-4F90-AE5E-CC2290001ACF}" type="presParOf" srcId="{C431FDB6-BD73-4CBC-ACC8-3C55D826ECF2}" destId="{AF7732AF-C6DF-484A-B7DE-62C2A2B91282}" srcOrd="3" destOrd="0" presId="urn:microsoft.com/office/officeart/2005/8/layout/orgChart1"/>
    <dgm:cxn modelId="{998B981B-7868-465A-993D-BF97FC4F9201}" type="presParOf" srcId="{AF7732AF-C6DF-484A-B7DE-62C2A2B91282}" destId="{918488C1-564B-4F47-9FE7-9E095CD0B8FF}" srcOrd="0" destOrd="0" presId="urn:microsoft.com/office/officeart/2005/8/layout/orgChart1"/>
    <dgm:cxn modelId="{BCB58F90-3D80-40BA-BCB4-AC03B137FF49}" type="presParOf" srcId="{918488C1-564B-4F47-9FE7-9E095CD0B8FF}" destId="{2A491B77-B599-40D2-87CC-1492DA8D357D}" srcOrd="0" destOrd="0" presId="urn:microsoft.com/office/officeart/2005/8/layout/orgChart1"/>
    <dgm:cxn modelId="{E17E6F60-B6B5-470A-A95B-287551BDD914}" type="presParOf" srcId="{918488C1-564B-4F47-9FE7-9E095CD0B8FF}" destId="{FCEA22DD-52DD-4979-9A9D-ED48BE49129F}" srcOrd="1" destOrd="0" presId="urn:microsoft.com/office/officeart/2005/8/layout/orgChart1"/>
    <dgm:cxn modelId="{1257325A-ABBE-4016-B5B6-0333612A78EC}" type="presParOf" srcId="{AF7732AF-C6DF-484A-B7DE-62C2A2B91282}" destId="{3FE182E7-392B-457E-A07E-F281AA9EB6E0}" srcOrd="1" destOrd="0" presId="urn:microsoft.com/office/officeart/2005/8/layout/orgChart1"/>
    <dgm:cxn modelId="{913019FC-6229-48B7-9497-C65684281643}" type="presParOf" srcId="{AF7732AF-C6DF-484A-B7DE-62C2A2B91282}" destId="{E299DA41-1BAB-4DD6-8153-227386595F4A}" srcOrd="2" destOrd="0" presId="urn:microsoft.com/office/officeart/2005/8/layout/orgChart1"/>
    <dgm:cxn modelId="{50F6B00A-98AB-4F72-BFF2-D1D740476FC1}" type="presParOf" srcId="{C431FDB6-BD73-4CBC-ACC8-3C55D826ECF2}" destId="{8CE1D3AF-261F-448F-A1EA-521458A15640}" srcOrd="4" destOrd="0" presId="urn:microsoft.com/office/officeart/2005/8/layout/orgChart1"/>
    <dgm:cxn modelId="{4F01F4FD-7324-446B-BC3E-F0B47E255E79}" type="presParOf" srcId="{C431FDB6-BD73-4CBC-ACC8-3C55D826ECF2}" destId="{79A979A7-A847-4CD4-9F44-5208B3C886DA}" srcOrd="5" destOrd="0" presId="urn:microsoft.com/office/officeart/2005/8/layout/orgChart1"/>
    <dgm:cxn modelId="{D5BDE72F-204F-41CC-BC02-5C4372FF9DB0}" type="presParOf" srcId="{79A979A7-A847-4CD4-9F44-5208B3C886DA}" destId="{E40D41E7-F389-47DC-839B-DA6D74C06C7C}" srcOrd="0" destOrd="0" presId="urn:microsoft.com/office/officeart/2005/8/layout/orgChart1"/>
    <dgm:cxn modelId="{24965758-101D-4674-ABB2-FB4F1186DDE6}" type="presParOf" srcId="{E40D41E7-F389-47DC-839B-DA6D74C06C7C}" destId="{7117F74B-0874-4BF1-8603-563BB25E2250}" srcOrd="0" destOrd="0" presId="urn:microsoft.com/office/officeart/2005/8/layout/orgChart1"/>
    <dgm:cxn modelId="{4C4EE3FC-59DA-4DFC-BEBC-F1A9F3F5737D}" type="presParOf" srcId="{E40D41E7-F389-47DC-839B-DA6D74C06C7C}" destId="{332ED8A4-19FD-4AD9-A154-E1732F4B4986}" srcOrd="1" destOrd="0" presId="urn:microsoft.com/office/officeart/2005/8/layout/orgChart1"/>
    <dgm:cxn modelId="{BF04674D-79C0-44DC-8FE7-F9C9050A49E4}" type="presParOf" srcId="{79A979A7-A847-4CD4-9F44-5208B3C886DA}" destId="{E077E9C6-2009-46C4-8A64-4EB67C2FB1BC}" srcOrd="1" destOrd="0" presId="urn:microsoft.com/office/officeart/2005/8/layout/orgChart1"/>
    <dgm:cxn modelId="{FF4F5811-7D5B-4445-B9B1-4CD9503B3D04}" type="presParOf" srcId="{79A979A7-A847-4CD4-9F44-5208B3C886DA}" destId="{114EEF33-7510-47C5-A254-60FCB5ED5B79}" srcOrd="2" destOrd="0" presId="urn:microsoft.com/office/officeart/2005/8/layout/orgChart1"/>
    <dgm:cxn modelId="{ED170046-1FDD-41C9-A5AA-6971A82F809B}" type="presParOf" srcId="{C431FDB6-BD73-4CBC-ACC8-3C55D826ECF2}" destId="{EF52053F-8D47-428E-8693-93362DAEE384}" srcOrd="6" destOrd="0" presId="urn:microsoft.com/office/officeart/2005/8/layout/orgChart1"/>
    <dgm:cxn modelId="{C3A1DB99-F38B-46B2-A33D-7EEAADEA8572}" type="presParOf" srcId="{C431FDB6-BD73-4CBC-ACC8-3C55D826ECF2}" destId="{0F41BDB7-9D17-40E3-B53B-E2875EBFD03F}" srcOrd="7" destOrd="0" presId="urn:microsoft.com/office/officeart/2005/8/layout/orgChart1"/>
    <dgm:cxn modelId="{7E1B2C8B-3746-4FB8-B0D6-366FE38F3FD4}" type="presParOf" srcId="{0F41BDB7-9D17-40E3-B53B-E2875EBFD03F}" destId="{BD189EC8-B1EB-4255-B302-1096F2A96735}" srcOrd="0" destOrd="0" presId="urn:microsoft.com/office/officeart/2005/8/layout/orgChart1"/>
    <dgm:cxn modelId="{08998C74-47FD-42A2-B144-48B34FBDC615}" type="presParOf" srcId="{BD189EC8-B1EB-4255-B302-1096F2A96735}" destId="{ADF0F90B-0B7C-4E8F-928D-06BE7033C5D4}" srcOrd="0" destOrd="0" presId="urn:microsoft.com/office/officeart/2005/8/layout/orgChart1"/>
    <dgm:cxn modelId="{600DE415-647E-4954-A67D-B648AB105291}" type="presParOf" srcId="{BD189EC8-B1EB-4255-B302-1096F2A96735}" destId="{3C697F45-EE40-4D4B-8CA5-75961CB0A043}" srcOrd="1" destOrd="0" presId="urn:microsoft.com/office/officeart/2005/8/layout/orgChart1"/>
    <dgm:cxn modelId="{B74D140A-E699-47C0-867D-675930CC17DB}" type="presParOf" srcId="{0F41BDB7-9D17-40E3-B53B-E2875EBFD03F}" destId="{AFCF707D-8697-4507-AEDB-5742CF6AF1C3}" srcOrd="1" destOrd="0" presId="urn:microsoft.com/office/officeart/2005/8/layout/orgChart1"/>
    <dgm:cxn modelId="{3D8D9C8A-6593-4A54-A6CF-637BB8C4A576}" type="presParOf" srcId="{0F41BDB7-9D17-40E3-B53B-E2875EBFD03F}" destId="{397F4BA3-A719-4BCB-98EB-7F077F8DA30D}" srcOrd="2" destOrd="0" presId="urn:microsoft.com/office/officeart/2005/8/layout/orgChart1"/>
    <dgm:cxn modelId="{73BF7A96-60B5-4564-AA82-D25E7C582831}" type="presParOf" srcId="{C431FDB6-BD73-4CBC-ACC8-3C55D826ECF2}" destId="{1747005B-3142-4D91-90DA-BC5F2D27D646}" srcOrd="8" destOrd="0" presId="urn:microsoft.com/office/officeart/2005/8/layout/orgChart1"/>
    <dgm:cxn modelId="{B8AC9370-DF96-4A20-9653-7B02E2F16C78}" type="presParOf" srcId="{C431FDB6-BD73-4CBC-ACC8-3C55D826ECF2}" destId="{BD04240D-6B6A-4759-88B7-5957D9826C06}" srcOrd="9" destOrd="0" presId="urn:microsoft.com/office/officeart/2005/8/layout/orgChart1"/>
    <dgm:cxn modelId="{5D370576-5351-414F-9416-2EC73F94221C}" type="presParOf" srcId="{BD04240D-6B6A-4759-88B7-5957D9826C06}" destId="{311B14B5-3B0C-4039-BE37-C7E06AC2E76A}" srcOrd="0" destOrd="0" presId="urn:microsoft.com/office/officeart/2005/8/layout/orgChart1"/>
    <dgm:cxn modelId="{767B75FB-3350-461F-B846-24A4523B442A}" type="presParOf" srcId="{311B14B5-3B0C-4039-BE37-C7E06AC2E76A}" destId="{F7D74276-0CFD-4200-9067-8C0D60688DBA}" srcOrd="0" destOrd="0" presId="urn:microsoft.com/office/officeart/2005/8/layout/orgChart1"/>
    <dgm:cxn modelId="{755000AF-D7C1-48AE-BB3A-5897A56A317A}" type="presParOf" srcId="{311B14B5-3B0C-4039-BE37-C7E06AC2E76A}" destId="{C620B014-F330-49F5-9240-B1A45721DB5D}" srcOrd="1" destOrd="0" presId="urn:microsoft.com/office/officeart/2005/8/layout/orgChart1"/>
    <dgm:cxn modelId="{B0030CEA-964E-4AAC-98AB-F4192BF92C6B}" type="presParOf" srcId="{BD04240D-6B6A-4759-88B7-5957D9826C06}" destId="{B59CC266-4E2D-4143-969A-7C2E5312AF9A}" srcOrd="1" destOrd="0" presId="urn:microsoft.com/office/officeart/2005/8/layout/orgChart1"/>
    <dgm:cxn modelId="{92590171-8C6B-4D96-9D4E-76EF46DD280A}" type="presParOf" srcId="{BD04240D-6B6A-4759-88B7-5957D9826C06}" destId="{66D2DBC5-6F80-47C2-BD57-DADC20E75CB9}" srcOrd="2" destOrd="0" presId="urn:microsoft.com/office/officeart/2005/8/layout/orgChart1"/>
    <dgm:cxn modelId="{E1B25B3A-7FA7-427A-BF4F-3C8672812575}" type="presParOf" srcId="{C431FDB6-BD73-4CBC-ACC8-3C55D826ECF2}" destId="{F10BDD10-52F5-41E1-A366-C90A3AF02B05}" srcOrd="10" destOrd="0" presId="urn:microsoft.com/office/officeart/2005/8/layout/orgChart1"/>
    <dgm:cxn modelId="{5A175DE8-77E0-49B8-8237-1B74859F1E98}" type="presParOf" srcId="{C431FDB6-BD73-4CBC-ACC8-3C55D826ECF2}" destId="{C383AEB6-0E58-4542-ADE0-F2018190B8EB}" srcOrd="11" destOrd="0" presId="urn:microsoft.com/office/officeart/2005/8/layout/orgChart1"/>
    <dgm:cxn modelId="{D62EF93E-EAA5-409F-91B3-AE74F890289C}" type="presParOf" srcId="{C383AEB6-0E58-4542-ADE0-F2018190B8EB}" destId="{E770CA05-CBBB-46A3-9B66-729D5DD9353D}" srcOrd="0" destOrd="0" presId="urn:microsoft.com/office/officeart/2005/8/layout/orgChart1"/>
    <dgm:cxn modelId="{93986A30-DAD6-4077-973E-7944C7332405}" type="presParOf" srcId="{E770CA05-CBBB-46A3-9B66-729D5DD9353D}" destId="{CA274196-02FB-47BF-B363-9B35B233386B}" srcOrd="0" destOrd="0" presId="urn:microsoft.com/office/officeart/2005/8/layout/orgChart1"/>
    <dgm:cxn modelId="{AD80283D-3BE3-44F5-A519-166CDA512831}" type="presParOf" srcId="{E770CA05-CBBB-46A3-9B66-729D5DD9353D}" destId="{E1D5D8E0-7682-4C67-8529-D2DB8B7264AD}" srcOrd="1" destOrd="0" presId="urn:microsoft.com/office/officeart/2005/8/layout/orgChart1"/>
    <dgm:cxn modelId="{95678239-3782-4BD8-B47B-6B3B6D3FA19D}" type="presParOf" srcId="{C383AEB6-0E58-4542-ADE0-F2018190B8EB}" destId="{94B42E34-8592-4C31-BDC7-C0BAEC2C3DE3}" srcOrd="1" destOrd="0" presId="urn:microsoft.com/office/officeart/2005/8/layout/orgChart1"/>
    <dgm:cxn modelId="{80CADCBE-9FF8-4B39-A324-DD2C78C7B1EF}" type="presParOf" srcId="{C383AEB6-0E58-4542-ADE0-F2018190B8EB}" destId="{09E6C2F0-50B1-4D74-BD43-F74AD0DBCD6E}" srcOrd="2" destOrd="0" presId="urn:microsoft.com/office/officeart/2005/8/layout/orgChart1"/>
    <dgm:cxn modelId="{FC0DC2D1-1129-49ED-B924-339DD4DA6F74}" type="presParOf" srcId="{43A74300-B98F-4920-A7AC-DFDBE9FB7EEA}" destId="{842D0E87-A69E-4A6A-9CBE-94DE892B70C8}" srcOrd="2" destOrd="0" presId="urn:microsoft.com/office/officeart/2005/8/layout/orgChart1"/>
    <dgm:cxn modelId="{D6A65AFC-D464-4689-A249-1357C21798D6}" type="presParOf" srcId="{40F8CCE2-0172-4051-B249-88E31108E969}" destId="{2B3D86EE-5B1B-4D33-935C-A1C368DF7302}" srcOrd="14" destOrd="0" presId="urn:microsoft.com/office/officeart/2005/8/layout/orgChart1"/>
    <dgm:cxn modelId="{23CB36CC-817F-411C-9BB2-374E5D4182E5}" type="presParOf" srcId="{40F8CCE2-0172-4051-B249-88E31108E969}" destId="{2576FCD5-CB3C-4B75-8A2A-7B0AEE92A6C8}" srcOrd="15" destOrd="0" presId="urn:microsoft.com/office/officeart/2005/8/layout/orgChart1"/>
    <dgm:cxn modelId="{8AEC9AFC-0071-43E1-8379-19363F8895EF}" type="presParOf" srcId="{2576FCD5-CB3C-4B75-8A2A-7B0AEE92A6C8}" destId="{4374FAA5-3272-487D-B483-75C9C70928E3}" srcOrd="0" destOrd="0" presId="urn:microsoft.com/office/officeart/2005/8/layout/orgChart1"/>
    <dgm:cxn modelId="{63E99B82-046D-46AB-80B3-234ED95CFE37}" type="presParOf" srcId="{4374FAA5-3272-487D-B483-75C9C70928E3}" destId="{84A4B3AE-FEE0-4DD4-ADE1-51EE585AB9B6}" srcOrd="0" destOrd="0" presId="urn:microsoft.com/office/officeart/2005/8/layout/orgChart1"/>
    <dgm:cxn modelId="{23D63E6E-1A75-40EA-B642-50C58AE00999}" type="presParOf" srcId="{4374FAA5-3272-487D-B483-75C9C70928E3}" destId="{AA81B780-3E07-4F6B-8E7F-186002EAF489}" srcOrd="1" destOrd="0" presId="urn:microsoft.com/office/officeart/2005/8/layout/orgChart1"/>
    <dgm:cxn modelId="{05A3E637-510D-4174-A2A8-E40F8218C67E}" type="presParOf" srcId="{2576FCD5-CB3C-4B75-8A2A-7B0AEE92A6C8}" destId="{C6846FB7-7874-49C3-BECE-24D10162BA49}" srcOrd="1" destOrd="0" presId="urn:microsoft.com/office/officeart/2005/8/layout/orgChart1"/>
    <dgm:cxn modelId="{85EA2EF2-30AC-4A95-831A-25AA1243FC66}" type="presParOf" srcId="{2576FCD5-CB3C-4B75-8A2A-7B0AEE92A6C8}" destId="{02B648B9-BE7C-414D-BD2A-48011D3944E4}" srcOrd="2" destOrd="0" presId="urn:microsoft.com/office/officeart/2005/8/layout/orgChart1"/>
    <dgm:cxn modelId="{C5913FF2-495E-4174-95B9-366B2CF91B6D}" type="presParOf" srcId="{40F8CCE2-0172-4051-B249-88E31108E969}" destId="{0DFB8BB6-2BA3-4411-AAA6-E7F5A3769883}" srcOrd="16" destOrd="0" presId="urn:microsoft.com/office/officeart/2005/8/layout/orgChart1"/>
    <dgm:cxn modelId="{8EF8C037-8955-4B8B-878F-C548B89ED988}" type="presParOf" srcId="{40F8CCE2-0172-4051-B249-88E31108E969}" destId="{0556D0FA-6E4B-4C00-A60C-155D52E7FFAA}" srcOrd="17" destOrd="0" presId="urn:microsoft.com/office/officeart/2005/8/layout/orgChart1"/>
    <dgm:cxn modelId="{E022E76F-508E-4A34-9D5D-ABDAEA6CD484}" type="presParOf" srcId="{0556D0FA-6E4B-4C00-A60C-155D52E7FFAA}" destId="{3876ECB1-CFBA-4E95-B03D-4924CBAF0343}" srcOrd="0" destOrd="0" presId="urn:microsoft.com/office/officeart/2005/8/layout/orgChart1"/>
    <dgm:cxn modelId="{AE6C6988-850D-4D53-B888-AB15E7FA95B2}" type="presParOf" srcId="{3876ECB1-CFBA-4E95-B03D-4924CBAF0343}" destId="{9FFB7DEB-6D5A-4E4D-80CA-96E18E59020F}" srcOrd="0" destOrd="0" presId="urn:microsoft.com/office/officeart/2005/8/layout/orgChart1"/>
    <dgm:cxn modelId="{9B723A52-C2D8-42F8-8004-A3BE9AD31BCF}" type="presParOf" srcId="{3876ECB1-CFBA-4E95-B03D-4924CBAF0343}" destId="{20F6C535-C7C4-4C2D-A06C-347ABED967F9}" srcOrd="1" destOrd="0" presId="urn:microsoft.com/office/officeart/2005/8/layout/orgChart1"/>
    <dgm:cxn modelId="{8A43E969-2AE6-43AC-BD66-DC36F95678CA}" type="presParOf" srcId="{0556D0FA-6E4B-4C00-A60C-155D52E7FFAA}" destId="{4E4588CD-267E-401D-B22C-27C55B62E3DE}" srcOrd="1" destOrd="0" presId="urn:microsoft.com/office/officeart/2005/8/layout/orgChart1"/>
    <dgm:cxn modelId="{F283B37A-794C-45A4-A86F-37FCFFB024D1}" type="presParOf" srcId="{0556D0FA-6E4B-4C00-A60C-155D52E7FFAA}" destId="{4E6DAA04-632E-4978-98F9-36745ED89A01}" srcOrd="2" destOrd="0" presId="urn:microsoft.com/office/officeart/2005/8/layout/orgChart1"/>
    <dgm:cxn modelId="{472DD4D4-7E6E-4A3D-9B64-A2B515855EA9}" type="presParOf" srcId="{4D0CEB62-B9DF-40CB-8118-74DD14D8F7CC}" destId="{D1BE832A-3E27-49DA-B588-7C85059EBCA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D15CFC-EE1B-43D4-8419-674A5D3DBDF1}">
      <dsp:nvSpPr>
        <dsp:cNvPr id="0" name=""/>
        <dsp:cNvSpPr/>
      </dsp:nvSpPr>
      <dsp:spPr>
        <a:xfrm>
          <a:off x="3363257" y="2109"/>
          <a:ext cx="1537374" cy="10249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RDA Board</a:t>
          </a:r>
        </a:p>
      </dsp:txBody>
      <dsp:txXfrm>
        <a:off x="3393276" y="32128"/>
        <a:ext cx="1477336" cy="964878"/>
      </dsp:txXfrm>
    </dsp:sp>
    <dsp:sp modelId="{298B0E37-6BAD-44E6-87C4-A3DF804E404F}">
      <dsp:nvSpPr>
        <dsp:cNvPr id="0" name=""/>
        <dsp:cNvSpPr/>
      </dsp:nvSpPr>
      <dsp:spPr>
        <a:xfrm>
          <a:off x="2133358" y="1027025"/>
          <a:ext cx="1998586" cy="409966"/>
        </a:xfrm>
        <a:custGeom>
          <a:avLst/>
          <a:gdLst/>
          <a:ahLst/>
          <a:cxnLst/>
          <a:rect l="0" t="0" r="0" b="0"/>
          <a:pathLst>
            <a:path>
              <a:moveTo>
                <a:pt x="1998586" y="0"/>
              </a:moveTo>
              <a:lnTo>
                <a:pt x="1998586" y="204983"/>
              </a:lnTo>
              <a:lnTo>
                <a:pt x="0" y="204983"/>
              </a:lnTo>
              <a:lnTo>
                <a:pt x="0" y="4099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ABDAB9-5F8B-4AB1-BFC6-1D636816D97C}">
      <dsp:nvSpPr>
        <dsp:cNvPr id="0" name=""/>
        <dsp:cNvSpPr/>
      </dsp:nvSpPr>
      <dsp:spPr>
        <a:xfrm>
          <a:off x="1364671" y="1436991"/>
          <a:ext cx="1537374" cy="10249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RDA Steering Committee</a:t>
          </a:r>
        </a:p>
      </dsp:txBody>
      <dsp:txXfrm>
        <a:off x="1394690" y="1467010"/>
        <a:ext cx="1477336" cy="964878"/>
      </dsp:txXfrm>
    </dsp:sp>
    <dsp:sp modelId="{7B14D973-158C-49FA-9366-45CA668BA315}">
      <dsp:nvSpPr>
        <dsp:cNvPr id="0" name=""/>
        <dsp:cNvSpPr/>
      </dsp:nvSpPr>
      <dsp:spPr>
        <a:xfrm>
          <a:off x="1134065" y="2461908"/>
          <a:ext cx="999293" cy="409966"/>
        </a:xfrm>
        <a:custGeom>
          <a:avLst/>
          <a:gdLst/>
          <a:ahLst/>
          <a:cxnLst/>
          <a:rect l="0" t="0" r="0" b="0"/>
          <a:pathLst>
            <a:path>
              <a:moveTo>
                <a:pt x="999293" y="0"/>
              </a:moveTo>
              <a:lnTo>
                <a:pt x="999293" y="204983"/>
              </a:lnTo>
              <a:lnTo>
                <a:pt x="0" y="204983"/>
              </a:lnTo>
              <a:lnTo>
                <a:pt x="0" y="4099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7628E6-5048-4387-99CF-74DCF14F4CFC}">
      <dsp:nvSpPr>
        <dsp:cNvPr id="0" name=""/>
        <dsp:cNvSpPr/>
      </dsp:nvSpPr>
      <dsp:spPr>
        <a:xfrm>
          <a:off x="365378" y="2871874"/>
          <a:ext cx="1537374" cy="10249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Permanent Working Groups</a:t>
          </a:r>
        </a:p>
      </dsp:txBody>
      <dsp:txXfrm>
        <a:off x="395397" y="2901893"/>
        <a:ext cx="1477336" cy="964878"/>
      </dsp:txXfrm>
    </dsp:sp>
    <dsp:sp modelId="{3A910A52-51FF-4769-81F3-02EA75BADC65}">
      <dsp:nvSpPr>
        <dsp:cNvPr id="0" name=""/>
        <dsp:cNvSpPr/>
      </dsp:nvSpPr>
      <dsp:spPr>
        <a:xfrm>
          <a:off x="2133358" y="2461908"/>
          <a:ext cx="999293" cy="409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983"/>
              </a:lnTo>
              <a:lnTo>
                <a:pt x="999293" y="204983"/>
              </a:lnTo>
              <a:lnTo>
                <a:pt x="999293" y="4099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9F0771-2D9F-44E9-B1B4-A8CD39D32897}">
      <dsp:nvSpPr>
        <dsp:cNvPr id="0" name=""/>
        <dsp:cNvSpPr/>
      </dsp:nvSpPr>
      <dsp:spPr>
        <a:xfrm>
          <a:off x="2363964" y="2871874"/>
          <a:ext cx="1537374" cy="10249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Task and Finish Working Groups</a:t>
          </a:r>
        </a:p>
      </dsp:txBody>
      <dsp:txXfrm>
        <a:off x="2393983" y="2901893"/>
        <a:ext cx="1477336" cy="964878"/>
      </dsp:txXfrm>
    </dsp:sp>
    <dsp:sp modelId="{E6814301-45EE-4CAE-846E-C2F550BA8567}">
      <dsp:nvSpPr>
        <dsp:cNvPr id="0" name=""/>
        <dsp:cNvSpPr/>
      </dsp:nvSpPr>
      <dsp:spPr>
        <a:xfrm>
          <a:off x="4131945" y="1027025"/>
          <a:ext cx="1998586" cy="409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983"/>
              </a:lnTo>
              <a:lnTo>
                <a:pt x="1998586" y="204983"/>
              </a:lnTo>
              <a:lnTo>
                <a:pt x="1998586" y="40996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AEFFF1-6A65-4ED8-8D7B-1972B438BA0F}">
      <dsp:nvSpPr>
        <dsp:cNvPr id="0" name=""/>
        <dsp:cNvSpPr/>
      </dsp:nvSpPr>
      <dsp:spPr>
        <a:xfrm>
          <a:off x="5361844" y="1436991"/>
          <a:ext cx="1537374" cy="10249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RDA Board Working Groups</a:t>
          </a:r>
        </a:p>
      </dsp:txBody>
      <dsp:txXfrm>
        <a:off x="5391863" y="1467010"/>
        <a:ext cx="1477336" cy="964878"/>
      </dsp:txXfrm>
    </dsp:sp>
    <dsp:sp modelId="{85D96259-EBDB-4929-8884-8DDE9C8E0585}">
      <dsp:nvSpPr>
        <dsp:cNvPr id="0" name=""/>
        <dsp:cNvSpPr/>
      </dsp:nvSpPr>
      <dsp:spPr>
        <a:xfrm>
          <a:off x="5131238" y="2461908"/>
          <a:ext cx="999293" cy="409966"/>
        </a:xfrm>
        <a:custGeom>
          <a:avLst/>
          <a:gdLst/>
          <a:ahLst/>
          <a:cxnLst/>
          <a:rect l="0" t="0" r="0" b="0"/>
          <a:pathLst>
            <a:path>
              <a:moveTo>
                <a:pt x="999293" y="0"/>
              </a:moveTo>
              <a:lnTo>
                <a:pt x="999293" y="204983"/>
              </a:lnTo>
              <a:lnTo>
                <a:pt x="0" y="204983"/>
              </a:lnTo>
              <a:lnTo>
                <a:pt x="0" y="4099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5825C1-9AFE-4A44-A145-6596D58D73D5}">
      <dsp:nvSpPr>
        <dsp:cNvPr id="0" name=""/>
        <dsp:cNvSpPr/>
      </dsp:nvSpPr>
      <dsp:spPr>
        <a:xfrm>
          <a:off x="4362551" y="2871874"/>
          <a:ext cx="1537374" cy="10249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Co-Publishers / Fund Trustees</a:t>
          </a:r>
        </a:p>
      </dsp:txBody>
      <dsp:txXfrm>
        <a:off x="4392570" y="2901893"/>
        <a:ext cx="1477336" cy="964878"/>
      </dsp:txXfrm>
    </dsp:sp>
    <dsp:sp modelId="{0C52FABD-AF6D-4FD4-A433-E3C3CE949B57}">
      <dsp:nvSpPr>
        <dsp:cNvPr id="0" name=""/>
        <dsp:cNvSpPr/>
      </dsp:nvSpPr>
      <dsp:spPr>
        <a:xfrm>
          <a:off x="6130531" y="2461908"/>
          <a:ext cx="999293" cy="409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983"/>
              </a:lnTo>
              <a:lnTo>
                <a:pt x="999293" y="204983"/>
              </a:lnTo>
              <a:lnTo>
                <a:pt x="999293" y="4099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0D9EEF-04DD-497D-81FE-B103140A2AFF}">
      <dsp:nvSpPr>
        <dsp:cNvPr id="0" name=""/>
        <dsp:cNvSpPr/>
      </dsp:nvSpPr>
      <dsp:spPr>
        <a:xfrm>
          <a:off x="6361137" y="2871874"/>
          <a:ext cx="1537374" cy="10249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Task and Finish Working Groups</a:t>
          </a:r>
        </a:p>
      </dsp:txBody>
      <dsp:txXfrm>
        <a:off x="6391156" y="2901893"/>
        <a:ext cx="1477336" cy="9648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FB8BB6-2BA3-4411-AAA6-E7F5A3769883}">
      <dsp:nvSpPr>
        <dsp:cNvPr id="0" name=""/>
        <dsp:cNvSpPr/>
      </dsp:nvSpPr>
      <dsp:spPr>
        <a:xfrm>
          <a:off x="4440566" y="826662"/>
          <a:ext cx="4070482" cy="1893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681"/>
              </a:lnTo>
              <a:lnTo>
                <a:pt x="4070482" y="94681"/>
              </a:lnTo>
              <a:lnTo>
                <a:pt x="4070482" y="189362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3D86EE-5B1B-4D33-935C-A1C368DF7302}">
      <dsp:nvSpPr>
        <dsp:cNvPr id="0" name=""/>
        <dsp:cNvSpPr/>
      </dsp:nvSpPr>
      <dsp:spPr>
        <a:xfrm>
          <a:off x="4440566" y="826662"/>
          <a:ext cx="3207968" cy="1893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681"/>
              </a:lnTo>
              <a:lnTo>
                <a:pt x="3207968" y="94681"/>
              </a:lnTo>
              <a:lnTo>
                <a:pt x="3207968" y="189362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0BDD10-52F5-41E1-A366-C90A3AF02B05}">
      <dsp:nvSpPr>
        <dsp:cNvPr id="0" name=""/>
        <dsp:cNvSpPr/>
      </dsp:nvSpPr>
      <dsp:spPr>
        <a:xfrm>
          <a:off x="6304056" y="1466887"/>
          <a:ext cx="135258" cy="36159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15920"/>
              </a:lnTo>
              <a:lnTo>
                <a:pt x="135258" y="36159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47005B-3142-4D91-90DA-BC5F2D27D646}">
      <dsp:nvSpPr>
        <dsp:cNvPr id="0" name=""/>
        <dsp:cNvSpPr/>
      </dsp:nvSpPr>
      <dsp:spPr>
        <a:xfrm>
          <a:off x="6304056" y="1466887"/>
          <a:ext cx="135258" cy="29756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75695"/>
              </a:lnTo>
              <a:lnTo>
                <a:pt x="135258" y="2975695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52053F-8D47-428E-8693-93362DAEE384}">
      <dsp:nvSpPr>
        <dsp:cNvPr id="0" name=""/>
        <dsp:cNvSpPr/>
      </dsp:nvSpPr>
      <dsp:spPr>
        <a:xfrm>
          <a:off x="6304056" y="1466887"/>
          <a:ext cx="135258" cy="2335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5469"/>
              </a:lnTo>
              <a:lnTo>
                <a:pt x="135258" y="233546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E1D3AF-261F-448F-A1EA-521458A15640}">
      <dsp:nvSpPr>
        <dsp:cNvPr id="0" name=""/>
        <dsp:cNvSpPr/>
      </dsp:nvSpPr>
      <dsp:spPr>
        <a:xfrm>
          <a:off x="6304056" y="1466887"/>
          <a:ext cx="135258" cy="16952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5244"/>
              </a:lnTo>
              <a:lnTo>
                <a:pt x="135258" y="169524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D95E71-CAF7-44DA-AE8B-0806E0C71991}">
      <dsp:nvSpPr>
        <dsp:cNvPr id="0" name=""/>
        <dsp:cNvSpPr/>
      </dsp:nvSpPr>
      <dsp:spPr>
        <a:xfrm>
          <a:off x="6304056" y="1466887"/>
          <a:ext cx="135258" cy="10550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5019"/>
              </a:lnTo>
              <a:lnTo>
                <a:pt x="135258" y="1055019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4ADE69-8849-4685-B296-0231C43C658B}">
      <dsp:nvSpPr>
        <dsp:cNvPr id="0" name=""/>
        <dsp:cNvSpPr/>
      </dsp:nvSpPr>
      <dsp:spPr>
        <a:xfrm>
          <a:off x="6304056" y="1466887"/>
          <a:ext cx="135258" cy="414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4793"/>
              </a:lnTo>
              <a:lnTo>
                <a:pt x="135258" y="414793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6EE070-E9BF-46E2-A3BF-244F77F47CD8}">
      <dsp:nvSpPr>
        <dsp:cNvPr id="0" name=""/>
        <dsp:cNvSpPr/>
      </dsp:nvSpPr>
      <dsp:spPr>
        <a:xfrm>
          <a:off x="4440566" y="826662"/>
          <a:ext cx="2224181" cy="1893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681"/>
              </a:lnTo>
              <a:lnTo>
                <a:pt x="2224181" y="94681"/>
              </a:lnTo>
              <a:lnTo>
                <a:pt x="2224181" y="189362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574CB1-BB3E-4C8E-8B97-AD20D86BA657}">
      <dsp:nvSpPr>
        <dsp:cNvPr id="0" name=""/>
        <dsp:cNvSpPr/>
      </dsp:nvSpPr>
      <dsp:spPr>
        <a:xfrm>
          <a:off x="4440566" y="826662"/>
          <a:ext cx="1047564" cy="1893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681"/>
              </a:lnTo>
              <a:lnTo>
                <a:pt x="1047564" y="94681"/>
              </a:lnTo>
              <a:lnTo>
                <a:pt x="1047564" y="189362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136482-7EC7-4406-98AF-5E6BAF57174D}">
      <dsp:nvSpPr>
        <dsp:cNvPr id="0" name=""/>
        <dsp:cNvSpPr/>
      </dsp:nvSpPr>
      <dsp:spPr>
        <a:xfrm>
          <a:off x="4067654" y="1466887"/>
          <a:ext cx="115787" cy="414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4793"/>
              </a:lnTo>
              <a:lnTo>
                <a:pt x="115787" y="414793"/>
              </a:lnTo>
            </a:path>
          </a:pathLst>
        </a:custGeom>
        <a:noFill/>
        <a:ln w="12700" cap="flat" cmpd="sng" algn="ctr">
          <a:solidFill>
            <a:schemeClr val="accent6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F6344-4BEB-4C57-9495-A4B3BA6BB919}">
      <dsp:nvSpPr>
        <dsp:cNvPr id="0" name=""/>
        <dsp:cNvSpPr/>
      </dsp:nvSpPr>
      <dsp:spPr>
        <a:xfrm>
          <a:off x="4330699" y="826662"/>
          <a:ext cx="91440" cy="189362"/>
        </a:xfrm>
        <a:custGeom>
          <a:avLst/>
          <a:gdLst/>
          <a:ahLst/>
          <a:cxnLst/>
          <a:rect l="0" t="0" r="0" b="0"/>
          <a:pathLst>
            <a:path>
              <a:moveTo>
                <a:pt x="109866" y="0"/>
              </a:moveTo>
              <a:lnTo>
                <a:pt x="109866" y="94681"/>
              </a:lnTo>
              <a:lnTo>
                <a:pt x="45720" y="94681"/>
              </a:lnTo>
              <a:lnTo>
                <a:pt x="45720" y="189362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3DF9CD-3C4E-4660-9201-EFA52D22B5E9}">
      <dsp:nvSpPr>
        <dsp:cNvPr id="0" name=""/>
        <dsp:cNvSpPr/>
      </dsp:nvSpPr>
      <dsp:spPr>
        <a:xfrm>
          <a:off x="2972148" y="1466887"/>
          <a:ext cx="120204" cy="414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4793"/>
              </a:lnTo>
              <a:lnTo>
                <a:pt x="120204" y="414793"/>
              </a:lnTo>
            </a:path>
          </a:pathLst>
        </a:custGeom>
        <a:noFill/>
        <a:ln w="12700" cap="flat" cmpd="sng" algn="ctr">
          <a:solidFill>
            <a:schemeClr val="accent6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B1AE55-FF55-4305-B122-2F48B52B9DA7}">
      <dsp:nvSpPr>
        <dsp:cNvPr id="0" name=""/>
        <dsp:cNvSpPr/>
      </dsp:nvSpPr>
      <dsp:spPr>
        <a:xfrm>
          <a:off x="3292693" y="826662"/>
          <a:ext cx="1147872" cy="189362"/>
        </a:xfrm>
        <a:custGeom>
          <a:avLst/>
          <a:gdLst/>
          <a:ahLst/>
          <a:cxnLst/>
          <a:rect l="0" t="0" r="0" b="0"/>
          <a:pathLst>
            <a:path>
              <a:moveTo>
                <a:pt x="1147872" y="0"/>
              </a:moveTo>
              <a:lnTo>
                <a:pt x="1147872" y="94681"/>
              </a:lnTo>
              <a:lnTo>
                <a:pt x="0" y="94681"/>
              </a:lnTo>
              <a:lnTo>
                <a:pt x="0" y="189362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79A31-0BA6-45D6-91D5-DB707778C8DE}">
      <dsp:nvSpPr>
        <dsp:cNvPr id="0" name=""/>
        <dsp:cNvSpPr/>
      </dsp:nvSpPr>
      <dsp:spPr>
        <a:xfrm>
          <a:off x="2343356" y="826662"/>
          <a:ext cx="2097209" cy="189362"/>
        </a:xfrm>
        <a:custGeom>
          <a:avLst/>
          <a:gdLst/>
          <a:ahLst/>
          <a:cxnLst/>
          <a:rect l="0" t="0" r="0" b="0"/>
          <a:pathLst>
            <a:path>
              <a:moveTo>
                <a:pt x="2097209" y="0"/>
              </a:moveTo>
              <a:lnTo>
                <a:pt x="2097209" y="94681"/>
              </a:lnTo>
              <a:lnTo>
                <a:pt x="0" y="94681"/>
              </a:lnTo>
              <a:lnTo>
                <a:pt x="0" y="189362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4BD55B-D02A-4613-BE67-1AE69D0E0261}">
      <dsp:nvSpPr>
        <dsp:cNvPr id="0" name=""/>
        <dsp:cNvSpPr/>
      </dsp:nvSpPr>
      <dsp:spPr>
        <a:xfrm>
          <a:off x="1428641" y="826662"/>
          <a:ext cx="3011924" cy="189362"/>
        </a:xfrm>
        <a:custGeom>
          <a:avLst/>
          <a:gdLst/>
          <a:ahLst/>
          <a:cxnLst/>
          <a:rect l="0" t="0" r="0" b="0"/>
          <a:pathLst>
            <a:path>
              <a:moveTo>
                <a:pt x="3011924" y="0"/>
              </a:moveTo>
              <a:lnTo>
                <a:pt x="3011924" y="94681"/>
              </a:lnTo>
              <a:lnTo>
                <a:pt x="0" y="94681"/>
              </a:lnTo>
              <a:lnTo>
                <a:pt x="0" y="189362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654F02-CEE8-44BB-BB8E-FF4826796ACC}">
      <dsp:nvSpPr>
        <dsp:cNvPr id="0" name=""/>
        <dsp:cNvSpPr/>
      </dsp:nvSpPr>
      <dsp:spPr>
        <a:xfrm>
          <a:off x="96166" y="2107113"/>
          <a:ext cx="135258" cy="33791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79190"/>
              </a:lnTo>
              <a:lnTo>
                <a:pt x="135258" y="3379190"/>
              </a:lnTo>
            </a:path>
          </a:pathLst>
        </a:custGeom>
        <a:noFill/>
        <a:ln w="12700" cap="flat" cmpd="sng" algn="ctr">
          <a:solidFill>
            <a:schemeClr val="accent6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F87C0-265D-4A24-A0A3-E6B2489B4E9D}">
      <dsp:nvSpPr>
        <dsp:cNvPr id="0" name=""/>
        <dsp:cNvSpPr/>
      </dsp:nvSpPr>
      <dsp:spPr>
        <a:xfrm>
          <a:off x="96166" y="2107113"/>
          <a:ext cx="135258" cy="29497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49756"/>
              </a:lnTo>
              <a:lnTo>
                <a:pt x="135258" y="2949756"/>
              </a:lnTo>
            </a:path>
          </a:pathLst>
        </a:custGeom>
        <a:noFill/>
        <a:ln w="12700" cap="flat" cmpd="sng" algn="ctr">
          <a:solidFill>
            <a:schemeClr val="accent6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801832-D1A5-492F-BBEF-599F614CDCF2}">
      <dsp:nvSpPr>
        <dsp:cNvPr id="0" name=""/>
        <dsp:cNvSpPr/>
      </dsp:nvSpPr>
      <dsp:spPr>
        <a:xfrm>
          <a:off x="96166" y="2107113"/>
          <a:ext cx="135258" cy="25332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3247"/>
              </a:lnTo>
              <a:lnTo>
                <a:pt x="135258" y="2533247"/>
              </a:lnTo>
            </a:path>
          </a:pathLst>
        </a:custGeom>
        <a:noFill/>
        <a:ln w="12700" cap="flat" cmpd="sng" algn="ctr">
          <a:solidFill>
            <a:schemeClr val="accent6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91C993-9234-4C1C-ACED-D2EED5CB2CD1}">
      <dsp:nvSpPr>
        <dsp:cNvPr id="0" name=""/>
        <dsp:cNvSpPr/>
      </dsp:nvSpPr>
      <dsp:spPr>
        <a:xfrm>
          <a:off x="96166" y="2107113"/>
          <a:ext cx="135258" cy="21011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1100"/>
              </a:lnTo>
              <a:lnTo>
                <a:pt x="135258" y="2101100"/>
              </a:lnTo>
            </a:path>
          </a:pathLst>
        </a:custGeom>
        <a:noFill/>
        <a:ln w="12700" cap="flat" cmpd="sng" algn="ctr">
          <a:solidFill>
            <a:schemeClr val="accent6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5AD149-9372-4161-9BE8-F0B395DD009D}">
      <dsp:nvSpPr>
        <dsp:cNvPr id="0" name=""/>
        <dsp:cNvSpPr/>
      </dsp:nvSpPr>
      <dsp:spPr>
        <a:xfrm>
          <a:off x="96166" y="2107113"/>
          <a:ext cx="135258" cy="16382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8214"/>
              </a:lnTo>
              <a:lnTo>
                <a:pt x="135258" y="1638214"/>
              </a:lnTo>
            </a:path>
          </a:pathLst>
        </a:custGeom>
        <a:noFill/>
        <a:ln w="12700" cap="flat" cmpd="sng" algn="ctr">
          <a:solidFill>
            <a:schemeClr val="accent6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45A15F-530B-4BCD-A7A3-9665B21687AB}">
      <dsp:nvSpPr>
        <dsp:cNvPr id="0" name=""/>
        <dsp:cNvSpPr/>
      </dsp:nvSpPr>
      <dsp:spPr>
        <a:xfrm>
          <a:off x="96166" y="2107113"/>
          <a:ext cx="135258" cy="11997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9707"/>
              </a:lnTo>
              <a:lnTo>
                <a:pt x="135258" y="1199707"/>
              </a:lnTo>
            </a:path>
          </a:pathLst>
        </a:custGeom>
        <a:noFill/>
        <a:ln w="12700" cap="flat" cmpd="sng" algn="ctr">
          <a:solidFill>
            <a:schemeClr val="accent6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1F50F0-0758-48DB-9CC4-5CB9B562EB3B}">
      <dsp:nvSpPr>
        <dsp:cNvPr id="0" name=""/>
        <dsp:cNvSpPr/>
      </dsp:nvSpPr>
      <dsp:spPr>
        <a:xfrm>
          <a:off x="96166" y="2107113"/>
          <a:ext cx="135258" cy="7535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3522"/>
              </a:lnTo>
              <a:lnTo>
                <a:pt x="135258" y="753522"/>
              </a:lnTo>
            </a:path>
          </a:pathLst>
        </a:custGeom>
        <a:noFill/>
        <a:ln w="12700" cap="flat" cmpd="sng" algn="ctr">
          <a:solidFill>
            <a:schemeClr val="accent6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8B8525-4F9E-4BEE-A182-E760DA6439E6}">
      <dsp:nvSpPr>
        <dsp:cNvPr id="0" name=""/>
        <dsp:cNvSpPr/>
      </dsp:nvSpPr>
      <dsp:spPr>
        <a:xfrm>
          <a:off x="96166" y="2107113"/>
          <a:ext cx="135258" cy="3067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6735"/>
              </a:lnTo>
              <a:lnTo>
                <a:pt x="135258" y="306735"/>
              </a:lnTo>
            </a:path>
          </a:pathLst>
        </a:custGeom>
        <a:noFill/>
        <a:ln w="12700" cap="flat" cmpd="sng" algn="ctr">
          <a:solidFill>
            <a:schemeClr val="accent6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D53B8D-7776-4FFD-8B1E-40EE699D22D2}">
      <dsp:nvSpPr>
        <dsp:cNvPr id="0" name=""/>
        <dsp:cNvSpPr/>
      </dsp:nvSpPr>
      <dsp:spPr>
        <a:xfrm>
          <a:off x="411136" y="1466887"/>
          <a:ext cx="91440" cy="1893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36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45070C-92A4-4E9F-9C6B-E3E9594245E0}">
      <dsp:nvSpPr>
        <dsp:cNvPr id="0" name=""/>
        <dsp:cNvSpPr/>
      </dsp:nvSpPr>
      <dsp:spPr>
        <a:xfrm>
          <a:off x="456856" y="826662"/>
          <a:ext cx="3983709" cy="189362"/>
        </a:xfrm>
        <a:custGeom>
          <a:avLst/>
          <a:gdLst/>
          <a:ahLst/>
          <a:cxnLst/>
          <a:rect l="0" t="0" r="0" b="0"/>
          <a:pathLst>
            <a:path>
              <a:moveTo>
                <a:pt x="3983709" y="0"/>
              </a:moveTo>
              <a:lnTo>
                <a:pt x="3983709" y="94681"/>
              </a:lnTo>
              <a:lnTo>
                <a:pt x="0" y="94681"/>
              </a:lnTo>
              <a:lnTo>
                <a:pt x="0" y="189362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9FC642-187B-415C-B9B0-BA7A4AD923A5}">
      <dsp:nvSpPr>
        <dsp:cNvPr id="0" name=""/>
        <dsp:cNvSpPr/>
      </dsp:nvSpPr>
      <dsp:spPr>
        <a:xfrm>
          <a:off x="3882221" y="375799"/>
          <a:ext cx="1116688" cy="450862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RDA Steering Committee</a:t>
          </a:r>
        </a:p>
      </dsp:txBody>
      <dsp:txXfrm>
        <a:off x="3882221" y="375799"/>
        <a:ext cx="1116688" cy="450862"/>
      </dsp:txXfrm>
    </dsp:sp>
    <dsp:sp modelId="{5FA2672A-F833-4C7C-A8B6-B1D703DBAD76}">
      <dsp:nvSpPr>
        <dsp:cNvPr id="0" name=""/>
        <dsp:cNvSpPr/>
      </dsp:nvSpPr>
      <dsp:spPr>
        <a:xfrm>
          <a:off x="40493" y="1016024"/>
          <a:ext cx="832725" cy="450862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Chair of RDA Steering Committee</a:t>
          </a:r>
        </a:p>
      </dsp:txBody>
      <dsp:txXfrm>
        <a:off x="40493" y="1016024"/>
        <a:ext cx="832725" cy="450862"/>
      </dsp:txXfrm>
    </dsp:sp>
    <dsp:sp modelId="{6714E96C-1AFF-486D-8AB8-A0E401C9F231}">
      <dsp:nvSpPr>
        <dsp:cNvPr id="0" name=""/>
        <dsp:cNvSpPr/>
      </dsp:nvSpPr>
      <dsp:spPr>
        <a:xfrm>
          <a:off x="5993" y="1656250"/>
          <a:ext cx="901725" cy="45086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Task and Finish working </a:t>
          </a:r>
          <a:r>
            <a:rPr lang="en-GB" sz="1000" b="0" kern="1200" dirty="0"/>
            <a:t>groups</a:t>
          </a:r>
        </a:p>
      </dsp:txBody>
      <dsp:txXfrm>
        <a:off x="5993" y="1656250"/>
        <a:ext cx="901725" cy="450862"/>
      </dsp:txXfrm>
    </dsp:sp>
    <dsp:sp modelId="{44E75A1F-A93F-4961-99CE-2D4B4806B03C}">
      <dsp:nvSpPr>
        <dsp:cNvPr id="0" name=""/>
        <dsp:cNvSpPr/>
      </dsp:nvSpPr>
      <dsp:spPr>
        <a:xfrm>
          <a:off x="231424" y="2296475"/>
          <a:ext cx="1422779" cy="234746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Aggregates</a:t>
          </a:r>
          <a:endParaRPr lang="en-GB" sz="1000" kern="1200" dirty="0"/>
        </a:p>
      </dsp:txBody>
      <dsp:txXfrm>
        <a:off x="231424" y="2296475"/>
        <a:ext cx="1422779" cy="234746"/>
      </dsp:txXfrm>
    </dsp:sp>
    <dsp:sp modelId="{0B6A0758-14EE-4FF2-A389-B017AD4F0155}">
      <dsp:nvSpPr>
        <dsp:cNvPr id="0" name=""/>
        <dsp:cNvSpPr/>
      </dsp:nvSpPr>
      <dsp:spPr>
        <a:xfrm>
          <a:off x="231424" y="2720584"/>
          <a:ext cx="1378711" cy="280103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Archives</a:t>
          </a:r>
        </a:p>
      </dsp:txBody>
      <dsp:txXfrm>
        <a:off x="231424" y="2720584"/>
        <a:ext cx="1378711" cy="280103"/>
      </dsp:txXfrm>
    </dsp:sp>
    <dsp:sp modelId="{058585AC-5F2B-41B8-A9D2-A4761CA0263D}">
      <dsp:nvSpPr>
        <dsp:cNvPr id="0" name=""/>
        <dsp:cNvSpPr/>
      </dsp:nvSpPr>
      <dsp:spPr>
        <a:xfrm>
          <a:off x="231424" y="3190049"/>
          <a:ext cx="1378720" cy="233542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/>
            <a:t>Capitalisation</a:t>
          </a:r>
          <a:endParaRPr lang="en-GB" sz="1000" kern="1200" dirty="0"/>
        </a:p>
      </dsp:txBody>
      <dsp:txXfrm>
        <a:off x="231424" y="3190049"/>
        <a:ext cx="1378720" cy="233542"/>
      </dsp:txXfrm>
    </dsp:sp>
    <dsp:sp modelId="{E9CEC137-12A9-41D1-A7B1-436CA31C8CE1}">
      <dsp:nvSpPr>
        <dsp:cNvPr id="0" name=""/>
        <dsp:cNvSpPr/>
      </dsp:nvSpPr>
      <dsp:spPr>
        <a:xfrm>
          <a:off x="231424" y="3612954"/>
          <a:ext cx="1381110" cy="264746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Fictitious Entities</a:t>
          </a:r>
          <a:endParaRPr lang="en-GB" sz="1000" kern="1200" dirty="0"/>
        </a:p>
      </dsp:txBody>
      <dsp:txXfrm>
        <a:off x="231424" y="3612954"/>
        <a:ext cx="1381110" cy="264746"/>
      </dsp:txXfrm>
    </dsp:sp>
    <dsp:sp modelId="{A1AAFA15-7037-4513-A253-E2BCE49E469B}">
      <dsp:nvSpPr>
        <dsp:cNvPr id="0" name=""/>
        <dsp:cNvSpPr/>
      </dsp:nvSpPr>
      <dsp:spPr>
        <a:xfrm>
          <a:off x="231424" y="4067063"/>
          <a:ext cx="1405970" cy="282298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Music</a:t>
          </a:r>
          <a:endParaRPr lang="en-GB" sz="1000" kern="1200" dirty="0"/>
        </a:p>
      </dsp:txBody>
      <dsp:txXfrm>
        <a:off x="231424" y="4067063"/>
        <a:ext cx="1405970" cy="282298"/>
      </dsp:txXfrm>
    </dsp:sp>
    <dsp:sp modelId="{FDF46AB8-FCD0-4E5A-9E7D-465E2005074E}">
      <dsp:nvSpPr>
        <dsp:cNvPr id="0" name=""/>
        <dsp:cNvSpPr/>
      </dsp:nvSpPr>
      <dsp:spPr>
        <a:xfrm>
          <a:off x="231424" y="4538725"/>
          <a:ext cx="1396078" cy="203271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Places</a:t>
          </a:r>
          <a:endParaRPr lang="en-GB" sz="1000" kern="1200" dirty="0"/>
        </a:p>
      </dsp:txBody>
      <dsp:txXfrm>
        <a:off x="231424" y="4538725"/>
        <a:ext cx="1396078" cy="203271"/>
      </dsp:txXfrm>
    </dsp:sp>
    <dsp:sp modelId="{96E540D1-1CA5-452D-B439-BCCC471B614E}">
      <dsp:nvSpPr>
        <dsp:cNvPr id="0" name=""/>
        <dsp:cNvSpPr/>
      </dsp:nvSpPr>
      <dsp:spPr>
        <a:xfrm>
          <a:off x="231424" y="4931358"/>
          <a:ext cx="1412887" cy="251022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RDA/ONIX</a:t>
          </a:r>
          <a:endParaRPr lang="en-GB" sz="1000" kern="1200" dirty="0"/>
        </a:p>
      </dsp:txBody>
      <dsp:txXfrm>
        <a:off x="231424" y="4931358"/>
        <a:ext cx="1412887" cy="251022"/>
      </dsp:txXfrm>
    </dsp:sp>
    <dsp:sp modelId="{A4F742D5-A3F6-4C64-92F7-9FF3E4DF9D6D}">
      <dsp:nvSpPr>
        <dsp:cNvPr id="0" name=""/>
        <dsp:cNvSpPr/>
      </dsp:nvSpPr>
      <dsp:spPr>
        <a:xfrm>
          <a:off x="231424" y="5371743"/>
          <a:ext cx="1415096" cy="229119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Relationship Designators</a:t>
          </a:r>
          <a:endParaRPr lang="en-GB" sz="1000" kern="1200" dirty="0"/>
        </a:p>
      </dsp:txBody>
      <dsp:txXfrm>
        <a:off x="231424" y="5371743"/>
        <a:ext cx="1415096" cy="229119"/>
      </dsp:txXfrm>
    </dsp:sp>
    <dsp:sp modelId="{7439DCD4-CE9A-416A-AE39-4A47B7659210}">
      <dsp:nvSpPr>
        <dsp:cNvPr id="0" name=""/>
        <dsp:cNvSpPr/>
      </dsp:nvSpPr>
      <dsp:spPr>
        <a:xfrm>
          <a:off x="1062581" y="1016024"/>
          <a:ext cx="732120" cy="450862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Steering Committee Secretary</a:t>
          </a:r>
        </a:p>
      </dsp:txBody>
      <dsp:txXfrm>
        <a:off x="1062581" y="1016024"/>
        <a:ext cx="732120" cy="450862"/>
      </dsp:txXfrm>
    </dsp:sp>
    <dsp:sp modelId="{6D383A01-767B-4020-BB53-F5F7D0C10EB5}">
      <dsp:nvSpPr>
        <dsp:cNvPr id="0" name=""/>
        <dsp:cNvSpPr/>
      </dsp:nvSpPr>
      <dsp:spPr>
        <a:xfrm>
          <a:off x="1984064" y="1016024"/>
          <a:ext cx="718585" cy="450862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Examples Editor</a:t>
          </a:r>
        </a:p>
      </dsp:txBody>
      <dsp:txXfrm>
        <a:off x="1984064" y="1016024"/>
        <a:ext cx="718585" cy="450862"/>
      </dsp:txXfrm>
    </dsp:sp>
    <dsp:sp modelId="{794CBBB8-DEDB-4902-9023-05BCD91097D7}">
      <dsp:nvSpPr>
        <dsp:cNvPr id="0" name=""/>
        <dsp:cNvSpPr/>
      </dsp:nvSpPr>
      <dsp:spPr>
        <a:xfrm>
          <a:off x="2892012" y="1016024"/>
          <a:ext cx="801363" cy="450862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Technical Team Liaison Officer</a:t>
          </a:r>
        </a:p>
      </dsp:txBody>
      <dsp:txXfrm>
        <a:off x="2892012" y="1016024"/>
        <a:ext cx="801363" cy="450862"/>
      </dsp:txXfrm>
    </dsp:sp>
    <dsp:sp modelId="{EDB1758E-164E-48E0-B596-A7FF7111D1DC}">
      <dsp:nvSpPr>
        <dsp:cNvPr id="0" name=""/>
        <dsp:cNvSpPr/>
      </dsp:nvSpPr>
      <dsp:spPr>
        <a:xfrm>
          <a:off x="3092352" y="1656250"/>
          <a:ext cx="901725" cy="450862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solidFill>
            <a:schemeClr val="accent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Technical Working Group</a:t>
          </a:r>
        </a:p>
      </dsp:txBody>
      <dsp:txXfrm>
        <a:off x="3092352" y="1656250"/>
        <a:ext cx="901725" cy="450862"/>
      </dsp:txXfrm>
    </dsp:sp>
    <dsp:sp modelId="{188F2376-4750-4455-A7AE-40AC4063B7D9}">
      <dsp:nvSpPr>
        <dsp:cNvPr id="0" name=""/>
        <dsp:cNvSpPr/>
      </dsp:nvSpPr>
      <dsp:spPr>
        <a:xfrm>
          <a:off x="3990462" y="1016024"/>
          <a:ext cx="771913" cy="450862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Translations Team Liaison Officer</a:t>
          </a:r>
        </a:p>
      </dsp:txBody>
      <dsp:txXfrm>
        <a:off x="3990462" y="1016024"/>
        <a:ext cx="771913" cy="450862"/>
      </dsp:txXfrm>
    </dsp:sp>
    <dsp:sp modelId="{B2992E6D-B91A-4EE1-BFA2-63C9111EC60C}">
      <dsp:nvSpPr>
        <dsp:cNvPr id="0" name=""/>
        <dsp:cNvSpPr/>
      </dsp:nvSpPr>
      <dsp:spPr>
        <a:xfrm>
          <a:off x="4183441" y="1656250"/>
          <a:ext cx="901725" cy="450862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solidFill>
            <a:schemeClr val="accent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Translations Working Group</a:t>
          </a:r>
        </a:p>
      </dsp:txBody>
      <dsp:txXfrm>
        <a:off x="4183441" y="1656250"/>
        <a:ext cx="901725" cy="450862"/>
      </dsp:txXfrm>
    </dsp:sp>
    <dsp:sp modelId="{21285FC7-4CD1-4376-AB5D-54E0CA23A678}">
      <dsp:nvSpPr>
        <dsp:cNvPr id="0" name=""/>
        <dsp:cNvSpPr/>
      </dsp:nvSpPr>
      <dsp:spPr>
        <a:xfrm>
          <a:off x="4951738" y="1016024"/>
          <a:ext cx="1072783" cy="419784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Wider Community Engagement Officer</a:t>
          </a:r>
        </a:p>
      </dsp:txBody>
      <dsp:txXfrm>
        <a:off x="4951738" y="1016024"/>
        <a:ext cx="1072783" cy="419784"/>
      </dsp:txXfrm>
    </dsp:sp>
    <dsp:sp modelId="{C17A9BD6-04A9-4996-8EB1-B709F3E0B0D8}">
      <dsp:nvSpPr>
        <dsp:cNvPr id="0" name=""/>
        <dsp:cNvSpPr/>
      </dsp:nvSpPr>
      <dsp:spPr>
        <a:xfrm>
          <a:off x="6213884" y="1016024"/>
          <a:ext cx="901725" cy="450862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6 x Regional Representatives </a:t>
          </a:r>
        </a:p>
      </dsp:txBody>
      <dsp:txXfrm>
        <a:off x="6213884" y="1016024"/>
        <a:ext cx="901725" cy="450862"/>
      </dsp:txXfrm>
    </dsp:sp>
    <dsp:sp modelId="{02266518-F11F-4208-B5DE-AE0F3877495B}">
      <dsp:nvSpPr>
        <dsp:cNvPr id="0" name=""/>
        <dsp:cNvSpPr/>
      </dsp:nvSpPr>
      <dsp:spPr>
        <a:xfrm>
          <a:off x="6439315" y="1656250"/>
          <a:ext cx="901725" cy="450862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Africa</a:t>
          </a:r>
        </a:p>
      </dsp:txBody>
      <dsp:txXfrm>
        <a:off x="6439315" y="1656250"/>
        <a:ext cx="901725" cy="450862"/>
      </dsp:txXfrm>
    </dsp:sp>
    <dsp:sp modelId="{2A491B77-B599-40D2-87CC-1492DA8D357D}">
      <dsp:nvSpPr>
        <dsp:cNvPr id="0" name=""/>
        <dsp:cNvSpPr/>
      </dsp:nvSpPr>
      <dsp:spPr>
        <a:xfrm>
          <a:off x="6439315" y="2296475"/>
          <a:ext cx="901725" cy="450862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Latin America and The Caribbean</a:t>
          </a:r>
        </a:p>
      </dsp:txBody>
      <dsp:txXfrm>
        <a:off x="6439315" y="2296475"/>
        <a:ext cx="901725" cy="450862"/>
      </dsp:txXfrm>
    </dsp:sp>
    <dsp:sp modelId="{7117F74B-0874-4BF1-8603-563BB25E2250}">
      <dsp:nvSpPr>
        <dsp:cNvPr id="0" name=""/>
        <dsp:cNvSpPr/>
      </dsp:nvSpPr>
      <dsp:spPr>
        <a:xfrm>
          <a:off x="6439315" y="2936700"/>
          <a:ext cx="901725" cy="450862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North America</a:t>
          </a:r>
        </a:p>
      </dsp:txBody>
      <dsp:txXfrm>
        <a:off x="6439315" y="2936700"/>
        <a:ext cx="901725" cy="450862"/>
      </dsp:txXfrm>
    </dsp:sp>
    <dsp:sp modelId="{ADF0F90B-0B7C-4E8F-928D-06BE7033C5D4}">
      <dsp:nvSpPr>
        <dsp:cNvPr id="0" name=""/>
        <dsp:cNvSpPr/>
      </dsp:nvSpPr>
      <dsp:spPr>
        <a:xfrm>
          <a:off x="6439315" y="3576926"/>
          <a:ext cx="901725" cy="450862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Asia</a:t>
          </a:r>
        </a:p>
      </dsp:txBody>
      <dsp:txXfrm>
        <a:off x="6439315" y="3576926"/>
        <a:ext cx="901725" cy="450862"/>
      </dsp:txXfrm>
    </dsp:sp>
    <dsp:sp modelId="{F7D74276-0CFD-4200-9067-8C0D60688DBA}">
      <dsp:nvSpPr>
        <dsp:cNvPr id="0" name=""/>
        <dsp:cNvSpPr/>
      </dsp:nvSpPr>
      <dsp:spPr>
        <a:xfrm>
          <a:off x="6439315" y="4217151"/>
          <a:ext cx="901725" cy="450862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Europe</a:t>
          </a:r>
        </a:p>
      </dsp:txBody>
      <dsp:txXfrm>
        <a:off x="6439315" y="4217151"/>
        <a:ext cx="901725" cy="450862"/>
      </dsp:txXfrm>
    </dsp:sp>
    <dsp:sp modelId="{CA274196-02FB-47BF-B363-9B35B233386B}">
      <dsp:nvSpPr>
        <dsp:cNvPr id="0" name=""/>
        <dsp:cNvSpPr/>
      </dsp:nvSpPr>
      <dsp:spPr>
        <a:xfrm>
          <a:off x="6439315" y="4857376"/>
          <a:ext cx="901725" cy="450862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Oceania</a:t>
          </a:r>
        </a:p>
      </dsp:txBody>
      <dsp:txXfrm>
        <a:off x="6439315" y="4857376"/>
        <a:ext cx="901725" cy="450862"/>
      </dsp:txXfrm>
    </dsp:sp>
    <dsp:sp modelId="{84A4B3AE-FEE0-4DD4-ADE1-51EE585AB9B6}">
      <dsp:nvSpPr>
        <dsp:cNvPr id="0" name=""/>
        <dsp:cNvSpPr/>
      </dsp:nvSpPr>
      <dsp:spPr>
        <a:xfrm>
          <a:off x="7304972" y="1016024"/>
          <a:ext cx="687124" cy="450862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ALA Publishing Rep</a:t>
          </a:r>
        </a:p>
      </dsp:txBody>
      <dsp:txXfrm>
        <a:off x="7304972" y="1016024"/>
        <a:ext cx="687124" cy="450862"/>
      </dsp:txXfrm>
    </dsp:sp>
    <dsp:sp modelId="{9FFB7DEB-6D5A-4E4D-80CA-96E18E59020F}">
      <dsp:nvSpPr>
        <dsp:cNvPr id="0" name=""/>
        <dsp:cNvSpPr/>
      </dsp:nvSpPr>
      <dsp:spPr>
        <a:xfrm>
          <a:off x="8181458" y="1016024"/>
          <a:ext cx="659179" cy="450862"/>
        </a:xfrm>
        <a:prstGeom prst="rect">
          <a:avLst/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  <a:miter lim="800000"/>
        </a:ln>
        <a:effectLst/>
        <a:scene3d>
          <a:camera prst="orthographicFront"/>
          <a:lightRig rig="flat" dir="t"/>
        </a:scene3d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Chair of RDA Board</a:t>
          </a:r>
        </a:p>
      </dsp:txBody>
      <dsp:txXfrm>
        <a:off x="8181458" y="1016024"/>
        <a:ext cx="659179" cy="450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20C89-788F-4E16-BE07-0D79FFFF66E6}" type="datetimeFigureOut">
              <a:rPr lang="en-GB" smtClean="0"/>
              <a:t>11/05/2017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C7BE45-FC68-47A7-89CA-E125ED956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882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E34AA-D804-4CB9-B15D-A67A5BA83B4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666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81D1-9234-4F11-B532-9758FFCE0B14}" type="datetimeFigureOut">
              <a:rPr lang="en-GB" smtClean="0"/>
              <a:t>11/05/2017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FE4BB-F6A6-4EDC-A420-BDCF964C0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930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81D1-9234-4F11-B532-9758FFCE0B14}" type="datetimeFigureOut">
              <a:rPr lang="en-GB" smtClean="0"/>
              <a:t>11/05/2017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FE4BB-F6A6-4EDC-A420-BDCF964C0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738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81D1-9234-4F11-B532-9758FFCE0B14}" type="datetimeFigureOut">
              <a:rPr lang="en-GB" smtClean="0"/>
              <a:t>11/05/2017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FE4BB-F6A6-4EDC-A420-BDCF964C0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192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81D1-9234-4F11-B532-9758FFCE0B14}" type="datetimeFigureOut">
              <a:rPr lang="en-GB" smtClean="0"/>
              <a:t>11/05/2017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FE4BB-F6A6-4EDC-A420-BDCF964C0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53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81D1-9234-4F11-B532-9758FFCE0B14}" type="datetimeFigureOut">
              <a:rPr lang="en-GB" smtClean="0"/>
              <a:t>11/05/2017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FE4BB-F6A6-4EDC-A420-BDCF964C0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59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81D1-9234-4F11-B532-9758FFCE0B14}" type="datetimeFigureOut">
              <a:rPr lang="en-GB" smtClean="0"/>
              <a:t>11/05/2017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FE4BB-F6A6-4EDC-A420-BDCF964C0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791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81D1-9234-4F11-B532-9758FFCE0B14}" type="datetimeFigureOut">
              <a:rPr lang="en-GB" smtClean="0"/>
              <a:t>11/05/2017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FE4BB-F6A6-4EDC-A420-BDCF964C0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3378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81D1-9234-4F11-B532-9758FFCE0B14}" type="datetimeFigureOut">
              <a:rPr lang="en-GB" smtClean="0"/>
              <a:t>11/05/2017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FE4BB-F6A6-4EDC-A420-BDCF964C0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480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81D1-9234-4F11-B532-9758FFCE0B14}" type="datetimeFigureOut">
              <a:rPr lang="en-GB" smtClean="0"/>
              <a:t>11/05/2017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FE4BB-F6A6-4EDC-A420-BDCF964C0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75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81D1-9234-4F11-B532-9758FFCE0B14}" type="datetimeFigureOut">
              <a:rPr lang="en-GB" smtClean="0"/>
              <a:t>11/05/2017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FE4BB-F6A6-4EDC-A420-BDCF964C0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378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81D1-9234-4F11-B532-9758FFCE0B14}" type="datetimeFigureOut">
              <a:rPr lang="en-GB" smtClean="0"/>
              <a:t>11/05/2017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FE4BB-F6A6-4EDC-A420-BDCF964C0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415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781D1-9234-4F11-B532-9758FFCE0B14}" type="datetimeFigureOut">
              <a:rPr lang="en-GB" smtClean="0"/>
              <a:t>11/05/2017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FE4BB-F6A6-4EDC-A420-BDCF964C09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960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rscchair@rdatoolkit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da-rsc.org/" TargetMode="External"/><Relationship Id="rId5" Type="http://schemas.openxmlformats.org/officeDocument/2006/relationships/hyperlink" Target="http://www.rdaregistry.info/" TargetMode="External"/><Relationship Id="rId4" Type="http://schemas.openxmlformats.org/officeDocument/2006/relationships/hyperlink" Target="http://access.rdatoolkit.or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br>
              <a:rPr lang="en-GB" dirty="0"/>
            </a:b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RDA Governance and strategy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Gordon Dunsire</a:t>
            </a:r>
          </a:p>
          <a:p>
            <a:r>
              <a:rPr lang="en-GB" dirty="0"/>
              <a:t>[based on a presentation by </a:t>
            </a:r>
            <a:r>
              <a:rPr lang="en-GB"/>
              <a:t>Simon Berney-Edwards]</a:t>
            </a:r>
            <a:endParaRPr lang="en-GB" dirty="0"/>
          </a:p>
          <a:p>
            <a:r>
              <a:rPr lang="en-GB" dirty="0"/>
              <a:t>Presented to EURIG 2017, Florence, Italy</a:t>
            </a:r>
          </a:p>
        </p:txBody>
      </p:sp>
    </p:spTree>
    <p:extLst>
      <p:ext uri="{BB962C8B-B14F-4D97-AF65-F5344CB8AC3E}">
        <p14:creationId xmlns:p14="http://schemas.microsoft.com/office/powerpoint/2010/main" val="1815541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RSC+ (plus)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One-year "experiment" to evolve responsibilities in new governance structure</a:t>
            </a:r>
          </a:p>
          <a:p>
            <a:r>
              <a:rPr lang="en-GB" dirty="0"/>
              <a:t>RSC + Chairs of working groups</a:t>
            </a:r>
          </a:p>
          <a:p>
            <a:r>
              <a:rPr lang="en-GB" dirty="0"/>
              <a:t>Will take part in 2 RSC executive meetings (May: Chicago; October: Madrid)</a:t>
            </a:r>
          </a:p>
          <a:p>
            <a:r>
              <a:rPr lang="en-GB" dirty="0"/>
              <a:t>And all 3R Project discussions</a:t>
            </a:r>
          </a:p>
          <a:p>
            <a:pPr lvl="1"/>
            <a:r>
              <a:rPr lang="en-GB" dirty="0"/>
              <a:t>Project wiki</a:t>
            </a:r>
          </a:p>
          <a:p>
            <a:pPr lvl="1"/>
            <a:r>
              <a:rPr lang="en-GB" dirty="0"/>
              <a:t>Act as liaisons with communities and groups</a:t>
            </a:r>
          </a:p>
        </p:txBody>
      </p:sp>
    </p:spTree>
    <p:extLst>
      <p:ext uri="{BB962C8B-B14F-4D97-AF65-F5344CB8AC3E}">
        <p14:creationId xmlns:p14="http://schemas.microsoft.com/office/powerpoint/2010/main" val="3130783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RDA 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Policy documents updated</a:t>
            </a:r>
          </a:p>
          <a:p>
            <a:r>
              <a:rPr lang="en-GB" dirty="0"/>
              <a:t>New FAQ web page</a:t>
            </a:r>
          </a:p>
          <a:p>
            <a:r>
              <a:rPr lang="en-GB" dirty="0"/>
              <a:t>New section of website with selected presentations, etc.</a:t>
            </a:r>
          </a:p>
        </p:txBody>
      </p:sp>
    </p:spTree>
    <p:extLst>
      <p:ext uri="{BB962C8B-B14F-4D97-AF65-F5344CB8AC3E}">
        <p14:creationId xmlns:p14="http://schemas.microsoft.com/office/powerpoint/2010/main" val="1284990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Thank you!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rscchair@rdatoolkit.org</a:t>
            </a:r>
            <a:endParaRPr lang="en-GB" dirty="0"/>
          </a:p>
          <a:p>
            <a:r>
              <a:rPr lang="en-GB" dirty="0">
                <a:hlinkClick r:id="rId4"/>
              </a:rPr>
              <a:t>http://access.rdatoolkit.org/</a:t>
            </a:r>
            <a:endParaRPr lang="en-GB" dirty="0"/>
          </a:p>
          <a:p>
            <a:r>
              <a:rPr lang="en-GB" dirty="0">
                <a:hlinkClick r:id="rId5"/>
              </a:rPr>
              <a:t>http://www.rdaregistry.info/</a:t>
            </a:r>
            <a:endParaRPr lang="en-GB" dirty="0"/>
          </a:p>
          <a:p>
            <a:r>
              <a:rPr lang="en-GB" dirty="0">
                <a:hlinkClick r:id="rId6"/>
              </a:rPr>
              <a:t>http://www.rda-rsc.org/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3216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/>
          <a:srcRect l="31250" t="25000" r="31836" b="15625"/>
          <a:stretch>
            <a:fillRect/>
          </a:stretch>
        </p:blipFill>
        <p:spPr bwMode="auto">
          <a:xfrm>
            <a:off x="214281" y="142852"/>
            <a:ext cx="7358115" cy="6657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7715272" y="4929198"/>
            <a:ext cx="357190" cy="214314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7715272" y="5214950"/>
            <a:ext cx="357190" cy="214314"/>
          </a:xfrm>
          <a:prstGeom prst="rect">
            <a:avLst/>
          </a:prstGeom>
          <a:solidFill>
            <a:srgbClr val="67C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715272" y="5500702"/>
            <a:ext cx="357190" cy="21431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715272" y="5786454"/>
            <a:ext cx="357190" cy="214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8072462" y="4929198"/>
            <a:ext cx="571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072462" y="5214950"/>
            <a:ext cx="571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1-10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72462" y="5500702"/>
            <a:ext cx="7143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11-100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072462" y="5786454"/>
            <a:ext cx="7143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101 +</a:t>
            </a:r>
          </a:p>
        </p:txBody>
      </p:sp>
    </p:spTree>
    <p:extLst>
      <p:ext uri="{BB962C8B-B14F-4D97-AF65-F5344CB8AC3E}">
        <p14:creationId xmlns:p14="http://schemas.microsoft.com/office/powerpoint/2010/main" val="1362442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165" y="560652"/>
            <a:ext cx="4794198" cy="701731"/>
          </a:xfrm>
        </p:spPr>
        <p:txBody>
          <a:bodyPr wrap="none">
            <a:spAutoFit/>
          </a:bodyPr>
          <a:lstStyle/>
          <a:p>
            <a:r>
              <a:rPr lang="en-GB" dirty="0"/>
              <a:t>The journey so far….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78985" y="2053722"/>
            <a:ext cx="8186029" cy="4101857"/>
            <a:chOff x="467544" y="1424667"/>
            <a:chExt cx="8186029" cy="4101857"/>
          </a:xfrm>
        </p:grpSpPr>
        <p:cxnSp>
          <p:nvCxnSpPr>
            <p:cNvPr id="27" name="Straight Connector 26"/>
            <p:cNvCxnSpPr>
              <a:stCxn id="26" idx="1"/>
            </p:cNvCxnSpPr>
            <p:nvPr/>
          </p:nvCxnSpPr>
          <p:spPr>
            <a:xfrm>
              <a:off x="3779912" y="1623284"/>
              <a:ext cx="0" cy="35277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467544" y="5157192"/>
              <a:ext cx="792088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467544" y="5157192"/>
              <a:ext cx="0" cy="21602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123728" y="5165531"/>
              <a:ext cx="0" cy="21602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4139952" y="5157192"/>
              <a:ext cx="0" cy="21602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6300192" y="5157192"/>
              <a:ext cx="0" cy="21602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8388424" y="5157192"/>
              <a:ext cx="0" cy="21602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935596" y="5157192"/>
              <a:ext cx="792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2013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020272" y="5150505"/>
              <a:ext cx="792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2016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788024" y="5157192"/>
              <a:ext cx="7920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2015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843808" y="5157192"/>
              <a:ext cx="720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2014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020545" y="1424667"/>
              <a:ext cx="1679247" cy="27699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lvl="0" algn="ctr"/>
              <a:r>
                <a:rPr lang="en-US" sz="1200" dirty="0"/>
                <a:t>Initial review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967511" y="1753845"/>
              <a:ext cx="1440160" cy="830997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lvl="0" algn="ctr"/>
              <a:r>
                <a:rPr lang="en-US" sz="1200" dirty="0" err="1"/>
                <a:t>CoP</a:t>
              </a:r>
              <a:r>
                <a:rPr lang="en-US" sz="1200" dirty="0"/>
                <a:t> agree vision, strategy and need for Governance Review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026563" y="2744053"/>
              <a:ext cx="1113389" cy="46166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sz="1200" dirty="0"/>
                <a:t>Stakeholder consultation </a:t>
              </a:r>
              <a:endParaRPr lang="en-GB" sz="1200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211716" y="3137192"/>
              <a:ext cx="1152615" cy="830997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lvl="0" algn="ctr"/>
              <a:r>
                <a:rPr lang="en-US" sz="1200" dirty="0" err="1"/>
                <a:t>CoP</a:t>
              </a:r>
              <a:r>
                <a:rPr lang="en-US" sz="1200" dirty="0"/>
                <a:t>  approve overall Governance model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237839" y="2261676"/>
              <a:ext cx="1167714" cy="6463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lvl="0" algn="ctr"/>
              <a:r>
                <a:rPr lang="en-US" sz="1200" dirty="0"/>
                <a:t>Launch new governance model branding</a:t>
              </a:r>
              <a:endParaRPr lang="en-GB" sz="1200" dirty="0"/>
            </a:p>
          </p:txBody>
        </p:sp>
        <p:cxnSp>
          <p:nvCxnSpPr>
            <p:cNvPr id="28" name="Straight Connector 27"/>
            <p:cNvCxnSpPr>
              <a:stCxn id="21" idx="1"/>
            </p:cNvCxnSpPr>
            <p:nvPr/>
          </p:nvCxnSpPr>
          <p:spPr>
            <a:xfrm rot="10800000" flipV="1">
              <a:off x="1020545" y="1563166"/>
              <a:ext cx="1588" cy="35873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22" idx="2"/>
            </p:cNvCxnSpPr>
            <p:nvPr/>
          </p:nvCxnSpPr>
          <p:spPr>
            <a:xfrm>
              <a:off x="2687591" y="2584842"/>
              <a:ext cx="0" cy="25589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24" idx="2"/>
            </p:cNvCxnSpPr>
            <p:nvPr/>
          </p:nvCxnSpPr>
          <p:spPr>
            <a:xfrm flipH="1">
              <a:off x="4788023" y="3968189"/>
              <a:ext cx="1" cy="11756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25" idx="2"/>
            </p:cNvCxnSpPr>
            <p:nvPr/>
          </p:nvCxnSpPr>
          <p:spPr>
            <a:xfrm>
              <a:off x="5821696" y="2908007"/>
              <a:ext cx="0" cy="22358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3026563" y="3205718"/>
              <a:ext cx="0" cy="19381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>
              <a:off x="6263701" y="3151035"/>
              <a:ext cx="1152615" cy="830997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lvl="0" algn="ctr"/>
              <a:r>
                <a:rPr lang="en-US" sz="1200" dirty="0"/>
                <a:t>Board  approve selection and transition requirements</a:t>
              </a:r>
            </a:p>
          </p:txBody>
        </p:sp>
        <p:cxnSp>
          <p:nvCxnSpPr>
            <p:cNvPr id="39" name="Straight Connector 38"/>
            <p:cNvCxnSpPr>
              <a:stCxn id="38" idx="2"/>
            </p:cNvCxnSpPr>
            <p:nvPr/>
          </p:nvCxnSpPr>
          <p:spPr>
            <a:xfrm>
              <a:off x="6840009" y="3982032"/>
              <a:ext cx="0" cy="11756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5"/>
            <p:cNvSpPr/>
            <p:nvPr/>
          </p:nvSpPr>
          <p:spPr>
            <a:xfrm>
              <a:off x="3779912" y="1484784"/>
              <a:ext cx="3672408" cy="27699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lvl="0" algn="ctr"/>
              <a:r>
                <a:rPr lang="en-US" sz="1200" dirty="0"/>
                <a:t>Discussions in the regions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7500958" y="2143116"/>
              <a:ext cx="1152615" cy="6463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lvl="0" algn="ctr"/>
              <a:r>
                <a:rPr lang="en-US" sz="1200" dirty="0"/>
                <a:t>First set of Board and RSC appointments</a:t>
              </a:r>
            </a:p>
          </p:txBody>
        </p:sp>
        <p:cxnSp>
          <p:nvCxnSpPr>
            <p:cNvPr id="30" name="Straight Connector 29"/>
            <p:cNvCxnSpPr>
              <a:stCxn id="29" idx="2"/>
            </p:cNvCxnSpPr>
            <p:nvPr/>
          </p:nvCxnSpPr>
          <p:spPr>
            <a:xfrm rot="5400000">
              <a:off x="6897832" y="3964077"/>
              <a:ext cx="2354065" cy="48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09915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Governance Model Overview</a:t>
            </a:r>
          </a:p>
        </p:txBody>
      </p:sp>
      <p:graphicFrame>
        <p:nvGraphicFramePr>
          <p:cNvPr id="3" name="Diagram 2"/>
          <p:cNvGraphicFramePr/>
          <p:nvPr>
            <p:extLst/>
          </p:nvPr>
        </p:nvGraphicFramePr>
        <p:xfrm>
          <a:off x="440055" y="1479550"/>
          <a:ext cx="8263890" cy="3898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3614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650" y="28988"/>
            <a:ext cx="6108700" cy="863600"/>
          </a:xfrm>
          <a:prstGeom prst="rect">
            <a:avLst/>
          </a:prstGeom>
        </p:spPr>
      </p:pic>
      <p:graphicFrame>
        <p:nvGraphicFramePr>
          <p:cNvPr id="3" name="Diagram 2"/>
          <p:cNvGraphicFramePr/>
          <p:nvPr>
            <p:extLst/>
          </p:nvPr>
        </p:nvGraphicFramePr>
        <p:xfrm>
          <a:off x="189865" y="764704"/>
          <a:ext cx="8846632" cy="5976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08986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09404" y="269902"/>
            <a:ext cx="2644698" cy="480131"/>
          </a:xfrm>
        </p:spPr>
        <p:txBody>
          <a:bodyPr wrap="none">
            <a:spAutoFit/>
          </a:bodyPr>
          <a:lstStyle/>
          <a:p>
            <a:pPr lvl="0"/>
            <a:r>
              <a:rPr lang="en-GB" sz="2800" b="1" dirty="0"/>
              <a:t>Selection process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35627"/>
            <a:ext cx="3881108" cy="548680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14282" y="1142984"/>
          <a:ext cx="8712968" cy="36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64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564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Who?</a:t>
                      </a:r>
                      <a:endParaRPr lang="en-GB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64" marR="4636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Selection Process</a:t>
                      </a:r>
                      <a:endParaRPr lang="en-GB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364" marR="46364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R="20193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Times New Roman"/>
                        </a:rPr>
                        <a:t>RSC Chair</a:t>
                      </a:r>
                    </a:p>
                  </a:txBody>
                  <a:tcPr marL="64168" marR="64168" marT="0" marB="0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+mn-lt"/>
                          <a:ea typeface="Calibri"/>
                          <a:cs typeface="Times New Roman"/>
                        </a:rPr>
                        <a:t>Application and Selection</a:t>
                      </a:r>
                    </a:p>
                  </a:txBody>
                  <a:tcPr marL="46364" marR="46364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Times New Roman"/>
                        </a:rPr>
                        <a:t>Examples Editor</a:t>
                      </a:r>
                    </a:p>
                  </a:txBody>
                  <a:tcPr marL="64168" marR="64168" marT="0" marB="0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364" marR="46364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Times New Roman"/>
                        </a:rPr>
                        <a:t>Technical Liaison Officer</a:t>
                      </a:r>
                    </a:p>
                  </a:txBody>
                  <a:tcPr marL="64168" marR="64168" marT="0" marB="0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364" marR="46364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Times New Roman"/>
                        </a:rPr>
                        <a:t>Translations Team Liaison Officer</a:t>
                      </a:r>
                    </a:p>
                  </a:txBody>
                  <a:tcPr marL="64168" marR="64168" marT="0" marB="0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364" marR="46364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Times New Roman"/>
                        </a:rPr>
                        <a:t>Wider Community Engagement Officer</a:t>
                      </a:r>
                    </a:p>
                  </a:txBody>
                  <a:tcPr marL="64168" marR="64168" marT="0" marB="0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364" marR="46364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Regional Representatives</a:t>
                      </a:r>
                    </a:p>
                  </a:txBody>
                  <a:tcPr marL="46364" marR="4636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+mn-lt"/>
                          <a:ea typeface="Calibri"/>
                          <a:cs typeface="Times New Roman"/>
                        </a:rPr>
                        <a:t>Appointed by Regional Body*</a:t>
                      </a:r>
                    </a:p>
                  </a:txBody>
                  <a:tcPr marL="46364" marR="46364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Secretary</a:t>
                      </a:r>
                    </a:p>
                  </a:txBody>
                  <a:tcPr marL="46364" marR="46364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latin typeface="+mn-lt"/>
                          <a:ea typeface="Calibri"/>
                          <a:cs typeface="Times New Roman"/>
                        </a:rPr>
                        <a:t>Post-holder</a:t>
                      </a:r>
                    </a:p>
                  </a:txBody>
                  <a:tcPr marL="46364" marR="46364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Chair of RDA Board</a:t>
                      </a:r>
                    </a:p>
                  </a:txBody>
                  <a:tcPr marL="46364" marR="46364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64" marR="46364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800" dirty="0">
                          <a:latin typeface="Calibri"/>
                          <a:ea typeface="Calibri"/>
                          <a:cs typeface="Times New Roman"/>
                        </a:rPr>
                        <a:t>ALA Publishing Representative</a:t>
                      </a:r>
                    </a:p>
                  </a:txBody>
                  <a:tcPr marL="46364" marR="46364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64" marR="46364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57158" y="5000636"/>
            <a:ext cx="849694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* Regional representatives will be nominated by the body selected by the RDA Board to represent the region and ratified by the RSC Chair.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GB" sz="1400" dirty="0"/>
              <a:t>Must serve for a minimum of two years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GB" sz="1400" dirty="0"/>
              <a:t>Must work for an institution that has implemented RDA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GB" sz="1400" dirty="0"/>
              <a:t>Must have expert knowledge of RDA</a:t>
            </a:r>
          </a:p>
        </p:txBody>
      </p:sp>
    </p:spTree>
    <p:extLst>
      <p:ext uri="{BB962C8B-B14F-4D97-AF65-F5344CB8AC3E}">
        <p14:creationId xmlns:p14="http://schemas.microsoft.com/office/powerpoint/2010/main" val="2653895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7312" y="256194"/>
            <a:ext cx="2807820" cy="480131"/>
          </a:xfrm>
        </p:spPr>
        <p:txBody>
          <a:bodyPr wrap="none">
            <a:spAutoFit/>
          </a:bodyPr>
          <a:lstStyle/>
          <a:p>
            <a:pPr lvl="0"/>
            <a:r>
              <a:rPr lang="en-GB" sz="2800" b="1" dirty="0"/>
              <a:t>Rotating RSC Roles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127" y="221895"/>
            <a:ext cx="3881108" cy="548680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01059" y="960825"/>
          <a:ext cx="8242356" cy="393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4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76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59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05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05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05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05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05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105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105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1054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93769">
                <a:tc>
                  <a:txBody>
                    <a:bodyPr/>
                    <a:lstStyle/>
                    <a:p>
                      <a:r>
                        <a:rPr lang="en-GB" dirty="0"/>
                        <a:t>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Chair</a:t>
                      </a:r>
                      <a:r>
                        <a:rPr lang="en-US" sz="1400" baseline="0" dirty="0">
                          <a:latin typeface="Calibri"/>
                          <a:ea typeface="Calibri"/>
                          <a:cs typeface="Times New Roman"/>
                        </a:rPr>
                        <a:t> of RSC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64" marR="46364" marT="0" marB="0"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Wider Community Engagement Officer</a:t>
                      </a:r>
                    </a:p>
                  </a:txBody>
                  <a:tcPr marL="46364" marR="46364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Technical Team Liaison</a:t>
                      </a:r>
                      <a:r>
                        <a:rPr lang="en-US" sz="1400" baseline="0" dirty="0">
                          <a:latin typeface="Calibri"/>
                          <a:ea typeface="Calibri"/>
                          <a:cs typeface="Times New Roman"/>
                        </a:rPr>
                        <a:t> Officer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64" marR="46364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Examples</a:t>
                      </a:r>
                      <a:r>
                        <a:rPr lang="en-US" sz="1400" baseline="0" dirty="0">
                          <a:latin typeface="+mn-lt"/>
                          <a:ea typeface="Calibri"/>
                          <a:cs typeface="Times New Roman"/>
                        </a:rPr>
                        <a:t> Editor</a:t>
                      </a:r>
                      <a:endParaRPr lang="en-GB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364" marR="46364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7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latin typeface="+mn-lt"/>
                          <a:ea typeface="Calibri"/>
                          <a:cs typeface="Times New Roman"/>
                        </a:rPr>
                        <a:t>Translations</a:t>
                      </a:r>
                      <a:r>
                        <a:rPr lang="en-GB" sz="1400" baseline="0" dirty="0">
                          <a:latin typeface="+mn-lt"/>
                          <a:ea typeface="Calibri"/>
                          <a:cs typeface="Times New Roman"/>
                        </a:rPr>
                        <a:t> Team Liaison Officer</a:t>
                      </a:r>
                      <a:endParaRPr lang="en-GB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364" marR="46364" marT="0" marB="0"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7762942" y="2381552"/>
            <a:ext cx="663084" cy="2368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4 yrs...</a:t>
            </a:r>
          </a:p>
        </p:txBody>
      </p:sp>
      <p:sp>
        <p:nvSpPr>
          <p:cNvPr id="8" name="Flowchart: Decision 7"/>
          <p:cNvSpPr/>
          <p:nvPr/>
        </p:nvSpPr>
        <p:spPr>
          <a:xfrm>
            <a:off x="262940" y="4977172"/>
            <a:ext cx="382085" cy="216024"/>
          </a:xfrm>
          <a:prstGeom prst="flowChartDecisi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lowchart: Decision 9"/>
          <p:cNvSpPr/>
          <p:nvPr/>
        </p:nvSpPr>
        <p:spPr>
          <a:xfrm>
            <a:off x="1714480" y="2214554"/>
            <a:ext cx="382085" cy="216024"/>
          </a:xfrm>
          <a:prstGeom prst="flowChartDecisi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715228" y="4913171"/>
            <a:ext cx="2450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Selection process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053051" y="2388632"/>
            <a:ext cx="2803781" cy="229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VACANT: 2017-20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924560" y="2388632"/>
            <a:ext cx="2803781" cy="229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4 years: 2021-24</a:t>
            </a:r>
          </a:p>
        </p:txBody>
      </p:sp>
      <p:sp>
        <p:nvSpPr>
          <p:cNvPr id="15" name="Flowchart: Decision 14"/>
          <p:cNvSpPr/>
          <p:nvPr/>
        </p:nvSpPr>
        <p:spPr>
          <a:xfrm>
            <a:off x="6858016" y="2214554"/>
            <a:ext cx="382085" cy="216024"/>
          </a:xfrm>
          <a:prstGeom prst="flowChartDecisi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lowchart: Decision 15"/>
          <p:cNvSpPr/>
          <p:nvPr/>
        </p:nvSpPr>
        <p:spPr>
          <a:xfrm>
            <a:off x="4000496" y="2214554"/>
            <a:ext cx="382085" cy="216024"/>
          </a:xfrm>
          <a:prstGeom prst="flowChartDecisi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ounded Rectangle 16"/>
          <p:cNvSpPr/>
          <p:nvPr/>
        </p:nvSpPr>
        <p:spPr>
          <a:xfrm>
            <a:off x="1315813" y="3789040"/>
            <a:ext cx="2092877" cy="229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Kate James: 2015-18</a:t>
            </a:r>
          </a:p>
        </p:txBody>
      </p:sp>
      <p:sp>
        <p:nvSpPr>
          <p:cNvPr id="18" name="Flowchart: Decision 17"/>
          <p:cNvSpPr/>
          <p:nvPr/>
        </p:nvSpPr>
        <p:spPr>
          <a:xfrm>
            <a:off x="2558253" y="3598393"/>
            <a:ext cx="382085" cy="216024"/>
          </a:xfrm>
          <a:prstGeom prst="flowChartDecisi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ed Rectangle 18"/>
          <p:cNvSpPr/>
          <p:nvPr/>
        </p:nvSpPr>
        <p:spPr>
          <a:xfrm>
            <a:off x="3472330" y="3809839"/>
            <a:ext cx="2803781" cy="229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4 years: 2019-22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343839" y="3809839"/>
            <a:ext cx="2090019" cy="229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4 years: 2023-26</a:t>
            </a:r>
          </a:p>
        </p:txBody>
      </p:sp>
      <p:sp>
        <p:nvSpPr>
          <p:cNvPr id="21" name="Flowchart: Decision 20"/>
          <p:cNvSpPr/>
          <p:nvPr/>
        </p:nvSpPr>
        <p:spPr>
          <a:xfrm>
            <a:off x="5378119" y="3635761"/>
            <a:ext cx="382085" cy="216024"/>
          </a:xfrm>
          <a:prstGeom prst="flowChartDecisi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ounded Rectangle 21"/>
          <p:cNvSpPr/>
          <p:nvPr/>
        </p:nvSpPr>
        <p:spPr>
          <a:xfrm>
            <a:off x="2028542" y="3212976"/>
            <a:ext cx="3560238" cy="2159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VACANCY FROZEN until 3R completion: 2017-21</a:t>
            </a:r>
          </a:p>
        </p:txBody>
      </p:sp>
      <p:sp>
        <p:nvSpPr>
          <p:cNvPr id="23" name="Flowchart: Decision 22"/>
          <p:cNvSpPr/>
          <p:nvPr/>
        </p:nvSpPr>
        <p:spPr>
          <a:xfrm>
            <a:off x="4720034" y="3011375"/>
            <a:ext cx="382085" cy="216024"/>
          </a:xfrm>
          <a:prstGeom prst="flowChartDecisi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Flowchart: Decision 23"/>
          <p:cNvSpPr/>
          <p:nvPr/>
        </p:nvSpPr>
        <p:spPr>
          <a:xfrm>
            <a:off x="1643042" y="3071810"/>
            <a:ext cx="382085" cy="216024"/>
          </a:xfrm>
          <a:prstGeom prst="flowChartDecisi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ounded Rectangle 24"/>
          <p:cNvSpPr/>
          <p:nvPr/>
        </p:nvSpPr>
        <p:spPr>
          <a:xfrm>
            <a:off x="5647043" y="3199172"/>
            <a:ext cx="2754474" cy="229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4 years: 2022-25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2028542" y="4365104"/>
            <a:ext cx="2123510" cy="229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Daniel Paradis: 2017-2019</a:t>
            </a:r>
          </a:p>
        </p:txBody>
      </p:sp>
      <p:sp>
        <p:nvSpPr>
          <p:cNvPr id="28" name="Flowchart: Decision 27"/>
          <p:cNvSpPr/>
          <p:nvPr/>
        </p:nvSpPr>
        <p:spPr>
          <a:xfrm>
            <a:off x="3426576" y="4188573"/>
            <a:ext cx="382085" cy="216024"/>
          </a:xfrm>
          <a:prstGeom prst="flowChartDecisi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ounded Rectangle 28"/>
          <p:cNvSpPr/>
          <p:nvPr/>
        </p:nvSpPr>
        <p:spPr>
          <a:xfrm>
            <a:off x="4180755" y="4358024"/>
            <a:ext cx="2803781" cy="229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4 years: 2020-23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062542" y="4371965"/>
            <a:ext cx="1358122" cy="2089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4 years: 2024-27</a:t>
            </a:r>
          </a:p>
        </p:txBody>
      </p:sp>
      <p:sp>
        <p:nvSpPr>
          <p:cNvPr id="31" name="Flowchart: Decision 30"/>
          <p:cNvSpPr/>
          <p:nvPr/>
        </p:nvSpPr>
        <p:spPr>
          <a:xfrm>
            <a:off x="6123693" y="4166949"/>
            <a:ext cx="382085" cy="216024"/>
          </a:xfrm>
          <a:prstGeom prst="flowChartDecisi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Flowchart: Decision 31"/>
          <p:cNvSpPr/>
          <p:nvPr/>
        </p:nvSpPr>
        <p:spPr>
          <a:xfrm>
            <a:off x="1652121" y="4191026"/>
            <a:ext cx="382085" cy="216024"/>
          </a:xfrm>
          <a:prstGeom prst="flowChartDecisi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ounded Rectangle 35"/>
          <p:cNvSpPr/>
          <p:nvPr/>
        </p:nvSpPr>
        <p:spPr>
          <a:xfrm>
            <a:off x="3499914" y="1602036"/>
            <a:ext cx="2803781" cy="229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4 years: 2019-22</a:t>
            </a:r>
          </a:p>
        </p:txBody>
      </p:sp>
      <p:sp>
        <p:nvSpPr>
          <p:cNvPr id="37" name="Flowchart: Decision 36"/>
          <p:cNvSpPr/>
          <p:nvPr/>
        </p:nvSpPr>
        <p:spPr>
          <a:xfrm>
            <a:off x="5357818" y="1428736"/>
            <a:ext cx="382085" cy="216024"/>
          </a:xfrm>
          <a:prstGeom prst="flowChartDecisi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ounded Rectangle 37"/>
          <p:cNvSpPr/>
          <p:nvPr/>
        </p:nvSpPr>
        <p:spPr>
          <a:xfrm>
            <a:off x="6328219" y="1602036"/>
            <a:ext cx="2115196" cy="229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4 years: 2023-26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1315813" y="1602035"/>
            <a:ext cx="2152880" cy="229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Gordon Dunsire: 2014-18</a:t>
            </a:r>
          </a:p>
        </p:txBody>
      </p:sp>
      <p:sp>
        <p:nvSpPr>
          <p:cNvPr id="40" name="Flowchart: Decision 39"/>
          <p:cNvSpPr/>
          <p:nvPr/>
        </p:nvSpPr>
        <p:spPr>
          <a:xfrm>
            <a:off x="2571736" y="1428736"/>
            <a:ext cx="382085" cy="216024"/>
          </a:xfrm>
          <a:prstGeom prst="flowChartDecisi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Flowchart: Decision 32"/>
          <p:cNvSpPr/>
          <p:nvPr/>
        </p:nvSpPr>
        <p:spPr>
          <a:xfrm>
            <a:off x="7558416" y="2991950"/>
            <a:ext cx="382085" cy="216024"/>
          </a:xfrm>
          <a:prstGeom prst="flowChartDecisi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Flowchart: Decision 33"/>
          <p:cNvSpPr/>
          <p:nvPr/>
        </p:nvSpPr>
        <p:spPr>
          <a:xfrm>
            <a:off x="8081001" y="3601243"/>
            <a:ext cx="382085" cy="216024"/>
          </a:xfrm>
          <a:prstGeom prst="flowChartDecisi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123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27192" y="269902"/>
            <a:ext cx="2230226" cy="480131"/>
          </a:xfrm>
        </p:spPr>
        <p:txBody>
          <a:bodyPr wrap="none">
            <a:spAutoFit/>
          </a:bodyPr>
          <a:lstStyle/>
          <a:p>
            <a:pPr lvl="0"/>
            <a:r>
              <a:rPr lang="en-GB" sz="2800" b="1" dirty="0"/>
              <a:t>RSC Core roles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35237"/>
            <a:ext cx="3881108" cy="548680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51520" y="1844824"/>
          <a:ext cx="8568950" cy="2727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16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3357">
                <a:tc>
                  <a:txBody>
                    <a:bodyPr/>
                    <a:lstStyle/>
                    <a:p>
                      <a:r>
                        <a:rPr lang="en-GB" dirty="0"/>
                        <a:t>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01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Secretary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64" marR="46364" marT="0" marB="0"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01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ALA Publishing Rep</a:t>
                      </a:r>
                      <a:endParaRPr lang="en-GB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364" marR="46364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34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Chair of RDA Board</a:t>
                      </a:r>
                      <a:endParaRPr lang="en-GB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364" marR="46364" marT="0" marB="0"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1500166" y="2428868"/>
            <a:ext cx="2448272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Judy </a:t>
            </a:r>
            <a:r>
              <a:rPr lang="en-GB" sz="1200" dirty="0" err="1"/>
              <a:t>Kuhagen</a:t>
            </a:r>
            <a:endParaRPr lang="en-GB" sz="1200" dirty="0"/>
          </a:p>
        </p:txBody>
      </p:sp>
      <p:sp>
        <p:nvSpPr>
          <p:cNvPr id="7" name="Rounded Rectangle 6"/>
          <p:cNvSpPr/>
          <p:nvPr/>
        </p:nvSpPr>
        <p:spPr>
          <a:xfrm>
            <a:off x="1428728" y="4000504"/>
            <a:ext cx="5357850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Simon Berney-Edwards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00166" y="3500438"/>
            <a:ext cx="7157392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James Hennelly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364262" y="2797292"/>
            <a:ext cx="6264696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Linda  Barnhart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691929" y="2797292"/>
            <a:ext cx="672333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Recruit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857752" y="4286256"/>
            <a:ext cx="3899666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Current Chair of RDA Board</a:t>
            </a:r>
          </a:p>
        </p:txBody>
      </p:sp>
    </p:spTree>
    <p:extLst>
      <p:ext uri="{BB962C8B-B14F-4D97-AF65-F5344CB8AC3E}">
        <p14:creationId xmlns:p14="http://schemas.microsoft.com/office/powerpoint/2010/main" val="3846499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7940" y="298387"/>
            <a:ext cx="3722686" cy="480131"/>
          </a:xfrm>
        </p:spPr>
        <p:txBody>
          <a:bodyPr wrap="none">
            <a:spAutoFit/>
          </a:bodyPr>
          <a:lstStyle/>
          <a:p>
            <a:pPr lvl="0"/>
            <a:r>
              <a:rPr lang="en-GB" sz="2800" b="1" dirty="0"/>
              <a:t>Regional Representatives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805" y="260066"/>
            <a:ext cx="3881108" cy="548680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51520" y="1622002"/>
          <a:ext cx="8568950" cy="4287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16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4816">
                <a:tc>
                  <a:txBody>
                    <a:bodyPr/>
                    <a:lstStyle/>
                    <a:p>
                      <a:r>
                        <a:rPr lang="en-GB" dirty="0"/>
                        <a:t>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Africa</a:t>
                      </a:r>
                    </a:p>
                  </a:txBody>
                  <a:tcPr marL="46364" marR="46364" marT="0" marB="0"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Asia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64" marR="46364" marT="0" marB="0"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81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Europe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6364" marR="46364" marT="0" marB="0"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33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Latin America and the Caribbean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64" marR="46364" marT="0" marB="0"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North America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64" marR="46364" marT="0" marB="0"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4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Oceania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364" marR="46364" marT="0" marB="0"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4152913" y="5634220"/>
            <a:ext cx="4638181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New Oceania RDA Community (ACOC rep until 2019)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444498" y="2039098"/>
            <a:ext cx="7286128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Work with key stakeholders in the  region to identify  a suitable representative body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70749" y="2743689"/>
            <a:ext cx="1440160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Transition to EURIG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459273" y="2420098"/>
            <a:ext cx="7286128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Work with key stakeholders in the  region to identify  a suitable representative body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459273" y="3761405"/>
            <a:ext cx="7286128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Work with key stakeholders in the  region to identify  a suitable representative body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334845" y="3191226"/>
            <a:ext cx="6410556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EURIG (DNB rep until 2018)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144528" y="4631386"/>
            <a:ext cx="4638181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New North American RDA Community  (ask for a current rep until 2019)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426362" y="5157883"/>
            <a:ext cx="2700030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ACOC Rep 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426362" y="5638762"/>
            <a:ext cx="2700030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Develop new network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426362" y="4631386"/>
            <a:ext cx="2700030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Develop new network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426362" y="4199338"/>
            <a:ext cx="2700030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CC:DA / CCC / LoC  Reps  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064409" y="4415362"/>
            <a:ext cx="1872208" cy="23505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Transition timescale TBC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093255" y="5383841"/>
            <a:ext cx="1872208" cy="23505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Transition timescale TBC</a:t>
            </a:r>
          </a:p>
        </p:txBody>
      </p:sp>
    </p:spTree>
    <p:extLst>
      <p:ext uri="{BB962C8B-B14F-4D97-AF65-F5344CB8AC3E}">
        <p14:creationId xmlns:p14="http://schemas.microsoft.com/office/powerpoint/2010/main" val="1738653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599</Words>
  <Application>Microsoft Office PowerPoint</Application>
  <PresentationFormat>On-screen Show (4:3)</PresentationFormat>
  <Paragraphs>168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Office Theme</vt:lpstr>
      <vt:lpstr>    RDA Governance and strategy </vt:lpstr>
      <vt:lpstr>PowerPoint Presentation</vt:lpstr>
      <vt:lpstr>The journey so far….</vt:lpstr>
      <vt:lpstr>Governance Model Overview</vt:lpstr>
      <vt:lpstr>PowerPoint Presentation</vt:lpstr>
      <vt:lpstr>Selection process</vt:lpstr>
      <vt:lpstr>Rotating RSC Roles</vt:lpstr>
      <vt:lpstr>RSC Core roles</vt:lpstr>
      <vt:lpstr>Regional Representatives</vt:lpstr>
      <vt:lpstr>RSC+ (plus)</vt:lpstr>
      <vt:lpstr>RDA administration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RDA Governance and strategy </dc:title>
  <dc:creator>Gordon Dunsire</dc:creator>
  <cp:lastModifiedBy>Gordon Dunsire</cp:lastModifiedBy>
  <cp:revision>9</cp:revision>
  <dcterms:created xsi:type="dcterms:W3CDTF">2017-05-01T07:47:42Z</dcterms:created>
  <dcterms:modified xsi:type="dcterms:W3CDTF">2017-05-11T15:43:09Z</dcterms:modified>
</cp:coreProperties>
</file>