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
  </p:notesMasterIdLst>
  <p:sldIdLst>
    <p:sldId id="256" r:id="rId2"/>
    <p:sldId id="266" r:id="rId3"/>
    <p:sldId id="267" r:id="rId4"/>
    <p:sldId id="269" r:id="rId5"/>
    <p:sldId id="270" r:id="rId6"/>
    <p:sldId id="271" r:id="rId7"/>
    <p:sldId id="274" r:id="rId8"/>
    <p:sldId id="272" r:id="rId9"/>
    <p:sldId id="275" r:id="rId10"/>
    <p:sldId id="273"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4B9E68-AFB2-40A2-B388-71D300C51997}" v="987" dt="2022-10-19T08:32:41.68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03" autoAdjust="0"/>
    <p:restoredTop sz="94660"/>
  </p:normalViewPr>
  <p:slideViewPr>
    <p:cSldViewPr snapToGrid="0">
      <p:cViewPr varScale="1">
        <p:scale>
          <a:sx n="99" d="100"/>
          <a:sy n="99" d="100"/>
        </p:scale>
        <p:origin x="717" y="45"/>
      </p:cViewPr>
      <p:guideLst/>
    </p:cSldViewPr>
  </p:slideViewPr>
  <p:notesTextViewPr>
    <p:cViewPr>
      <p:scale>
        <a:sx n="1" d="1"/>
        <a:sy n="1" d="1"/>
      </p:scale>
      <p:origin x="0" y="0"/>
    </p:cViewPr>
  </p:notesTextViewPr>
  <p:notesViewPr>
    <p:cSldViewPr snapToGrid="0">
      <p:cViewPr varScale="1">
        <p:scale>
          <a:sx n="75" d="100"/>
          <a:sy n="75" d="100"/>
        </p:scale>
        <p:origin x="2766" y="2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ordon Dunsire" userId="89320f45fdc69f41" providerId="LiveId" clId="{8B4B9E68-AFB2-40A2-B388-71D300C51997}"/>
    <pc:docChg chg="undo custSel addSld delSld modSld">
      <pc:chgData name="Gordon Dunsire" userId="89320f45fdc69f41" providerId="LiveId" clId="{8B4B9E68-AFB2-40A2-B388-71D300C51997}" dt="2022-10-19T08:32:41.682" v="17086" actId="6549"/>
      <pc:docMkLst>
        <pc:docMk/>
      </pc:docMkLst>
      <pc:sldChg chg="modSp mod">
        <pc:chgData name="Gordon Dunsire" userId="89320f45fdc69f41" providerId="LiveId" clId="{8B4B9E68-AFB2-40A2-B388-71D300C51997}" dt="2022-09-23T15:40:08.298" v="7039" actId="20577"/>
        <pc:sldMkLst>
          <pc:docMk/>
          <pc:sldMk cId="3037962437" sldId="256"/>
        </pc:sldMkLst>
        <pc:spChg chg="mod">
          <ac:chgData name="Gordon Dunsire" userId="89320f45fdc69f41" providerId="LiveId" clId="{8B4B9E68-AFB2-40A2-B388-71D300C51997}" dt="2022-09-20T15:09:55.688" v="3022" actId="27636"/>
          <ac:spMkLst>
            <pc:docMk/>
            <pc:sldMk cId="3037962437" sldId="256"/>
            <ac:spMk id="2" creationId="{72729A68-A6C4-5A97-38AE-16F7EADB0CCB}"/>
          </ac:spMkLst>
        </pc:spChg>
        <pc:spChg chg="mod">
          <ac:chgData name="Gordon Dunsire" userId="89320f45fdc69f41" providerId="LiveId" clId="{8B4B9E68-AFB2-40A2-B388-71D300C51997}" dt="2022-09-23T15:40:08.298" v="7039" actId="20577"/>
          <ac:spMkLst>
            <pc:docMk/>
            <pc:sldMk cId="3037962437" sldId="256"/>
            <ac:spMk id="3" creationId="{2E0E2B2C-2F20-1918-B616-7F97EBACF244}"/>
          </ac:spMkLst>
        </pc:spChg>
      </pc:sldChg>
      <pc:sldChg chg="addSp modSp new del mod">
        <pc:chgData name="Gordon Dunsire" userId="89320f45fdc69f41" providerId="LiveId" clId="{8B4B9E68-AFB2-40A2-B388-71D300C51997}" dt="2022-09-22T16:35:22.626" v="6964" actId="47"/>
        <pc:sldMkLst>
          <pc:docMk/>
          <pc:sldMk cId="2405384223" sldId="257"/>
        </pc:sldMkLst>
        <pc:spChg chg="add mod">
          <ac:chgData name="Gordon Dunsire" userId="89320f45fdc69f41" providerId="LiveId" clId="{8B4B9E68-AFB2-40A2-B388-71D300C51997}" dt="2022-09-16T16:28:29.648" v="14" actId="1076"/>
          <ac:spMkLst>
            <pc:docMk/>
            <pc:sldMk cId="2405384223" sldId="257"/>
            <ac:spMk id="2" creationId="{DF993CD3-63FE-BB2F-313F-50697255572F}"/>
          </ac:spMkLst>
        </pc:spChg>
      </pc:sldChg>
      <pc:sldChg chg="addSp modSp new del mod">
        <pc:chgData name="Gordon Dunsire" userId="89320f45fdc69f41" providerId="LiveId" clId="{8B4B9E68-AFB2-40A2-B388-71D300C51997}" dt="2022-09-20T16:05:06.450" v="3497" actId="47"/>
        <pc:sldMkLst>
          <pc:docMk/>
          <pc:sldMk cId="2055014815" sldId="258"/>
        </pc:sldMkLst>
        <pc:spChg chg="add mod">
          <ac:chgData name="Gordon Dunsire" userId="89320f45fdc69f41" providerId="LiveId" clId="{8B4B9E68-AFB2-40A2-B388-71D300C51997}" dt="2022-09-19T16:46:04.718" v="337" actId="20577"/>
          <ac:spMkLst>
            <pc:docMk/>
            <pc:sldMk cId="2055014815" sldId="258"/>
            <ac:spMk id="2" creationId="{4EB68AC0-B892-2D1F-44CB-EC79C5DE3D7B}"/>
          </ac:spMkLst>
        </pc:spChg>
      </pc:sldChg>
      <pc:sldChg chg="addSp modSp new del mod">
        <pc:chgData name="Gordon Dunsire" userId="89320f45fdc69f41" providerId="LiveId" clId="{8B4B9E68-AFB2-40A2-B388-71D300C51997}" dt="2022-09-20T16:36:44.956" v="3841" actId="47"/>
        <pc:sldMkLst>
          <pc:docMk/>
          <pc:sldMk cId="3411118268" sldId="259"/>
        </pc:sldMkLst>
        <pc:spChg chg="add mod">
          <ac:chgData name="Gordon Dunsire" userId="89320f45fdc69f41" providerId="LiveId" clId="{8B4B9E68-AFB2-40A2-B388-71D300C51997}" dt="2022-09-19T16:49:49.435" v="528" actId="20577"/>
          <ac:spMkLst>
            <pc:docMk/>
            <pc:sldMk cId="3411118268" sldId="259"/>
            <ac:spMk id="2" creationId="{F3342945-C70F-3778-5AE2-ED74FB607846}"/>
          </ac:spMkLst>
        </pc:spChg>
      </pc:sldChg>
      <pc:sldChg chg="addSp modSp new del mod">
        <pc:chgData name="Gordon Dunsire" userId="89320f45fdc69f41" providerId="LiveId" clId="{8B4B9E68-AFB2-40A2-B388-71D300C51997}" dt="2022-09-20T16:45:24.366" v="3874" actId="47"/>
        <pc:sldMkLst>
          <pc:docMk/>
          <pc:sldMk cId="698738297" sldId="260"/>
        </pc:sldMkLst>
        <pc:spChg chg="add mod">
          <ac:chgData name="Gordon Dunsire" userId="89320f45fdc69f41" providerId="LiveId" clId="{8B4B9E68-AFB2-40A2-B388-71D300C51997}" dt="2022-09-19T16:52:25.549" v="686" actId="20577"/>
          <ac:spMkLst>
            <pc:docMk/>
            <pc:sldMk cId="698738297" sldId="260"/>
            <ac:spMk id="2" creationId="{111D0D48-E973-59A8-BE8F-56F77E9F932A}"/>
          </ac:spMkLst>
        </pc:spChg>
      </pc:sldChg>
      <pc:sldChg chg="addSp modSp new del mod">
        <pc:chgData name="Gordon Dunsire" userId="89320f45fdc69f41" providerId="LiveId" clId="{8B4B9E68-AFB2-40A2-B388-71D300C51997}" dt="2022-09-20T17:29:36.454" v="5051" actId="47"/>
        <pc:sldMkLst>
          <pc:docMk/>
          <pc:sldMk cId="1325860732" sldId="261"/>
        </pc:sldMkLst>
        <pc:spChg chg="add mod">
          <ac:chgData name="Gordon Dunsire" userId="89320f45fdc69f41" providerId="LiveId" clId="{8B4B9E68-AFB2-40A2-B388-71D300C51997}" dt="2022-09-19T16:59:08.908" v="1430" actId="313"/>
          <ac:spMkLst>
            <pc:docMk/>
            <pc:sldMk cId="1325860732" sldId="261"/>
            <ac:spMk id="2" creationId="{2AE2F562-04FA-9E12-324E-852AA5BA3EC2}"/>
          </ac:spMkLst>
        </pc:spChg>
      </pc:sldChg>
      <pc:sldChg chg="addSp modSp new del mod">
        <pc:chgData name="Gordon Dunsire" userId="89320f45fdc69f41" providerId="LiveId" clId="{8B4B9E68-AFB2-40A2-B388-71D300C51997}" dt="2022-09-21T17:39:31.387" v="5774" actId="47"/>
        <pc:sldMkLst>
          <pc:docMk/>
          <pc:sldMk cId="429659750" sldId="262"/>
        </pc:sldMkLst>
        <pc:spChg chg="add mod">
          <ac:chgData name="Gordon Dunsire" userId="89320f45fdc69f41" providerId="LiveId" clId="{8B4B9E68-AFB2-40A2-B388-71D300C51997}" dt="2022-09-19T17:03:49.720" v="1804" actId="20578"/>
          <ac:spMkLst>
            <pc:docMk/>
            <pc:sldMk cId="429659750" sldId="262"/>
            <ac:spMk id="2" creationId="{C31468F5-6674-52C3-7E4F-4D4116C4982E}"/>
          </ac:spMkLst>
        </pc:spChg>
      </pc:sldChg>
      <pc:sldChg chg="modSp add del mod">
        <pc:chgData name="Gordon Dunsire" userId="89320f45fdc69f41" providerId="LiveId" clId="{8B4B9E68-AFB2-40A2-B388-71D300C51997}" dt="2022-09-22T16:14:13.853" v="6069" actId="47"/>
        <pc:sldMkLst>
          <pc:docMk/>
          <pc:sldMk cId="194487513" sldId="263"/>
        </pc:sldMkLst>
        <pc:spChg chg="mod">
          <ac:chgData name="Gordon Dunsire" userId="89320f45fdc69f41" providerId="LiveId" clId="{8B4B9E68-AFB2-40A2-B388-71D300C51997}" dt="2022-09-19T17:07:34.776" v="2143" actId="20577"/>
          <ac:spMkLst>
            <pc:docMk/>
            <pc:sldMk cId="194487513" sldId="263"/>
            <ac:spMk id="2" creationId="{C31468F5-6674-52C3-7E4F-4D4116C4982E}"/>
          </ac:spMkLst>
        </pc:spChg>
      </pc:sldChg>
      <pc:sldChg chg="modSp add del mod">
        <pc:chgData name="Gordon Dunsire" userId="89320f45fdc69f41" providerId="LiveId" clId="{8B4B9E68-AFB2-40A2-B388-71D300C51997}" dt="2022-09-22T16:24:51.570" v="6538" actId="47"/>
        <pc:sldMkLst>
          <pc:docMk/>
          <pc:sldMk cId="1835947410" sldId="264"/>
        </pc:sldMkLst>
        <pc:spChg chg="mod">
          <ac:chgData name="Gordon Dunsire" userId="89320f45fdc69f41" providerId="LiveId" clId="{8B4B9E68-AFB2-40A2-B388-71D300C51997}" dt="2022-09-19T17:12:50.928" v="2535" actId="20577"/>
          <ac:spMkLst>
            <pc:docMk/>
            <pc:sldMk cId="1835947410" sldId="264"/>
            <ac:spMk id="2" creationId="{C31468F5-6674-52C3-7E4F-4D4116C4982E}"/>
          </ac:spMkLst>
        </pc:spChg>
      </pc:sldChg>
      <pc:sldChg chg="modSp add del mod">
        <pc:chgData name="Gordon Dunsire" userId="89320f45fdc69f41" providerId="LiveId" clId="{8B4B9E68-AFB2-40A2-B388-71D300C51997}" dt="2022-09-22T16:34:57.404" v="6963" actId="47"/>
        <pc:sldMkLst>
          <pc:docMk/>
          <pc:sldMk cId="927869705" sldId="265"/>
        </pc:sldMkLst>
        <pc:spChg chg="mod">
          <ac:chgData name="Gordon Dunsire" userId="89320f45fdc69f41" providerId="LiveId" clId="{8B4B9E68-AFB2-40A2-B388-71D300C51997}" dt="2022-09-19T17:19:33.566" v="3020" actId="20577"/>
          <ac:spMkLst>
            <pc:docMk/>
            <pc:sldMk cId="927869705" sldId="265"/>
            <ac:spMk id="2" creationId="{C31468F5-6674-52C3-7E4F-4D4116C4982E}"/>
          </ac:spMkLst>
        </pc:spChg>
      </pc:sldChg>
      <pc:sldChg chg="addSp modSp new mod modAnim modNotes">
        <pc:chgData name="Gordon Dunsire" userId="89320f45fdc69f41" providerId="LiveId" clId="{8B4B9E68-AFB2-40A2-B388-71D300C51997}" dt="2022-10-05T11:42:24.719" v="17070" actId="20577"/>
        <pc:sldMkLst>
          <pc:docMk/>
          <pc:sldMk cId="4237964798" sldId="266"/>
        </pc:sldMkLst>
        <pc:spChg chg="add mod">
          <ac:chgData name="Gordon Dunsire" userId="89320f45fdc69f41" providerId="LiveId" clId="{8B4B9E68-AFB2-40A2-B388-71D300C51997}" dt="2022-09-20T15:11:26.234" v="3049" actId="1076"/>
          <ac:spMkLst>
            <pc:docMk/>
            <pc:sldMk cId="4237964798" sldId="266"/>
            <ac:spMk id="2" creationId="{3EB66B58-CFAA-448A-7118-522897C019A7}"/>
          </ac:spMkLst>
        </pc:spChg>
        <pc:spChg chg="add mod">
          <ac:chgData name="Gordon Dunsire" userId="89320f45fdc69f41" providerId="LiveId" clId="{8B4B9E68-AFB2-40A2-B388-71D300C51997}" dt="2022-09-20T16:07:39.244" v="3536" actId="122"/>
          <ac:spMkLst>
            <pc:docMk/>
            <pc:sldMk cId="4237964798" sldId="266"/>
            <ac:spMk id="3" creationId="{0DBD4103-3370-34C4-4A79-EEB5072A27F8}"/>
          </ac:spMkLst>
        </pc:spChg>
        <pc:spChg chg="add mod">
          <ac:chgData name="Gordon Dunsire" userId="89320f45fdc69f41" providerId="LiveId" clId="{8B4B9E68-AFB2-40A2-B388-71D300C51997}" dt="2022-09-20T16:07:39.244" v="3536" actId="122"/>
          <ac:spMkLst>
            <pc:docMk/>
            <pc:sldMk cId="4237964798" sldId="266"/>
            <ac:spMk id="4" creationId="{E6F22506-A233-21EB-0D69-54244EDA374F}"/>
          </ac:spMkLst>
        </pc:spChg>
        <pc:spChg chg="add mod">
          <ac:chgData name="Gordon Dunsire" userId="89320f45fdc69f41" providerId="LiveId" clId="{8B4B9E68-AFB2-40A2-B388-71D300C51997}" dt="2022-09-20T15:31:18.485" v="3386" actId="1076"/>
          <ac:spMkLst>
            <pc:docMk/>
            <pc:sldMk cId="4237964798" sldId="266"/>
            <ac:spMk id="9" creationId="{6CA4EAB3-E50A-DE2A-D6FB-492D2B26D27F}"/>
          </ac:spMkLst>
        </pc:spChg>
        <pc:spChg chg="add mod">
          <ac:chgData name="Gordon Dunsire" userId="89320f45fdc69f41" providerId="LiveId" clId="{8B4B9E68-AFB2-40A2-B388-71D300C51997}" dt="2022-09-20T15:31:18.485" v="3386" actId="1076"/>
          <ac:spMkLst>
            <pc:docMk/>
            <pc:sldMk cId="4237964798" sldId="266"/>
            <ac:spMk id="10" creationId="{9D89C470-F392-5D5E-AD4D-90C9FC79573F}"/>
          </ac:spMkLst>
        </pc:spChg>
        <pc:spChg chg="add mod">
          <ac:chgData name="Gordon Dunsire" userId="89320f45fdc69f41" providerId="LiveId" clId="{8B4B9E68-AFB2-40A2-B388-71D300C51997}" dt="2022-09-20T16:04:58.478" v="3496" actId="208"/>
          <ac:spMkLst>
            <pc:docMk/>
            <pc:sldMk cId="4237964798" sldId="266"/>
            <ac:spMk id="11" creationId="{8E5C16F6-E24A-2E34-4BB9-D83EA80B7F3F}"/>
          </ac:spMkLst>
        </pc:spChg>
        <pc:spChg chg="add mod">
          <ac:chgData name="Gordon Dunsire" userId="89320f45fdc69f41" providerId="LiveId" clId="{8B4B9E68-AFB2-40A2-B388-71D300C51997}" dt="2022-09-20T15:32:06.379" v="3392" actId="14100"/>
          <ac:spMkLst>
            <pc:docMk/>
            <pc:sldMk cId="4237964798" sldId="266"/>
            <ac:spMk id="12" creationId="{2EBD50EA-06CD-0EB0-C36A-4E7C94D702C1}"/>
          </ac:spMkLst>
        </pc:spChg>
        <pc:spChg chg="add mod">
          <ac:chgData name="Gordon Dunsire" userId="89320f45fdc69f41" providerId="LiveId" clId="{8B4B9E68-AFB2-40A2-B388-71D300C51997}" dt="2022-09-20T16:00:03.658" v="3414" actId="6549"/>
          <ac:spMkLst>
            <pc:docMk/>
            <pc:sldMk cId="4237964798" sldId="266"/>
            <ac:spMk id="17" creationId="{330527A6-5D82-EAE3-0C4E-6BD4149A6ECB}"/>
          </ac:spMkLst>
        </pc:spChg>
        <pc:spChg chg="add mod">
          <ac:chgData name="Gordon Dunsire" userId="89320f45fdc69f41" providerId="LiveId" clId="{8B4B9E68-AFB2-40A2-B388-71D300C51997}" dt="2022-09-20T16:00:31.430" v="3424" actId="20577"/>
          <ac:spMkLst>
            <pc:docMk/>
            <pc:sldMk cId="4237964798" sldId="266"/>
            <ac:spMk id="20" creationId="{B1A78F62-BBAB-FA27-68D4-2CA5599100FE}"/>
          </ac:spMkLst>
        </pc:spChg>
        <pc:spChg chg="add mod">
          <ac:chgData name="Gordon Dunsire" userId="89320f45fdc69f41" providerId="LiveId" clId="{8B4B9E68-AFB2-40A2-B388-71D300C51997}" dt="2022-09-20T16:03:23.914" v="3494" actId="1076"/>
          <ac:spMkLst>
            <pc:docMk/>
            <pc:sldMk cId="4237964798" sldId="266"/>
            <ac:spMk id="21" creationId="{1B63ADE5-4109-3C0F-D7C2-38F00DC03075}"/>
          </ac:spMkLst>
        </pc:spChg>
        <pc:cxnChg chg="add mod">
          <ac:chgData name="Gordon Dunsire" userId="89320f45fdc69f41" providerId="LiveId" clId="{8B4B9E68-AFB2-40A2-B388-71D300C51997}" dt="2022-09-20T15:31:18.485" v="3386" actId="1076"/>
          <ac:cxnSpMkLst>
            <pc:docMk/>
            <pc:sldMk cId="4237964798" sldId="266"/>
            <ac:cxnSpMk id="6" creationId="{090CDE7B-A27C-5DF6-41E2-2BEBCE0B1248}"/>
          </ac:cxnSpMkLst>
        </pc:cxnChg>
        <pc:cxnChg chg="add mod">
          <ac:chgData name="Gordon Dunsire" userId="89320f45fdc69f41" providerId="LiveId" clId="{8B4B9E68-AFB2-40A2-B388-71D300C51997}" dt="2022-09-20T15:32:11.992" v="3393" actId="1076"/>
          <ac:cxnSpMkLst>
            <pc:docMk/>
            <pc:sldMk cId="4237964798" sldId="266"/>
            <ac:cxnSpMk id="13" creationId="{5D381DF3-43B3-CCC9-D480-6D8383FC6B95}"/>
          </ac:cxnSpMkLst>
        </pc:cxnChg>
      </pc:sldChg>
      <pc:sldChg chg="addSp delSp modSp new mod modAnim modNotes">
        <pc:chgData name="Gordon Dunsire" userId="89320f45fdc69f41" providerId="LiveId" clId="{8B4B9E68-AFB2-40A2-B388-71D300C51997}" dt="2022-09-23T16:09:36.952" v="9343" actId="14100"/>
        <pc:sldMkLst>
          <pc:docMk/>
          <pc:sldMk cId="1313279734" sldId="267"/>
        </pc:sldMkLst>
        <pc:spChg chg="add mod">
          <ac:chgData name="Gordon Dunsire" userId="89320f45fdc69f41" providerId="LiveId" clId="{8B4B9E68-AFB2-40A2-B388-71D300C51997}" dt="2022-09-20T16:30:14.653" v="3804" actId="1076"/>
          <ac:spMkLst>
            <pc:docMk/>
            <pc:sldMk cId="1313279734" sldId="267"/>
            <ac:spMk id="2" creationId="{F473498E-4D82-27A8-E8F3-73C98BE6438C}"/>
          </ac:spMkLst>
        </pc:spChg>
        <pc:spChg chg="add mod">
          <ac:chgData name="Gordon Dunsire" userId="89320f45fdc69f41" providerId="LiveId" clId="{8B4B9E68-AFB2-40A2-B388-71D300C51997}" dt="2022-09-20T16:26:40.748" v="3747" actId="12789"/>
          <ac:spMkLst>
            <pc:docMk/>
            <pc:sldMk cId="1313279734" sldId="267"/>
            <ac:spMk id="3" creationId="{637F19C6-03B6-CE1F-AF51-6C4CBF2ADD95}"/>
          </ac:spMkLst>
        </pc:spChg>
        <pc:spChg chg="add mod">
          <ac:chgData name="Gordon Dunsire" userId="89320f45fdc69f41" providerId="LiveId" clId="{8B4B9E68-AFB2-40A2-B388-71D300C51997}" dt="2022-09-20T16:26:40.748" v="3747" actId="12789"/>
          <ac:spMkLst>
            <pc:docMk/>
            <pc:sldMk cId="1313279734" sldId="267"/>
            <ac:spMk id="4" creationId="{E30EE2C4-2B73-CC29-1FA2-1BDF6F5B0C86}"/>
          </ac:spMkLst>
        </pc:spChg>
        <pc:spChg chg="add mod">
          <ac:chgData name="Gordon Dunsire" userId="89320f45fdc69f41" providerId="LiveId" clId="{8B4B9E68-AFB2-40A2-B388-71D300C51997}" dt="2022-09-20T16:27:04.751" v="3754" actId="5793"/>
          <ac:spMkLst>
            <pc:docMk/>
            <pc:sldMk cId="1313279734" sldId="267"/>
            <ac:spMk id="6" creationId="{716A92AD-8144-4D32-C4FB-A955DE5B2B07}"/>
          </ac:spMkLst>
        </pc:spChg>
        <pc:spChg chg="add mod">
          <ac:chgData name="Gordon Dunsire" userId="89320f45fdc69f41" providerId="LiveId" clId="{8B4B9E68-AFB2-40A2-B388-71D300C51997}" dt="2022-09-20T16:18:10.125" v="3653" actId="12788"/>
          <ac:spMkLst>
            <pc:docMk/>
            <pc:sldMk cId="1313279734" sldId="267"/>
            <ac:spMk id="8" creationId="{B2220E74-C15B-98FE-A2CC-6DCEA6C4E5DF}"/>
          </ac:spMkLst>
        </pc:spChg>
        <pc:spChg chg="add mod">
          <ac:chgData name="Gordon Dunsire" userId="89320f45fdc69f41" providerId="LiveId" clId="{8B4B9E68-AFB2-40A2-B388-71D300C51997}" dt="2022-09-20T16:27:34.691" v="3758" actId="1076"/>
          <ac:spMkLst>
            <pc:docMk/>
            <pc:sldMk cId="1313279734" sldId="267"/>
            <ac:spMk id="12" creationId="{AAFCDFF1-A659-3E06-8676-E603E51B97C4}"/>
          </ac:spMkLst>
        </pc:spChg>
        <pc:spChg chg="add mod">
          <ac:chgData name="Gordon Dunsire" userId="89320f45fdc69f41" providerId="LiveId" clId="{8B4B9E68-AFB2-40A2-B388-71D300C51997}" dt="2022-09-20T16:18:10.125" v="3653" actId="12788"/>
          <ac:spMkLst>
            <pc:docMk/>
            <pc:sldMk cId="1313279734" sldId="267"/>
            <ac:spMk id="13" creationId="{EEB4429F-2247-8F14-404D-C6CE0A71B347}"/>
          </ac:spMkLst>
        </pc:spChg>
        <pc:spChg chg="add mod">
          <ac:chgData name="Gordon Dunsire" userId="89320f45fdc69f41" providerId="LiveId" clId="{8B4B9E68-AFB2-40A2-B388-71D300C51997}" dt="2022-09-20T16:27:44.951" v="3759" actId="1076"/>
          <ac:spMkLst>
            <pc:docMk/>
            <pc:sldMk cId="1313279734" sldId="267"/>
            <ac:spMk id="14" creationId="{329A906C-F66B-C187-0F77-5D29927D3855}"/>
          </ac:spMkLst>
        </pc:spChg>
        <pc:spChg chg="add mod">
          <ac:chgData name="Gordon Dunsire" userId="89320f45fdc69f41" providerId="LiveId" clId="{8B4B9E68-AFB2-40A2-B388-71D300C51997}" dt="2022-09-20T16:24:01.290" v="3712" actId="465"/>
          <ac:spMkLst>
            <pc:docMk/>
            <pc:sldMk cId="1313279734" sldId="267"/>
            <ac:spMk id="17" creationId="{DDAA480F-E43C-53E5-EDFE-9DE2593DEE5D}"/>
          </ac:spMkLst>
        </pc:spChg>
        <pc:spChg chg="add mod">
          <ac:chgData name="Gordon Dunsire" userId="89320f45fdc69f41" providerId="LiveId" clId="{8B4B9E68-AFB2-40A2-B388-71D300C51997}" dt="2022-09-20T16:24:01.290" v="3712" actId="465"/>
          <ac:spMkLst>
            <pc:docMk/>
            <pc:sldMk cId="1313279734" sldId="267"/>
            <ac:spMk id="18" creationId="{4D6C6EA1-5869-5AC0-FAC2-DE903CC475C1}"/>
          </ac:spMkLst>
        </pc:spChg>
        <pc:spChg chg="add mod">
          <ac:chgData name="Gordon Dunsire" userId="89320f45fdc69f41" providerId="LiveId" clId="{8B4B9E68-AFB2-40A2-B388-71D300C51997}" dt="2022-09-20T16:23:58.474" v="3711" actId="12788"/>
          <ac:spMkLst>
            <pc:docMk/>
            <pc:sldMk cId="1313279734" sldId="267"/>
            <ac:spMk id="19" creationId="{952F9B3E-BEDA-8356-B11A-F96EE2A4EFC5}"/>
          </ac:spMkLst>
        </pc:spChg>
        <pc:spChg chg="add mod">
          <ac:chgData name="Gordon Dunsire" userId="89320f45fdc69f41" providerId="LiveId" clId="{8B4B9E68-AFB2-40A2-B388-71D300C51997}" dt="2022-09-20T16:40:11.938" v="3843" actId="1076"/>
          <ac:spMkLst>
            <pc:docMk/>
            <pc:sldMk cId="1313279734" sldId="267"/>
            <ac:spMk id="105" creationId="{940A12CF-5A04-BC1F-C79F-E65FA412DC74}"/>
          </ac:spMkLst>
        </pc:spChg>
        <pc:spChg chg="add mod">
          <ac:chgData name="Gordon Dunsire" userId="89320f45fdc69f41" providerId="LiveId" clId="{8B4B9E68-AFB2-40A2-B388-71D300C51997}" dt="2022-09-20T16:54:14.723" v="3926" actId="1076"/>
          <ac:spMkLst>
            <pc:docMk/>
            <pc:sldMk cId="1313279734" sldId="267"/>
            <ac:spMk id="106" creationId="{85DDD5FA-1C10-A150-1A87-455A4DB52507}"/>
          </ac:spMkLst>
        </pc:spChg>
        <pc:spChg chg="add mod">
          <ac:chgData name="Gordon Dunsire" userId="89320f45fdc69f41" providerId="LiveId" clId="{8B4B9E68-AFB2-40A2-B388-71D300C51997}" dt="2022-09-20T16:29:23.568" v="3801" actId="1076"/>
          <ac:spMkLst>
            <pc:docMk/>
            <pc:sldMk cId="1313279734" sldId="267"/>
            <ac:spMk id="142" creationId="{9E1EA1CB-5DBC-D940-F4BB-55F4653428DD}"/>
          </ac:spMkLst>
        </pc:spChg>
        <pc:spChg chg="add mod">
          <ac:chgData name="Gordon Dunsire" userId="89320f45fdc69f41" providerId="LiveId" clId="{8B4B9E68-AFB2-40A2-B388-71D300C51997}" dt="2022-09-20T16:34:05.080" v="3826" actId="1076"/>
          <ac:spMkLst>
            <pc:docMk/>
            <pc:sldMk cId="1313279734" sldId="267"/>
            <ac:spMk id="143" creationId="{C34F351D-1574-4354-3104-F28BC5B752B0}"/>
          </ac:spMkLst>
        </pc:spChg>
        <pc:spChg chg="add del mod">
          <ac:chgData name="Gordon Dunsire" userId="89320f45fdc69f41" providerId="LiveId" clId="{8B4B9E68-AFB2-40A2-B388-71D300C51997}" dt="2022-09-20T16:30:26.959" v="3806"/>
          <ac:spMkLst>
            <pc:docMk/>
            <pc:sldMk cId="1313279734" sldId="267"/>
            <ac:spMk id="144" creationId="{15352B34-5EF0-40E8-C81A-C3B2926725FC}"/>
          </ac:spMkLst>
        </pc:spChg>
        <pc:spChg chg="add del mod">
          <ac:chgData name="Gordon Dunsire" userId="89320f45fdc69f41" providerId="LiveId" clId="{8B4B9E68-AFB2-40A2-B388-71D300C51997}" dt="2022-09-20T16:30:59.779" v="3811" actId="478"/>
          <ac:spMkLst>
            <pc:docMk/>
            <pc:sldMk cId="1313279734" sldId="267"/>
            <ac:spMk id="145" creationId="{7E09EF9F-D97B-35DB-04F0-C3C2B3D2611A}"/>
          </ac:spMkLst>
        </pc:spChg>
        <pc:spChg chg="add mod">
          <ac:chgData name="Gordon Dunsire" userId="89320f45fdc69f41" providerId="LiveId" clId="{8B4B9E68-AFB2-40A2-B388-71D300C51997}" dt="2022-09-20T16:37:10.748" v="3842" actId="693"/>
          <ac:spMkLst>
            <pc:docMk/>
            <pc:sldMk cId="1313279734" sldId="267"/>
            <ac:spMk id="146" creationId="{2E65C055-09A6-1EE7-672A-4B236131D41A}"/>
          </ac:spMkLst>
        </pc:spChg>
        <pc:spChg chg="add mod">
          <ac:chgData name="Gordon Dunsire" userId="89320f45fdc69f41" providerId="LiveId" clId="{8B4B9E68-AFB2-40A2-B388-71D300C51997}" dt="2022-09-20T16:37:10.748" v="3842" actId="693"/>
          <ac:spMkLst>
            <pc:docMk/>
            <pc:sldMk cId="1313279734" sldId="267"/>
            <ac:spMk id="147" creationId="{6AF4BF85-D3CE-0DD1-18AE-D78DFA9B516F}"/>
          </ac:spMkLst>
        </pc:spChg>
        <pc:spChg chg="add mod">
          <ac:chgData name="Gordon Dunsire" userId="89320f45fdc69f41" providerId="LiveId" clId="{8B4B9E68-AFB2-40A2-B388-71D300C51997}" dt="2022-09-20T16:35:04.703" v="3830" actId="14100"/>
          <ac:spMkLst>
            <pc:docMk/>
            <pc:sldMk cId="1313279734" sldId="267"/>
            <ac:spMk id="148" creationId="{0DDB884F-8E36-DC34-018A-0CF6280F6FA8}"/>
          </ac:spMkLst>
        </pc:spChg>
        <pc:spChg chg="add mod">
          <ac:chgData name="Gordon Dunsire" userId="89320f45fdc69f41" providerId="LiveId" clId="{8B4B9E68-AFB2-40A2-B388-71D300C51997}" dt="2022-09-20T16:36:04.491" v="3839" actId="14100"/>
          <ac:spMkLst>
            <pc:docMk/>
            <pc:sldMk cId="1313279734" sldId="267"/>
            <ac:spMk id="149" creationId="{03B29F7D-7499-4545-6F1B-F9F67029BBED}"/>
          </ac:spMkLst>
        </pc:spChg>
        <pc:spChg chg="add mod">
          <ac:chgData name="Gordon Dunsire" userId="89320f45fdc69f41" providerId="LiveId" clId="{8B4B9E68-AFB2-40A2-B388-71D300C51997}" dt="2022-09-20T16:47:44.951" v="3895" actId="1076"/>
          <ac:spMkLst>
            <pc:docMk/>
            <pc:sldMk cId="1313279734" sldId="267"/>
            <ac:spMk id="170" creationId="{8F32A0B7-DEBE-5FD7-341B-E760DE4A0BB5}"/>
          </ac:spMkLst>
        </pc:spChg>
        <pc:spChg chg="add mod">
          <ac:chgData name="Gordon Dunsire" userId="89320f45fdc69f41" providerId="LiveId" clId="{8B4B9E68-AFB2-40A2-B388-71D300C51997}" dt="2022-09-20T16:47:44.951" v="3895" actId="1076"/>
          <ac:spMkLst>
            <pc:docMk/>
            <pc:sldMk cId="1313279734" sldId="267"/>
            <ac:spMk id="171" creationId="{0259C3F0-DB8A-F584-B4D2-D026FDB632EC}"/>
          </ac:spMkLst>
        </pc:spChg>
        <pc:cxnChg chg="add mod">
          <ac:chgData name="Gordon Dunsire" userId="89320f45fdc69f41" providerId="LiveId" clId="{8B4B9E68-AFB2-40A2-B388-71D300C51997}" dt="2022-09-20T16:26:40.748" v="3747" actId="12789"/>
          <ac:cxnSpMkLst>
            <pc:docMk/>
            <pc:sldMk cId="1313279734" sldId="267"/>
            <ac:cxnSpMk id="5" creationId="{3E844904-10BE-A7C7-7763-F6640A044732}"/>
          </ac:cxnSpMkLst>
        </pc:cxnChg>
        <pc:cxnChg chg="add mod">
          <ac:chgData name="Gordon Dunsire" userId="89320f45fdc69f41" providerId="LiveId" clId="{8B4B9E68-AFB2-40A2-B388-71D300C51997}" dt="2022-09-20T16:40:11.938" v="3843" actId="1076"/>
          <ac:cxnSpMkLst>
            <pc:docMk/>
            <pc:sldMk cId="1313279734" sldId="267"/>
            <ac:cxnSpMk id="21" creationId="{4B955916-78CC-AA8D-4F22-A82D9DDE4C13}"/>
          </ac:cxnSpMkLst>
        </pc:cxnChg>
        <pc:cxnChg chg="add mod">
          <ac:chgData name="Gordon Dunsire" userId="89320f45fdc69f41" providerId="LiveId" clId="{8B4B9E68-AFB2-40A2-B388-71D300C51997}" dt="2022-09-20T16:40:11.938" v="3843" actId="1076"/>
          <ac:cxnSpMkLst>
            <pc:docMk/>
            <pc:sldMk cId="1313279734" sldId="267"/>
            <ac:cxnSpMk id="24" creationId="{56CDD207-F597-095C-9C7C-E859A180A516}"/>
          </ac:cxnSpMkLst>
        </pc:cxnChg>
        <pc:cxnChg chg="add mod">
          <ac:chgData name="Gordon Dunsire" userId="89320f45fdc69f41" providerId="LiveId" clId="{8B4B9E68-AFB2-40A2-B388-71D300C51997}" dt="2022-09-20T16:40:11.938" v="3843" actId="1076"/>
          <ac:cxnSpMkLst>
            <pc:docMk/>
            <pc:sldMk cId="1313279734" sldId="267"/>
            <ac:cxnSpMk id="27" creationId="{93707C6E-8138-669F-7125-88105AE9B2C8}"/>
          </ac:cxnSpMkLst>
        </pc:cxnChg>
        <pc:cxnChg chg="add mod">
          <ac:chgData name="Gordon Dunsire" userId="89320f45fdc69f41" providerId="LiveId" clId="{8B4B9E68-AFB2-40A2-B388-71D300C51997}" dt="2022-09-20T16:27:34.691" v="3758" actId="1076"/>
          <ac:cxnSpMkLst>
            <pc:docMk/>
            <pc:sldMk cId="1313279734" sldId="267"/>
            <ac:cxnSpMk id="30" creationId="{D38ECB52-3A45-CB49-9D74-DB2A1A735389}"/>
          </ac:cxnSpMkLst>
        </pc:cxnChg>
        <pc:cxnChg chg="add mod">
          <ac:chgData name="Gordon Dunsire" userId="89320f45fdc69f41" providerId="LiveId" clId="{8B4B9E68-AFB2-40A2-B388-71D300C51997}" dt="2022-09-20T16:41:13.410" v="3850" actId="1076"/>
          <ac:cxnSpMkLst>
            <pc:docMk/>
            <pc:sldMk cId="1313279734" sldId="267"/>
            <ac:cxnSpMk id="36" creationId="{0673D0B5-26BF-70FA-088D-46B135B2A292}"/>
          </ac:cxnSpMkLst>
        </pc:cxnChg>
        <pc:cxnChg chg="add mod">
          <ac:chgData name="Gordon Dunsire" userId="89320f45fdc69f41" providerId="LiveId" clId="{8B4B9E68-AFB2-40A2-B388-71D300C51997}" dt="2022-09-20T16:26:40.748" v="3747" actId="12789"/>
          <ac:cxnSpMkLst>
            <pc:docMk/>
            <pc:sldMk cId="1313279734" sldId="267"/>
            <ac:cxnSpMk id="39" creationId="{C1C2C855-CBA8-62D5-FFED-0DE72FD64AEA}"/>
          </ac:cxnSpMkLst>
        </pc:cxnChg>
        <pc:cxnChg chg="add mod">
          <ac:chgData name="Gordon Dunsire" userId="89320f45fdc69f41" providerId="LiveId" clId="{8B4B9E68-AFB2-40A2-B388-71D300C51997}" dt="2022-09-20T16:24:01.290" v="3712" actId="465"/>
          <ac:cxnSpMkLst>
            <pc:docMk/>
            <pc:sldMk cId="1313279734" sldId="267"/>
            <ac:cxnSpMk id="42" creationId="{0BB51849-4BE2-8826-B675-B3F621394BFA}"/>
          </ac:cxnSpMkLst>
        </pc:cxnChg>
        <pc:cxnChg chg="add mod">
          <ac:chgData name="Gordon Dunsire" userId="89320f45fdc69f41" providerId="LiveId" clId="{8B4B9E68-AFB2-40A2-B388-71D300C51997}" dt="2022-09-20T16:41:13.410" v="3850" actId="1076"/>
          <ac:cxnSpMkLst>
            <pc:docMk/>
            <pc:sldMk cId="1313279734" sldId="267"/>
            <ac:cxnSpMk id="45" creationId="{52C18609-762A-9C29-E47F-5941420A61BB}"/>
          </ac:cxnSpMkLst>
        </pc:cxnChg>
        <pc:cxnChg chg="add mod">
          <ac:chgData name="Gordon Dunsire" userId="89320f45fdc69f41" providerId="LiveId" clId="{8B4B9E68-AFB2-40A2-B388-71D300C51997}" dt="2022-09-20T16:26:55.210" v="3750" actId="14100"/>
          <ac:cxnSpMkLst>
            <pc:docMk/>
            <pc:sldMk cId="1313279734" sldId="267"/>
            <ac:cxnSpMk id="133" creationId="{26E5E2DB-84F7-AC6C-A32F-9583F26DD6EF}"/>
          </ac:cxnSpMkLst>
        </pc:cxnChg>
        <pc:cxnChg chg="add mod">
          <ac:chgData name="Gordon Dunsire" userId="89320f45fdc69f41" providerId="LiveId" clId="{8B4B9E68-AFB2-40A2-B388-71D300C51997}" dt="2022-09-20T16:27:21.211" v="3757" actId="14100"/>
          <ac:cxnSpMkLst>
            <pc:docMk/>
            <pc:sldMk cId="1313279734" sldId="267"/>
            <ac:cxnSpMk id="136" creationId="{3445C055-96B2-5F56-2AD5-A1F47B45B362}"/>
          </ac:cxnSpMkLst>
        </pc:cxnChg>
      </pc:sldChg>
      <pc:sldChg chg="addSp modSp new mod">
        <pc:chgData name="Gordon Dunsire" userId="89320f45fdc69f41" providerId="LiveId" clId="{8B4B9E68-AFB2-40A2-B388-71D300C51997}" dt="2022-10-05T11:45:37.282" v="17078" actId="1076"/>
        <pc:sldMkLst>
          <pc:docMk/>
          <pc:sldMk cId="2219497645" sldId="268"/>
        </pc:sldMkLst>
        <pc:spChg chg="add mod">
          <ac:chgData name="Gordon Dunsire" userId="89320f45fdc69f41" providerId="LiveId" clId="{8B4B9E68-AFB2-40A2-B388-71D300C51997}" dt="2022-09-20T16:52:42.852" v="3925" actId="20577"/>
          <ac:spMkLst>
            <pc:docMk/>
            <pc:sldMk cId="2219497645" sldId="268"/>
            <ac:spMk id="2" creationId="{D7EFD110-1305-A3D0-8B74-9DA1C8275C02}"/>
          </ac:spMkLst>
        </pc:spChg>
        <pc:spChg chg="add mod">
          <ac:chgData name="Gordon Dunsire" userId="89320f45fdc69f41" providerId="LiveId" clId="{8B4B9E68-AFB2-40A2-B388-71D300C51997}" dt="2022-10-05T11:45:37.282" v="17078" actId="1076"/>
          <ac:spMkLst>
            <pc:docMk/>
            <pc:sldMk cId="2219497645" sldId="268"/>
            <ac:spMk id="3" creationId="{E368BDD3-47E4-95B9-4CE8-ACFC6DF154B6}"/>
          </ac:spMkLst>
        </pc:spChg>
      </pc:sldChg>
      <pc:sldChg chg="addSp modSp add mod modAnim modNotes">
        <pc:chgData name="Gordon Dunsire" userId="89320f45fdc69f41" providerId="LiveId" clId="{8B4B9E68-AFB2-40A2-B388-71D300C51997}" dt="2022-09-23T16:19:54.103" v="10339" actId="20577"/>
        <pc:sldMkLst>
          <pc:docMk/>
          <pc:sldMk cId="4170159068" sldId="269"/>
        </pc:sldMkLst>
        <pc:spChg chg="mod">
          <ac:chgData name="Gordon Dunsire" userId="89320f45fdc69f41" providerId="LiveId" clId="{8B4B9E68-AFB2-40A2-B388-71D300C51997}" dt="2022-09-20T16:54:50.042" v="3952" actId="20577"/>
          <ac:spMkLst>
            <pc:docMk/>
            <pc:sldMk cId="4170159068" sldId="269"/>
            <ac:spMk id="2" creationId="{D7EFD110-1305-A3D0-8B74-9DA1C8275C02}"/>
          </ac:spMkLst>
        </pc:spChg>
        <pc:spChg chg="add mod">
          <ac:chgData name="Gordon Dunsire" userId="89320f45fdc69f41" providerId="LiveId" clId="{8B4B9E68-AFB2-40A2-B388-71D300C51997}" dt="2022-09-20T17:08:05.929" v="4309" actId="552"/>
          <ac:spMkLst>
            <pc:docMk/>
            <pc:sldMk cId="4170159068" sldId="269"/>
            <ac:spMk id="3" creationId="{2EB56B8C-59C6-D4E4-2F66-4FB45AC9D03D}"/>
          </ac:spMkLst>
        </pc:spChg>
        <pc:spChg chg="add mod">
          <ac:chgData name="Gordon Dunsire" userId="89320f45fdc69f41" providerId="LiveId" clId="{8B4B9E68-AFB2-40A2-B388-71D300C51997}" dt="2022-09-20T17:08:08.815" v="4310" actId="465"/>
          <ac:spMkLst>
            <pc:docMk/>
            <pc:sldMk cId="4170159068" sldId="269"/>
            <ac:spMk id="4" creationId="{4DB576DB-F16B-74F4-F9B4-62F740148E8E}"/>
          </ac:spMkLst>
        </pc:spChg>
        <pc:spChg chg="add mod">
          <ac:chgData name="Gordon Dunsire" userId="89320f45fdc69f41" providerId="LiveId" clId="{8B4B9E68-AFB2-40A2-B388-71D300C51997}" dt="2022-09-20T17:08:05.929" v="4309" actId="552"/>
          <ac:spMkLst>
            <pc:docMk/>
            <pc:sldMk cId="4170159068" sldId="269"/>
            <ac:spMk id="5" creationId="{6A4BA708-CD90-9F99-73C9-0493E99AEF08}"/>
          </ac:spMkLst>
        </pc:spChg>
      </pc:sldChg>
      <pc:sldChg chg="addSp delSp modSp add mod modAnim modNotes">
        <pc:chgData name="Gordon Dunsire" userId="89320f45fdc69f41" providerId="LiveId" clId="{8B4B9E68-AFB2-40A2-B388-71D300C51997}" dt="2022-09-23T16:35:00.858" v="11478" actId="14100"/>
        <pc:sldMkLst>
          <pc:docMk/>
          <pc:sldMk cId="1164952874" sldId="270"/>
        </pc:sldMkLst>
        <pc:spChg chg="mod">
          <ac:chgData name="Gordon Dunsire" userId="89320f45fdc69f41" providerId="LiveId" clId="{8B4B9E68-AFB2-40A2-B388-71D300C51997}" dt="2022-09-20T17:09:25" v="4337" actId="20577"/>
          <ac:spMkLst>
            <pc:docMk/>
            <pc:sldMk cId="1164952874" sldId="270"/>
            <ac:spMk id="2" creationId="{D7EFD110-1305-A3D0-8B74-9DA1C8275C02}"/>
          </ac:spMkLst>
        </pc:spChg>
        <pc:spChg chg="mod">
          <ac:chgData name="Gordon Dunsire" userId="89320f45fdc69f41" providerId="LiveId" clId="{8B4B9E68-AFB2-40A2-B388-71D300C51997}" dt="2022-09-21T16:31:29" v="5106" actId="1076"/>
          <ac:spMkLst>
            <pc:docMk/>
            <pc:sldMk cId="1164952874" sldId="270"/>
            <ac:spMk id="3" creationId="{2EB56B8C-59C6-D4E4-2F66-4FB45AC9D03D}"/>
          </ac:spMkLst>
        </pc:spChg>
        <pc:spChg chg="mod">
          <ac:chgData name="Gordon Dunsire" userId="89320f45fdc69f41" providerId="LiveId" clId="{8B4B9E68-AFB2-40A2-B388-71D300C51997}" dt="2022-09-20T17:31:01.741" v="5058" actId="1076"/>
          <ac:spMkLst>
            <pc:docMk/>
            <pc:sldMk cId="1164952874" sldId="270"/>
            <ac:spMk id="4" creationId="{4DB576DB-F16B-74F4-F9B4-62F740148E8E}"/>
          </ac:spMkLst>
        </pc:spChg>
        <pc:spChg chg="mod">
          <ac:chgData name="Gordon Dunsire" userId="89320f45fdc69f41" providerId="LiveId" clId="{8B4B9E68-AFB2-40A2-B388-71D300C51997}" dt="2022-09-20T17:31:01.741" v="5058" actId="1076"/>
          <ac:spMkLst>
            <pc:docMk/>
            <pc:sldMk cId="1164952874" sldId="270"/>
            <ac:spMk id="5" creationId="{6A4BA708-CD90-9F99-73C9-0493E99AEF08}"/>
          </ac:spMkLst>
        </pc:spChg>
        <pc:spChg chg="add mod">
          <ac:chgData name="Gordon Dunsire" userId="89320f45fdc69f41" providerId="LiveId" clId="{8B4B9E68-AFB2-40A2-B388-71D300C51997}" dt="2022-09-20T17:29:20.067" v="5050" actId="113"/>
          <ac:spMkLst>
            <pc:docMk/>
            <pc:sldMk cId="1164952874" sldId="270"/>
            <ac:spMk id="6" creationId="{0ECFF2D1-1CC0-A179-7062-C34592BFA540}"/>
          </ac:spMkLst>
        </pc:spChg>
        <pc:spChg chg="add del mod">
          <ac:chgData name="Gordon Dunsire" userId="89320f45fdc69f41" providerId="LiveId" clId="{8B4B9E68-AFB2-40A2-B388-71D300C51997}" dt="2022-09-20T17:25:49.923" v="4899"/>
          <ac:spMkLst>
            <pc:docMk/>
            <pc:sldMk cId="1164952874" sldId="270"/>
            <ac:spMk id="7" creationId="{82BA3FF2-521E-D990-8BF9-C6533B071307}"/>
          </ac:spMkLst>
        </pc:spChg>
        <pc:spChg chg="add mod">
          <ac:chgData name="Gordon Dunsire" userId="89320f45fdc69f41" providerId="LiveId" clId="{8B4B9E68-AFB2-40A2-B388-71D300C51997}" dt="2022-09-20T17:31:01.741" v="5058" actId="1076"/>
          <ac:spMkLst>
            <pc:docMk/>
            <pc:sldMk cId="1164952874" sldId="270"/>
            <ac:spMk id="8" creationId="{8D2F4BCE-811D-7D83-18D4-89F5F4DCA227}"/>
          </ac:spMkLst>
        </pc:spChg>
      </pc:sldChg>
      <pc:sldChg chg="addSp modSp add mod modAnim modNotes">
        <pc:chgData name="Gordon Dunsire" userId="89320f45fdc69f41" providerId="LiveId" clId="{8B4B9E68-AFB2-40A2-B388-71D300C51997}" dt="2022-09-23T16:44:20.339" v="12399" actId="20577"/>
        <pc:sldMkLst>
          <pc:docMk/>
          <pc:sldMk cId="3756316131" sldId="271"/>
        </pc:sldMkLst>
        <pc:spChg chg="mod">
          <ac:chgData name="Gordon Dunsire" userId="89320f45fdc69f41" providerId="LiveId" clId="{8B4B9E68-AFB2-40A2-B388-71D300C51997}" dt="2022-09-20T17:31:23.952" v="5078" actId="20577"/>
          <ac:spMkLst>
            <pc:docMk/>
            <pc:sldMk cId="3756316131" sldId="271"/>
            <ac:spMk id="2" creationId="{D7EFD110-1305-A3D0-8B74-9DA1C8275C02}"/>
          </ac:spMkLst>
        </pc:spChg>
        <pc:spChg chg="add mod">
          <ac:chgData name="Gordon Dunsire" userId="89320f45fdc69f41" providerId="LiveId" clId="{8B4B9E68-AFB2-40A2-B388-71D300C51997}" dt="2022-09-21T16:58:28.451" v="5332" actId="20577"/>
          <ac:spMkLst>
            <pc:docMk/>
            <pc:sldMk cId="3756316131" sldId="271"/>
            <ac:spMk id="3" creationId="{D7FAD319-B059-00CF-0031-42BEE0E1FA5F}"/>
          </ac:spMkLst>
        </pc:spChg>
        <pc:spChg chg="add mod">
          <ac:chgData name="Gordon Dunsire" userId="89320f45fdc69f41" providerId="LiveId" clId="{8B4B9E68-AFB2-40A2-B388-71D300C51997}" dt="2022-09-21T17:02:57.661" v="5546" actId="1076"/>
          <ac:spMkLst>
            <pc:docMk/>
            <pc:sldMk cId="3756316131" sldId="271"/>
            <ac:spMk id="4" creationId="{5C4565E4-DE9C-B4E3-1D25-32D32D813C64}"/>
          </ac:spMkLst>
        </pc:spChg>
      </pc:sldChg>
      <pc:sldChg chg="addSp modSp add mod modAnim modNotes">
        <pc:chgData name="Gordon Dunsire" userId="89320f45fdc69f41" providerId="LiveId" clId="{8B4B9E68-AFB2-40A2-B388-71D300C51997}" dt="2022-09-26T15:49:40.649" v="14154" actId="20577"/>
        <pc:sldMkLst>
          <pc:docMk/>
          <pc:sldMk cId="61294821" sldId="272"/>
        </pc:sldMkLst>
        <pc:spChg chg="mod">
          <ac:chgData name="Gordon Dunsire" userId="89320f45fdc69f41" providerId="LiveId" clId="{8B4B9E68-AFB2-40A2-B388-71D300C51997}" dt="2022-09-20T17:31:49.896" v="5094" actId="20577"/>
          <ac:spMkLst>
            <pc:docMk/>
            <pc:sldMk cId="61294821" sldId="272"/>
            <ac:spMk id="2" creationId="{D7EFD110-1305-A3D0-8B74-9DA1C8275C02}"/>
          </ac:spMkLst>
        </pc:spChg>
        <pc:spChg chg="add mod">
          <ac:chgData name="Gordon Dunsire" userId="89320f45fdc69f41" providerId="LiveId" clId="{8B4B9E68-AFB2-40A2-B388-71D300C51997}" dt="2022-09-22T15:56:16.240" v="5839" actId="12789"/>
          <ac:spMkLst>
            <pc:docMk/>
            <pc:sldMk cId="61294821" sldId="272"/>
            <ac:spMk id="3" creationId="{95DAEF8A-E95B-D0EF-3C87-C7B1ED38A3DB}"/>
          </ac:spMkLst>
        </pc:spChg>
        <pc:spChg chg="add mod">
          <ac:chgData name="Gordon Dunsire" userId="89320f45fdc69f41" providerId="LiveId" clId="{8B4B9E68-AFB2-40A2-B388-71D300C51997}" dt="2022-09-22T15:56:02.230" v="5838" actId="1076"/>
          <ac:spMkLst>
            <pc:docMk/>
            <pc:sldMk cId="61294821" sldId="272"/>
            <ac:spMk id="5" creationId="{707A7C1C-DB39-71B3-A6C3-22FCCA371EFA}"/>
          </ac:spMkLst>
        </pc:spChg>
        <pc:spChg chg="add mod">
          <ac:chgData name="Gordon Dunsire" userId="89320f45fdc69f41" providerId="LiveId" clId="{8B4B9E68-AFB2-40A2-B388-71D300C51997}" dt="2022-09-22T15:56:16.240" v="5839" actId="12789"/>
          <ac:spMkLst>
            <pc:docMk/>
            <pc:sldMk cId="61294821" sldId="272"/>
            <ac:spMk id="6" creationId="{E544E7B3-3A00-8302-210B-42BFCFDEFBA8}"/>
          </ac:spMkLst>
        </pc:spChg>
        <pc:spChg chg="add mod">
          <ac:chgData name="Gordon Dunsire" userId="89320f45fdc69f41" providerId="LiveId" clId="{8B4B9E68-AFB2-40A2-B388-71D300C51997}" dt="2022-09-22T15:58:40.216" v="5868" actId="12788"/>
          <ac:spMkLst>
            <pc:docMk/>
            <pc:sldMk cId="61294821" sldId="272"/>
            <ac:spMk id="13" creationId="{575892A5-214F-E43B-9E88-DF8367F51ACF}"/>
          </ac:spMkLst>
        </pc:spChg>
        <pc:spChg chg="add mod">
          <ac:chgData name="Gordon Dunsire" userId="89320f45fdc69f41" providerId="LiveId" clId="{8B4B9E68-AFB2-40A2-B388-71D300C51997}" dt="2022-09-22T15:59:13.600" v="5869" actId="207"/>
          <ac:spMkLst>
            <pc:docMk/>
            <pc:sldMk cId="61294821" sldId="272"/>
            <ac:spMk id="14" creationId="{78C5F3AD-3AC6-72D8-CF14-9A39E1EFC802}"/>
          </ac:spMkLst>
        </pc:spChg>
        <pc:spChg chg="add mod">
          <ac:chgData name="Gordon Dunsire" userId="89320f45fdc69f41" providerId="LiveId" clId="{8B4B9E68-AFB2-40A2-B388-71D300C51997}" dt="2022-09-22T16:12:40.260" v="6055" actId="12789"/>
          <ac:spMkLst>
            <pc:docMk/>
            <pc:sldMk cId="61294821" sldId="272"/>
            <ac:spMk id="15" creationId="{576C0F4B-6C20-C793-28E2-D5CF62263764}"/>
          </ac:spMkLst>
        </pc:spChg>
        <pc:spChg chg="add mod">
          <ac:chgData name="Gordon Dunsire" userId="89320f45fdc69f41" providerId="LiveId" clId="{8B4B9E68-AFB2-40A2-B388-71D300C51997}" dt="2022-09-22T16:12:40.260" v="6055" actId="12789"/>
          <ac:spMkLst>
            <pc:docMk/>
            <pc:sldMk cId="61294821" sldId="272"/>
            <ac:spMk id="18" creationId="{B38627FA-A03A-F034-73A0-5E3575AC4B17}"/>
          </ac:spMkLst>
        </pc:spChg>
        <pc:spChg chg="add mod">
          <ac:chgData name="Gordon Dunsire" userId="89320f45fdc69f41" providerId="LiveId" clId="{8B4B9E68-AFB2-40A2-B388-71D300C51997}" dt="2022-09-22T16:12:33.063" v="6054" actId="12789"/>
          <ac:spMkLst>
            <pc:docMk/>
            <pc:sldMk cId="61294821" sldId="272"/>
            <ac:spMk id="21" creationId="{790A334B-CBAF-5925-0E1F-A98B80084226}"/>
          </ac:spMkLst>
        </pc:spChg>
        <pc:spChg chg="add mod">
          <ac:chgData name="Gordon Dunsire" userId="89320f45fdc69f41" providerId="LiveId" clId="{8B4B9E68-AFB2-40A2-B388-71D300C51997}" dt="2022-09-22T16:12:33.063" v="6054" actId="12789"/>
          <ac:spMkLst>
            <pc:docMk/>
            <pc:sldMk cId="61294821" sldId="272"/>
            <ac:spMk id="23" creationId="{97619E88-A413-F395-1944-965B992F9186}"/>
          </ac:spMkLst>
        </pc:spChg>
        <pc:spChg chg="add mod">
          <ac:chgData name="Gordon Dunsire" userId="89320f45fdc69f41" providerId="LiveId" clId="{8B4B9E68-AFB2-40A2-B388-71D300C51997}" dt="2022-09-22T16:12:25.082" v="6053" actId="12789"/>
          <ac:spMkLst>
            <pc:docMk/>
            <pc:sldMk cId="61294821" sldId="272"/>
            <ac:spMk id="26" creationId="{5181569F-402D-4D51-759B-472DB7E892C8}"/>
          </ac:spMkLst>
        </pc:spChg>
        <pc:spChg chg="add mod">
          <ac:chgData name="Gordon Dunsire" userId="89320f45fdc69f41" providerId="LiveId" clId="{8B4B9E68-AFB2-40A2-B388-71D300C51997}" dt="2022-09-22T16:12:25.082" v="6053" actId="12789"/>
          <ac:spMkLst>
            <pc:docMk/>
            <pc:sldMk cId="61294821" sldId="272"/>
            <ac:spMk id="28" creationId="{472315FE-6C61-1F5C-DEA0-362782F15F1E}"/>
          </ac:spMkLst>
        </pc:spChg>
        <pc:cxnChg chg="add mod">
          <ac:chgData name="Gordon Dunsire" userId="89320f45fdc69f41" providerId="LiveId" clId="{8B4B9E68-AFB2-40A2-B388-71D300C51997}" dt="2022-09-22T15:56:16.240" v="5839" actId="12789"/>
          <ac:cxnSpMkLst>
            <pc:docMk/>
            <pc:sldMk cId="61294821" sldId="272"/>
            <ac:cxnSpMk id="4" creationId="{9EAB3E89-105A-811B-E0CD-3B200AA71773}"/>
          </ac:cxnSpMkLst>
        </pc:cxnChg>
        <pc:cxnChg chg="add mod">
          <ac:chgData name="Gordon Dunsire" userId="89320f45fdc69f41" providerId="LiveId" clId="{8B4B9E68-AFB2-40A2-B388-71D300C51997}" dt="2022-09-22T16:12:40.260" v="6055" actId="12789"/>
          <ac:cxnSpMkLst>
            <pc:docMk/>
            <pc:sldMk cId="61294821" sldId="272"/>
            <ac:cxnSpMk id="16" creationId="{AD7BCB6E-8520-8882-D385-91988E389A18}"/>
          </ac:cxnSpMkLst>
        </pc:cxnChg>
        <pc:cxnChg chg="add mod">
          <ac:chgData name="Gordon Dunsire" userId="89320f45fdc69f41" providerId="LiveId" clId="{8B4B9E68-AFB2-40A2-B388-71D300C51997}" dt="2022-09-22T16:13:23.614" v="6060" actId="1076"/>
          <ac:cxnSpMkLst>
            <pc:docMk/>
            <pc:sldMk cId="61294821" sldId="272"/>
            <ac:cxnSpMk id="22" creationId="{139C53BD-5C8E-5521-C03A-ACBD3B7AFA12}"/>
          </ac:cxnSpMkLst>
        </pc:cxnChg>
        <pc:cxnChg chg="add mod">
          <ac:chgData name="Gordon Dunsire" userId="89320f45fdc69f41" providerId="LiveId" clId="{8B4B9E68-AFB2-40A2-B388-71D300C51997}" dt="2022-09-22T16:12:25.082" v="6053" actId="12789"/>
          <ac:cxnSpMkLst>
            <pc:docMk/>
            <pc:sldMk cId="61294821" sldId="272"/>
            <ac:cxnSpMk id="27" creationId="{486A1055-BAD7-8041-6F32-71F8A730D3AA}"/>
          </ac:cxnSpMkLst>
        </pc:cxnChg>
      </pc:sldChg>
      <pc:sldChg chg="addSp delSp modSp add mod delAnim modAnim modNotes">
        <pc:chgData name="Gordon Dunsire" userId="89320f45fdc69f41" providerId="LiveId" clId="{8B4B9E68-AFB2-40A2-B388-71D300C51997}" dt="2022-10-14T07:55:28.075" v="17083"/>
        <pc:sldMkLst>
          <pc:docMk/>
          <pc:sldMk cId="2877505097" sldId="273"/>
        </pc:sldMkLst>
        <pc:spChg chg="mod">
          <ac:chgData name="Gordon Dunsire" userId="89320f45fdc69f41" providerId="LiveId" clId="{8B4B9E68-AFB2-40A2-B388-71D300C51997}" dt="2022-10-03T08:12:39.590" v="16079" actId="20577"/>
          <ac:spMkLst>
            <pc:docMk/>
            <pc:sldMk cId="2877505097" sldId="273"/>
            <ac:spMk id="2" creationId="{D7EFD110-1305-A3D0-8B74-9DA1C8275C02}"/>
          </ac:spMkLst>
        </pc:spChg>
        <pc:spChg chg="add mod">
          <ac:chgData name="Gordon Dunsire" userId="89320f45fdc69f41" providerId="LiveId" clId="{8B4B9E68-AFB2-40A2-B388-71D300C51997}" dt="2022-09-22T16:32:23.795" v="6949" actId="552"/>
          <ac:spMkLst>
            <pc:docMk/>
            <pc:sldMk cId="2877505097" sldId="273"/>
            <ac:spMk id="3" creationId="{FEFE8A27-7767-2A7B-073C-7FA01E0FD509}"/>
          </ac:spMkLst>
        </pc:spChg>
        <pc:spChg chg="add mod">
          <ac:chgData name="Gordon Dunsire" userId="89320f45fdc69f41" providerId="LiveId" clId="{8B4B9E68-AFB2-40A2-B388-71D300C51997}" dt="2022-10-03T08:12:02.143" v="16072" actId="465"/>
          <ac:spMkLst>
            <pc:docMk/>
            <pc:sldMk cId="2877505097" sldId="273"/>
            <ac:spMk id="4" creationId="{EE63FC1A-FF21-515C-1E76-E93E4A077F62}"/>
          </ac:spMkLst>
        </pc:spChg>
        <pc:spChg chg="add mod">
          <ac:chgData name="Gordon Dunsire" userId="89320f45fdc69f41" providerId="LiveId" clId="{8B4B9E68-AFB2-40A2-B388-71D300C51997}" dt="2022-10-03T08:10:19.145" v="16016" actId="20577"/>
          <ac:spMkLst>
            <pc:docMk/>
            <pc:sldMk cId="2877505097" sldId="273"/>
            <ac:spMk id="5" creationId="{ED59E9BF-64B5-917C-4F14-34A1FA91F212}"/>
          </ac:spMkLst>
        </pc:spChg>
        <pc:spChg chg="add del mod">
          <ac:chgData name="Gordon Dunsire" userId="89320f45fdc69f41" providerId="LiveId" clId="{8B4B9E68-AFB2-40A2-B388-71D300C51997}" dt="2022-10-03T08:11:09.592" v="16040" actId="478"/>
          <ac:spMkLst>
            <pc:docMk/>
            <pc:sldMk cId="2877505097" sldId="273"/>
            <ac:spMk id="6" creationId="{C7591043-1711-99D9-A9C4-F9DD16D0A72D}"/>
          </ac:spMkLst>
        </pc:spChg>
        <pc:spChg chg="add mod">
          <ac:chgData name="Gordon Dunsire" userId="89320f45fdc69f41" providerId="LiveId" clId="{8B4B9E68-AFB2-40A2-B388-71D300C51997}" dt="2022-10-03T08:12:02.143" v="16072" actId="465"/>
          <ac:spMkLst>
            <pc:docMk/>
            <pc:sldMk cId="2877505097" sldId="273"/>
            <ac:spMk id="7" creationId="{D8037123-E2AA-16F4-9C10-B676E4A2AE5C}"/>
          </ac:spMkLst>
        </pc:spChg>
        <pc:spChg chg="add mod">
          <ac:chgData name="Gordon Dunsire" userId="89320f45fdc69f41" providerId="LiveId" clId="{8B4B9E68-AFB2-40A2-B388-71D300C51997}" dt="2022-10-03T08:11:04.339" v="16038" actId="20577"/>
          <ac:spMkLst>
            <pc:docMk/>
            <pc:sldMk cId="2877505097" sldId="273"/>
            <ac:spMk id="8" creationId="{EA491390-3422-050D-D65F-6134EE626894}"/>
          </ac:spMkLst>
        </pc:spChg>
      </pc:sldChg>
      <pc:sldChg chg="addSp delSp modSp add mod modAnim modNotes">
        <pc:chgData name="Gordon Dunsire" userId="89320f45fdc69f41" providerId="LiveId" clId="{8B4B9E68-AFB2-40A2-B388-71D300C51997}" dt="2022-10-19T08:32:41.682" v="17086" actId="6549"/>
        <pc:sldMkLst>
          <pc:docMk/>
          <pc:sldMk cId="731308270" sldId="274"/>
        </pc:sldMkLst>
        <pc:spChg chg="mod">
          <ac:chgData name="Gordon Dunsire" userId="89320f45fdc69f41" providerId="LiveId" clId="{8B4B9E68-AFB2-40A2-B388-71D300C51997}" dt="2022-09-21T17:04:39.376" v="5549" actId="20577"/>
          <ac:spMkLst>
            <pc:docMk/>
            <pc:sldMk cId="731308270" sldId="274"/>
            <ac:spMk id="2" creationId="{D7EFD110-1305-A3D0-8B74-9DA1C8275C02}"/>
          </ac:spMkLst>
        </pc:spChg>
        <pc:spChg chg="add mod">
          <ac:chgData name="Gordon Dunsire" userId="89320f45fdc69f41" providerId="LiveId" clId="{8B4B9E68-AFB2-40A2-B388-71D300C51997}" dt="2022-09-22T15:51:15.642" v="5783" actId="14100"/>
          <ac:spMkLst>
            <pc:docMk/>
            <pc:sldMk cId="731308270" sldId="274"/>
            <ac:spMk id="3" creationId="{085D40F0-76EC-9383-8252-6E9DD3CD89D9}"/>
          </ac:spMkLst>
        </pc:spChg>
        <pc:spChg chg="del">
          <ac:chgData name="Gordon Dunsire" userId="89320f45fdc69f41" providerId="LiveId" clId="{8B4B9E68-AFB2-40A2-B388-71D300C51997}" dt="2022-09-21T17:05:20.385" v="5550" actId="478"/>
          <ac:spMkLst>
            <pc:docMk/>
            <pc:sldMk cId="731308270" sldId="274"/>
            <ac:spMk id="3" creationId="{D7FAD319-B059-00CF-0031-42BEE0E1FA5F}"/>
          </ac:spMkLst>
        </pc:spChg>
        <pc:spChg chg="del">
          <ac:chgData name="Gordon Dunsire" userId="89320f45fdc69f41" providerId="LiveId" clId="{8B4B9E68-AFB2-40A2-B388-71D300C51997}" dt="2022-09-21T17:05:24.079" v="5551" actId="478"/>
          <ac:spMkLst>
            <pc:docMk/>
            <pc:sldMk cId="731308270" sldId="274"/>
            <ac:spMk id="4" creationId="{5C4565E4-DE9C-B4E3-1D25-32D32D813C64}"/>
          </ac:spMkLst>
        </pc:spChg>
        <pc:spChg chg="add mod">
          <ac:chgData name="Gordon Dunsire" userId="89320f45fdc69f41" providerId="LiveId" clId="{8B4B9E68-AFB2-40A2-B388-71D300C51997}" dt="2022-09-22T15:52:11.245" v="5788" actId="14100"/>
          <ac:spMkLst>
            <pc:docMk/>
            <pc:sldMk cId="731308270" sldId="274"/>
            <ac:spMk id="5" creationId="{2756B168-22FC-7A29-A2FC-A2046A0FB4BE}"/>
          </ac:spMkLst>
        </pc:spChg>
        <pc:spChg chg="add mod">
          <ac:chgData name="Gordon Dunsire" userId="89320f45fdc69f41" providerId="LiveId" clId="{8B4B9E68-AFB2-40A2-B388-71D300C51997}" dt="2022-09-22T15:52:11.245" v="5788" actId="14100"/>
          <ac:spMkLst>
            <pc:docMk/>
            <pc:sldMk cId="731308270" sldId="274"/>
            <ac:spMk id="10" creationId="{779D44E0-CE78-10ED-2A0D-68944AC6E5E4}"/>
          </ac:spMkLst>
        </pc:spChg>
        <pc:spChg chg="add mod">
          <ac:chgData name="Gordon Dunsire" userId="89320f45fdc69f41" providerId="LiveId" clId="{8B4B9E68-AFB2-40A2-B388-71D300C51997}" dt="2022-09-22T15:52:47.460" v="5791" actId="1076"/>
          <ac:spMkLst>
            <pc:docMk/>
            <pc:sldMk cId="731308270" sldId="274"/>
            <ac:spMk id="11" creationId="{0F65C4AD-51F5-5A3F-D22C-BCF7E8B94ADF}"/>
          </ac:spMkLst>
        </pc:spChg>
        <pc:spChg chg="add mod">
          <ac:chgData name="Gordon Dunsire" userId="89320f45fdc69f41" providerId="LiveId" clId="{8B4B9E68-AFB2-40A2-B388-71D300C51997}" dt="2022-09-21T17:13:33.884" v="5617" actId="12788"/>
          <ac:spMkLst>
            <pc:docMk/>
            <pc:sldMk cId="731308270" sldId="274"/>
            <ac:spMk id="15" creationId="{0ECD44EB-B8B5-F0A9-979F-CFF868E2DE8C}"/>
          </ac:spMkLst>
        </pc:spChg>
        <pc:spChg chg="add mod">
          <ac:chgData name="Gordon Dunsire" userId="89320f45fdc69f41" providerId="LiveId" clId="{8B4B9E68-AFB2-40A2-B388-71D300C51997}" dt="2022-09-21T17:13:58.507" v="5618" actId="1076"/>
          <ac:spMkLst>
            <pc:docMk/>
            <pc:sldMk cId="731308270" sldId="274"/>
            <ac:spMk id="17" creationId="{0679199B-C641-B01B-F50A-CFC56E04CDD8}"/>
          </ac:spMkLst>
        </pc:spChg>
        <pc:spChg chg="add mod">
          <ac:chgData name="Gordon Dunsire" userId="89320f45fdc69f41" providerId="LiveId" clId="{8B4B9E68-AFB2-40A2-B388-71D300C51997}" dt="2022-09-21T17:13:58.507" v="5618" actId="1076"/>
          <ac:spMkLst>
            <pc:docMk/>
            <pc:sldMk cId="731308270" sldId="274"/>
            <ac:spMk id="18" creationId="{1C214281-0FA3-59F4-6483-6840AB9B8415}"/>
          </ac:spMkLst>
        </pc:spChg>
        <pc:spChg chg="add mod">
          <ac:chgData name="Gordon Dunsire" userId="89320f45fdc69f41" providerId="LiveId" clId="{8B4B9E68-AFB2-40A2-B388-71D300C51997}" dt="2022-09-21T17:35:28.927" v="5747" actId="552"/>
          <ac:spMkLst>
            <pc:docMk/>
            <pc:sldMk cId="731308270" sldId="274"/>
            <ac:spMk id="21" creationId="{3F91C350-39F3-A7A2-3AF4-72361B5E944A}"/>
          </ac:spMkLst>
        </pc:spChg>
        <pc:spChg chg="add mod">
          <ac:chgData name="Gordon Dunsire" userId="89320f45fdc69f41" providerId="LiveId" clId="{8B4B9E68-AFB2-40A2-B388-71D300C51997}" dt="2022-09-21T17:35:14.648" v="5746" actId="553"/>
          <ac:spMkLst>
            <pc:docMk/>
            <pc:sldMk cId="731308270" sldId="274"/>
            <ac:spMk id="38" creationId="{7F9B4337-4B84-18AC-3F4E-7473F2B91687}"/>
          </ac:spMkLst>
        </pc:spChg>
        <pc:spChg chg="add mod">
          <ac:chgData name="Gordon Dunsire" userId="89320f45fdc69f41" providerId="LiveId" clId="{8B4B9E68-AFB2-40A2-B388-71D300C51997}" dt="2022-09-21T17:35:28.927" v="5747" actId="552"/>
          <ac:spMkLst>
            <pc:docMk/>
            <pc:sldMk cId="731308270" sldId="274"/>
            <ac:spMk id="41" creationId="{F685F1AE-B438-71BF-378E-38856EF2FA72}"/>
          </ac:spMkLst>
        </pc:spChg>
        <pc:spChg chg="add mod">
          <ac:chgData name="Gordon Dunsire" userId="89320f45fdc69f41" providerId="LiveId" clId="{8B4B9E68-AFB2-40A2-B388-71D300C51997}" dt="2022-09-21T17:35:14.648" v="5746" actId="553"/>
          <ac:spMkLst>
            <pc:docMk/>
            <pc:sldMk cId="731308270" sldId="274"/>
            <ac:spMk id="46" creationId="{9687892D-F7F0-A440-F800-6ECF18468454}"/>
          </ac:spMkLst>
        </pc:spChg>
        <pc:spChg chg="add mod">
          <ac:chgData name="Gordon Dunsire" userId="89320f45fdc69f41" providerId="LiveId" clId="{8B4B9E68-AFB2-40A2-B388-71D300C51997}" dt="2022-10-19T08:32:41.682" v="17086" actId="6549"/>
          <ac:spMkLst>
            <pc:docMk/>
            <pc:sldMk cId="731308270" sldId="274"/>
            <ac:spMk id="48" creationId="{C5DAC458-1943-F801-332E-86AEC8D2CCB4}"/>
          </ac:spMkLst>
        </pc:spChg>
        <pc:spChg chg="add mod">
          <ac:chgData name="Gordon Dunsire" userId="89320f45fdc69f41" providerId="LiveId" clId="{8B4B9E68-AFB2-40A2-B388-71D300C51997}" dt="2022-09-21T17:35:14.648" v="5746" actId="553"/>
          <ac:spMkLst>
            <pc:docMk/>
            <pc:sldMk cId="731308270" sldId="274"/>
            <ac:spMk id="50" creationId="{477F1622-05B0-0B0A-AEAB-F4F2CA7AB085}"/>
          </ac:spMkLst>
        </pc:spChg>
        <pc:spChg chg="add del mod">
          <ac:chgData name="Gordon Dunsire" userId="89320f45fdc69f41" providerId="LiveId" clId="{8B4B9E68-AFB2-40A2-B388-71D300C51997}" dt="2022-09-21T17:32:01.139" v="5707"/>
          <ac:spMkLst>
            <pc:docMk/>
            <pc:sldMk cId="731308270" sldId="274"/>
            <ac:spMk id="55" creationId="{798D4E83-92AB-6144-1ACD-6AEE3BC68238}"/>
          </ac:spMkLst>
        </pc:spChg>
        <pc:spChg chg="add del mod">
          <ac:chgData name="Gordon Dunsire" userId="89320f45fdc69f41" providerId="LiveId" clId="{8B4B9E68-AFB2-40A2-B388-71D300C51997}" dt="2022-09-21T17:32:01.139" v="5707"/>
          <ac:spMkLst>
            <pc:docMk/>
            <pc:sldMk cId="731308270" sldId="274"/>
            <ac:spMk id="57" creationId="{AE8BD2A7-17F3-44AF-39A2-837BBB073C5B}"/>
          </ac:spMkLst>
        </pc:spChg>
        <pc:spChg chg="add mod">
          <ac:chgData name="Gordon Dunsire" userId="89320f45fdc69f41" providerId="LiveId" clId="{8B4B9E68-AFB2-40A2-B388-71D300C51997}" dt="2022-09-21T17:35:28.927" v="5747" actId="552"/>
          <ac:spMkLst>
            <pc:docMk/>
            <pc:sldMk cId="731308270" sldId="274"/>
            <ac:spMk id="58" creationId="{205B1732-2F0B-3194-1F13-B26E98566F3B}"/>
          </ac:spMkLst>
        </pc:spChg>
        <pc:spChg chg="add mod">
          <ac:chgData name="Gordon Dunsire" userId="89320f45fdc69f41" providerId="LiveId" clId="{8B4B9E68-AFB2-40A2-B388-71D300C51997}" dt="2022-09-21T17:35:14.648" v="5746" actId="553"/>
          <ac:spMkLst>
            <pc:docMk/>
            <pc:sldMk cId="731308270" sldId="274"/>
            <ac:spMk id="60" creationId="{B376BE2B-19A6-8DB8-8E4D-1123036ED3D7}"/>
          </ac:spMkLst>
        </pc:spChg>
        <pc:cxnChg chg="add mod">
          <ac:chgData name="Gordon Dunsire" userId="89320f45fdc69f41" providerId="LiveId" clId="{8B4B9E68-AFB2-40A2-B388-71D300C51997}" dt="2022-09-22T15:52:47.460" v="5791" actId="1076"/>
          <ac:cxnSpMkLst>
            <pc:docMk/>
            <pc:sldMk cId="731308270" sldId="274"/>
            <ac:cxnSpMk id="6" creationId="{7F9C4BD3-4F8C-A24F-5293-48534132403B}"/>
          </ac:cxnSpMkLst>
        </pc:cxnChg>
        <pc:cxnChg chg="add mod">
          <ac:chgData name="Gordon Dunsire" userId="89320f45fdc69f41" providerId="LiveId" clId="{8B4B9E68-AFB2-40A2-B388-71D300C51997}" dt="2022-09-21T17:13:58.507" v="5618" actId="1076"/>
          <ac:cxnSpMkLst>
            <pc:docMk/>
            <pc:sldMk cId="731308270" sldId="274"/>
            <ac:cxnSpMk id="16" creationId="{659CBEBD-0BBB-E59C-43B2-8E46F80F41E3}"/>
          </ac:cxnSpMkLst>
        </pc:cxnChg>
        <pc:cxnChg chg="add mod">
          <ac:chgData name="Gordon Dunsire" userId="89320f45fdc69f41" providerId="LiveId" clId="{8B4B9E68-AFB2-40A2-B388-71D300C51997}" dt="2022-09-21T17:22:02.083" v="5679" actId="1076"/>
          <ac:cxnSpMkLst>
            <pc:docMk/>
            <pc:sldMk cId="731308270" sldId="274"/>
            <ac:cxnSpMk id="35" creationId="{71F348B9-6918-5442-FF6E-98C774AEAA79}"/>
          </ac:cxnSpMkLst>
        </pc:cxnChg>
        <pc:cxnChg chg="add mod">
          <ac:chgData name="Gordon Dunsire" userId="89320f45fdc69f41" providerId="LiveId" clId="{8B4B9E68-AFB2-40A2-B388-71D300C51997}" dt="2022-09-21T17:35:28.927" v="5747" actId="552"/>
          <ac:cxnSpMkLst>
            <pc:docMk/>
            <pc:sldMk cId="731308270" sldId="274"/>
            <ac:cxnSpMk id="42" creationId="{59A5BC35-F597-AAD4-143F-FC7E2C241474}"/>
          </ac:cxnSpMkLst>
        </pc:cxnChg>
        <pc:cxnChg chg="add mod">
          <ac:chgData name="Gordon Dunsire" userId="89320f45fdc69f41" providerId="LiveId" clId="{8B4B9E68-AFB2-40A2-B388-71D300C51997}" dt="2022-09-21T17:35:28.927" v="5747" actId="552"/>
          <ac:cxnSpMkLst>
            <pc:docMk/>
            <pc:sldMk cId="731308270" sldId="274"/>
            <ac:cxnSpMk id="49" creationId="{13DB1A77-2307-5431-25B0-64B109288489}"/>
          </ac:cxnSpMkLst>
        </pc:cxnChg>
        <pc:cxnChg chg="add del mod">
          <ac:chgData name="Gordon Dunsire" userId="89320f45fdc69f41" providerId="LiveId" clId="{8B4B9E68-AFB2-40A2-B388-71D300C51997}" dt="2022-09-21T17:32:01.139" v="5707"/>
          <ac:cxnSpMkLst>
            <pc:docMk/>
            <pc:sldMk cId="731308270" sldId="274"/>
            <ac:cxnSpMk id="56" creationId="{ED1B2D7F-632F-5DD8-93EC-3A01EFFC70D9}"/>
          </ac:cxnSpMkLst>
        </pc:cxnChg>
        <pc:cxnChg chg="add mod">
          <ac:chgData name="Gordon Dunsire" userId="89320f45fdc69f41" providerId="LiveId" clId="{8B4B9E68-AFB2-40A2-B388-71D300C51997}" dt="2022-09-21T17:35:28.927" v="5747" actId="552"/>
          <ac:cxnSpMkLst>
            <pc:docMk/>
            <pc:sldMk cId="731308270" sldId="274"/>
            <ac:cxnSpMk id="59" creationId="{62B2783C-39F6-408C-E46B-6286D4CBFEAE}"/>
          </ac:cxnSpMkLst>
        </pc:cxnChg>
      </pc:sldChg>
      <pc:sldChg chg="addSp modSp add mod modAnim modNotes">
        <pc:chgData name="Gordon Dunsire" userId="89320f45fdc69f41" providerId="LiveId" clId="{8B4B9E68-AFB2-40A2-B388-71D300C51997}" dt="2022-10-14T07:54:55.283" v="17082"/>
        <pc:sldMkLst>
          <pc:docMk/>
          <pc:sldMk cId="2022245873" sldId="275"/>
        </pc:sldMkLst>
        <pc:spChg chg="mod">
          <ac:chgData name="Gordon Dunsire" userId="89320f45fdc69f41" providerId="LiveId" clId="{8B4B9E68-AFB2-40A2-B388-71D300C51997}" dt="2022-09-22T16:15:11.555" v="6095" actId="20577"/>
          <ac:spMkLst>
            <pc:docMk/>
            <pc:sldMk cId="2022245873" sldId="275"/>
            <ac:spMk id="2" creationId="{D7EFD110-1305-A3D0-8B74-9DA1C8275C02}"/>
          </ac:spMkLst>
        </pc:spChg>
        <pc:spChg chg="add mod">
          <ac:chgData name="Gordon Dunsire" userId="89320f45fdc69f41" providerId="LiveId" clId="{8B4B9E68-AFB2-40A2-B388-71D300C51997}" dt="2022-09-22T16:23:40.199" v="6529" actId="552"/>
          <ac:spMkLst>
            <pc:docMk/>
            <pc:sldMk cId="2022245873" sldId="275"/>
            <ac:spMk id="3" creationId="{DF04D8E5-76C2-0E93-DF9D-8508FC6B7159}"/>
          </ac:spMkLst>
        </pc:spChg>
        <pc:spChg chg="add mod">
          <ac:chgData name="Gordon Dunsire" userId="89320f45fdc69f41" providerId="LiveId" clId="{8B4B9E68-AFB2-40A2-B388-71D300C51997}" dt="2022-09-22T16:23:42.649" v="6530" actId="465"/>
          <ac:spMkLst>
            <pc:docMk/>
            <pc:sldMk cId="2022245873" sldId="275"/>
            <ac:spMk id="4" creationId="{C6E80D5D-3E71-A641-0D17-10BA4577B8B8}"/>
          </ac:spMkLst>
        </pc:spChg>
        <pc:spChg chg="add mod">
          <ac:chgData name="Gordon Dunsire" userId="89320f45fdc69f41" providerId="LiveId" clId="{8B4B9E68-AFB2-40A2-B388-71D300C51997}" dt="2022-09-22T16:24:32.214" v="6537" actId="179"/>
          <ac:spMkLst>
            <pc:docMk/>
            <pc:sldMk cId="2022245873" sldId="275"/>
            <ac:spMk id="5" creationId="{BA2070B4-2D13-07D0-A927-A48960384561}"/>
          </ac:spMkLst>
        </pc:spChg>
      </pc:sldChg>
      <pc:sldChg chg="add del">
        <pc:chgData name="Gordon Dunsire" userId="89320f45fdc69f41" providerId="LiveId" clId="{8B4B9E68-AFB2-40A2-B388-71D300C51997}" dt="2022-10-03T08:12:46.345" v="16080" actId="47"/>
        <pc:sldMkLst>
          <pc:docMk/>
          <pc:sldMk cId="2027233526"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9CD6E2-E2EF-46AF-8882-6B211B5A1309}" type="datetimeFigureOut">
              <a:rPr lang="en-GB" smtClean="0"/>
              <a:t>19/10/2022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8D0D5-0ED8-4B65-AC90-EE209FE49D81}" type="slidenum">
              <a:rPr lang="en-GB" smtClean="0"/>
              <a:t>‹#›</a:t>
            </a:fld>
            <a:endParaRPr lang="en-GB"/>
          </a:p>
        </p:txBody>
      </p:sp>
    </p:spTree>
    <p:extLst>
      <p:ext uri="{BB962C8B-B14F-4D97-AF65-F5344CB8AC3E}">
        <p14:creationId xmlns:p14="http://schemas.microsoft.com/office/powerpoint/2010/main" val="1447315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F88D0D5-0ED8-4B65-AC90-EE209FE49D81}" type="slidenum">
              <a:rPr lang="en-GB" smtClean="0"/>
              <a:t>1</a:t>
            </a:fld>
            <a:endParaRPr lang="en-GB"/>
          </a:p>
        </p:txBody>
      </p:sp>
    </p:spTree>
    <p:extLst>
      <p:ext uri="{BB962C8B-B14F-4D97-AF65-F5344CB8AC3E}">
        <p14:creationId xmlns:p14="http://schemas.microsoft.com/office/powerpoint/2010/main" val="10695078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up, RDA provides tools for managing bibliographic control in the 5</a:t>
            </a:r>
            <a:r>
              <a:rPr lang="en-US" baseline="30000" dirty="0"/>
              <a:t>th</a:t>
            </a:r>
            <a:r>
              <a:rPr lang="en-US" dirty="0"/>
              <a:t> information age.</a:t>
            </a:r>
          </a:p>
          <a:p>
            <a:endParaRPr lang="en-US" dirty="0"/>
          </a:p>
          <a:p>
            <a:r>
              <a:rPr lang="en-US" dirty="0"/>
              <a:t>RDA implements the full range of LRM entities of interest in the bibliographic universe, and provides hierarchies of elements to describe them from broad to fine levels of granularity.</a:t>
            </a:r>
          </a:p>
          <a:p>
            <a:endParaRPr lang="en-US" dirty="0"/>
          </a:p>
          <a:p>
            <a:r>
              <a:rPr lang="en-US" dirty="0"/>
              <a:t>The categories of appellation element reflect the contexts in which labels for individuals are assigned and used. The </a:t>
            </a:r>
            <a:r>
              <a:rPr lang="en-US" dirty="0" err="1"/>
              <a:t>Nomen</a:t>
            </a:r>
            <a:r>
              <a:rPr lang="en-US" dirty="0"/>
              <a:t> entity and its elements support authority control of access points to reflect local cultural expectations.</a:t>
            </a:r>
          </a:p>
          <a:p>
            <a:endParaRPr lang="en-US" dirty="0"/>
          </a:p>
          <a:p>
            <a:r>
              <a:rPr lang="en-US" dirty="0"/>
              <a:t>The RDA model for data provenance allows all of the RDA tools to be used to manage multiple sources of metadata in large scale information retrieval applications.</a:t>
            </a:r>
          </a:p>
          <a:p>
            <a:endParaRPr lang="en-US" dirty="0"/>
          </a:p>
          <a:p>
            <a:r>
              <a:rPr lang="en-US" dirty="0"/>
              <a:t>The semantic integrity of RDA entities and elements supports interoperability of metadata that is produced by a wide range of agents for local contexts </a:t>
            </a:r>
            <a:r>
              <a:rPr lang="en-US"/>
              <a:t>and scenarios.</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10</a:t>
            </a:fld>
            <a:endParaRPr lang="en-GB"/>
          </a:p>
        </p:txBody>
      </p:sp>
    </p:spTree>
    <p:extLst>
      <p:ext uri="{BB962C8B-B14F-4D97-AF65-F5344CB8AC3E}">
        <p14:creationId xmlns:p14="http://schemas.microsoft.com/office/powerpoint/2010/main" val="25540758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AF88D0D5-0ED8-4B65-AC90-EE209FE49D81}" type="slidenum">
              <a:rPr lang="en-GB" smtClean="0"/>
              <a:t>11</a:t>
            </a:fld>
            <a:endParaRPr lang="en-GB"/>
          </a:p>
        </p:txBody>
      </p:sp>
    </p:spTree>
    <p:extLst>
      <p:ext uri="{BB962C8B-B14F-4D97-AF65-F5344CB8AC3E}">
        <p14:creationId xmlns:p14="http://schemas.microsoft.com/office/powerpoint/2010/main" val="970505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“Fifth information age” can be represented by S.R. Ranganathan’s simple model: “Every reader [their] book”.</a:t>
            </a:r>
          </a:p>
          <a:p>
            <a:endParaRPr lang="en-US" dirty="0"/>
          </a:p>
          <a:p>
            <a:r>
              <a:rPr lang="en-US" dirty="0"/>
              <a:t>In the current age, the “book” is any information resource with any kind of content embodied in any kind of carrier. The kinds of content and carrier given in the diagram are taken from the RDA content type and RDA carrier type vocabularies. These vocabularies are based on the RDA/ONIX Framework for Resource Categorization, and cover the whole range of possible content and carrier types.</a:t>
            </a:r>
          </a:p>
          <a:p>
            <a:endParaRPr lang="en-US" dirty="0"/>
          </a:p>
          <a:p>
            <a:r>
              <a:rPr lang="en-US" dirty="0"/>
              <a:t>The role of “reader” is now any interaction with an information resource, including creation, amendment, publication, reproduction, and distribution activities, as well as the creation of metadata that describes the resource.</a:t>
            </a:r>
          </a:p>
          <a:p>
            <a:endParaRPr lang="en-US" dirty="0"/>
          </a:p>
          <a:p>
            <a:r>
              <a:rPr lang="en-US" dirty="0"/>
              <a:t>This is a result of the Internet, the Semantic Web, and the availability of “smart” devices for capturing and recording information.</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2</a:t>
            </a:fld>
            <a:endParaRPr lang="en-GB"/>
          </a:p>
        </p:txBody>
      </p:sp>
    </p:spTree>
    <p:extLst>
      <p:ext uri="{BB962C8B-B14F-4D97-AF65-F5344CB8AC3E}">
        <p14:creationId xmlns:p14="http://schemas.microsoft.com/office/powerpoint/2010/main" val="6318145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778250"/>
          </a:xfrm>
        </p:spPr>
        <p:txBody>
          <a:bodyPr/>
          <a:lstStyle/>
          <a:p>
            <a:r>
              <a:rPr lang="en-US" dirty="0"/>
              <a:t>Ranganathan’s model requires extension and refinement to reflect the complexity of the “reader” and the “book”.</a:t>
            </a:r>
          </a:p>
          <a:p>
            <a:endParaRPr lang="en-US" dirty="0"/>
          </a:p>
          <a:p>
            <a:r>
              <a:rPr lang="en-US" dirty="0"/>
              <a:t>RDA is an implementation of the IFLA Library Reference Model</a:t>
            </a:r>
          </a:p>
          <a:p>
            <a:endParaRPr lang="en-US" dirty="0"/>
          </a:p>
          <a:p>
            <a:r>
              <a:rPr lang="en-US" dirty="0"/>
              <a:t>The reader is represented by a hierarchy of entities, from the broad Agent to the specific Person, Family, and Corporate Body. An important constraint is that the persons involved must be “real” and not imaginary or fictitious.</a:t>
            </a:r>
          </a:p>
          <a:p>
            <a:endParaRPr lang="en-US" dirty="0"/>
          </a:p>
          <a:p>
            <a:r>
              <a:rPr lang="en-US" dirty="0"/>
              <a:t>The book is represented by a group of entities that reflect various aspects and characteristics of an information resource. This is the so-called “WEMI stack”. The Work, Expression, Manifestation, and Item aspects are linked with “primary” relationships that maintain the integrity of the resource as a whole.</a:t>
            </a:r>
          </a:p>
          <a:p>
            <a:endParaRPr lang="en-US" dirty="0"/>
          </a:p>
          <a:p>
            <a:r>
              <a:rPr lang="en-US" dirty="0"/>
              <a:t>The Work and Expression aspects cover the content and context of the resource. The boundaries of these entities are determined by and essentially represent local culture. The Manifestation and Item aspects cover the physical instantiation of the resource and essentially represent recorded memory. The flexibility of an Expression embodied in multiple Manifestations, and vice-versa, accommodates the diversity of the products of the Fifth information age.</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3</a:t>
            </a:fld>
            <a:endParaRPr lang="en-GB"/>
          </a:p>
        </p:txBody>
      </p:sp>
    </p:spTree>
    <p:extLst>
      <p:ext uri="{BB962C8B-B14F-4D97-AF65-F5344CB8AC3E}">
        <p14:creationId xmlns:p14="http://schemas.microsoft.com/office/powerpoint/2010/main" val="14838983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specific things of interest in the bibliographic universe are individuals that are members of one of the classes of entities; the Library Reference Model says that no specific thing can be a member of more than one class.</a:t>
            </a:r>
          </a:p>
          <a:p>
            <a:endParaRPr lang="en-US" dirty="0"/>
          </a:p>
          <a:p>
            <a:r>
              <a:rPr lang="en-US" dirty="0"/>
              <a:t>The boundary of a specific individual is a set of characteristics that separate the individual from other individuals in the same class. The characteristics for each entity are either physical or cultural, but not both.</a:t>
            </a:r>
          </a:p>
          <a:p>
            <a:endParaRPr lang="en-US" dirty="0"/>
          </a:p>
          <a:p>
            <a:r>
              <a:rPr lang="en-US" dirty="0"/>
              <a:t>Physical boundaries are measurable and objective in a global environment. Individuals with physical boundaries include manifestations, persons, places, and timespans.</a:t>
            </a:r>
          </a:p>
          <a:p>
            <a:endParaRPr lang="en-US" dirty="0"/>
          </a:p>
          <a:p>
            <a:r>
              <a:rPr lang="en-US" dirty="0"/>
              <a:t>Cultural boundaries are determined locally and are subjective in a global environment. Individuals with cultural boundaries include works, expressions, and families.</a:t>
            </a:r>
          </a:p>
          <a:p>
            <a:endParaRPr lang="en-US" dirty="0"/>
          </a:p>
          <a:p>
            <a:r>
              <a:rPr lang="en-US" dirty="0"/>
              <a:t>An individual may be assigned a specific label that is used to reference the individual and to distinguish the individual from other individuals.</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4</a:t>
            </a:fld>
            <a:endParaRPr lang="en-GB"/>
          </a:p>
        </p:txBody>
      </p:sp>
    </p:spTree>
    <p:extLst>
      <p:ext uri="{BB962C8B-B14F-4D97-AF65-F5344CB8AC3E}">
        <p14:creationId xmlns:p14="http://schemas.microsoft.com/office/powerpoint/2010/main" val="27755807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3784600"/>
          </a:xfrm>
        </p:spPr>
        <p:txBody>
          <a:bodyPr/>
          <a:lstStyle/>
          <a:p>
            <a:r>
              <a:rPr lang="en-US" dirty="0"/>
              <a:t>A label that is assigned to an individual entity is a string composed of characters, ideograms, symbols, and other signs.</a:t>
            </a:r>
          </a:p>
          <a:p>
            <a:endParaRPr lang="en-US" dirty="0"/>
          </a:p>
          <a:p>
            <a:r>
              <a:rPr lang="en-US" dirty="0"/>
              <a:t>A label is categorized by the kind of agent who assigns it to the individual entity.</a:t>
            </a:r>
          </a:p>
          <a:p>
            <a:endParaRPr lang="en-US" dirty="0"/>
          </a:p>
          <a:p>
            <a:r>
              <a:rPr lang="en-US" dirty="0"/>
              <a:t>A name of an agent, place, or timespan or a title of a work, expression, manifestation, or item is typically an uncontrolled and unstructured string that is assigned by a creator of a resource or a local culture.</a:t>
            </a:r>
          </a:p>
          <a:p>
            <a:endParaRPr lang="en-US" dirty="0"/>
          </a:p>
          <a:p>
            <a:r>
              <a:rPr lang="en-US" dirty="0"/>
              <a:t>An access point of an entity is a human-readable controlled and structured string that is assigned by a metadata agency such as an authority control service.</a:t>
            </a:r>
          </a:p>
          <a:p>
            <a:endParaRPr lang="en-US" dirty="0"/>
          </a:p>
          <a:p>
            <a:r>
              <a:rPr lang="en-US" dirty="0"/>
              <a:t>An identifier of an entity is a machine-readable controlled and structured string that is assigned by a metadata agency.</a:t>
            </a:r>
          </a:p>
          <a:p>
            <a:endParaRPr lang="en-US" dirty="0"/>
          </a:p>
          <a:p>
            <a:r>
              <a:rPr lang="en-US" dirty="0"/>
              <a:t>Note that a URI or IRI is not treated as an identifier in RDA. It is not a string, but a direct representation of an entity in linked open data and the Semantic Web. However, an IRI can be “</a:t>
            </a:r>
            <a:r>
              <a:rPr lang="en-US" dirty="0" err="1"/>
              <a:t>stringified</a:t>
            </a:r>
            <a:r>
              <a:rPr lang="en-US" dirty="0"/>
              <a:t>” to create an identifier string for applications that are not based on Resource Description Framework (RDF, the syntax of the Semantic Web).</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5</a:t>
            </a:fld>
            <a:endParaRPr lang="en-GB"/>
          </a:p>
        </p:txBody>
      </p:sp>
    </p:spTree>
    <p:extLst>
      <p:ext uri="{BB962C8B-B14F-4D97-AF65-F5344CB8AC3E}">
        <p14:creationId xmlns:p14="http://schemas.microsoft.com/office/powerpoint/2010/main" val="3110138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label that refers to an individual entity is called a “</a:t>
            </a:r>
            <a:r>
              <a:rPr lang="en-US" dirty="0" err="1"/>
              <a:t>nomen</a:t>
            </a:r>
            <a:r>
              <a:rPr lang="en-US" dirty="0"/>
              <a:t> string” in the LRM and RDA.</a:t>
            </a:r>
          </a:p>
          <a:p>
            <a:endParaRPr lang="en-US" dirty="0"/>
          </a:p>
          <a:p>
            <a:r>
              <a:rPr lang="en-US" dirty="0" err="1"/>
              <a:t>Nomen</a:t>
            </a:r>
            <a:r>
              <a:rPr lang="en-US" dirty="0"/>
              <a:t> is a special entity class that represents an individual string, which is not the same as a string for an individual. Each individual entity and a </a:t>
            </a:r>
            <a:r>
              <a:rPr lang="en-US" dirty="0" err="1"/>
              <a:t>nomen</a:t>
            </a:r>
            <a:r>
              <a:rPr lang="en-US" dirty="0"/>
              <a:t> string that is assigned to it is an individual </a:t>
            </a:r>
            <a:r>
              <a:rPr lang="en-US" dirty="0" err="1"/>
              <a:t>nomen</a:t>
            </a:r>
            <a:r>
              <a:rPr lang="en-US" dirty="0"/>
              <a:t>. This allows the label to be described separately and to be related to other labels of the same individual entity.</a:t>
            </a:r>
          </a:p>
          <a:p>
            <a:endParaRPr lang="en-US" dirty="0"/>
          </a:p>
          <a:p>
            <a:r>
              <a:rPr lang="en-US" dirty="0"/>
              <a:t>This utility is typically employed in authority control.</a:t>
            </a:r>
          </a:p>
          <a:p>
            <a:endParaRPr lang="en-US" dirty="0"/>
          </a:p>
          <a:p>
            <a:r>
              <a:rPr lang="en-US" dirty="0"/>
              <a:t>A </a:t>
            </a:r>
            <a:r>
              <a:rPr lang="en-US" dirty="0" err="1"/>
              <a:t>nomen</a:t>
            </a:r>
            <a:r>
              <a:rPr lang="en-US" dirty="0"/>
              <a:t> string can be related to the agent who assigned the label.</a:t>
            </a:r>
          </a:p>
          <a:p>
            <a:endParaRPr lang="en-US" dirty="0"/>
          </a:p>
          <a:p>
            <a:r>
              <a:rPr lang="en-US" dirty="0"/>
              <a:t>An access point can be related to the method of its construction, known as a “string encoding scheme”, and its language and script.</a:t>
            </a:r>
          </a:p>
          <a:p>
            <a:endParaRPr lang="en-US" dirty="0"/>
          </a:p>
          <a:p>
            <a:r>
              <a:rPr lang="en-US" dirty="0"/>
              <a:t>A </a:t>
            </a:r>
            <a:r>
              <a:rPr lang="en-US" dirty="0" err="1"/>
              <a:t>nomen</a:t>
            </a:r>
            <a:r>
              <a:rPr lang="en-US" dirty="0"/>
              <a:t> string can be related to other </a:t>
            </a:r>
            <a:r>
              <a:rPr lang="en-US" dirty="0" err="1"/>
              <a:t>nomen</a:t>
            </a:r>
            <a:r>
              <a:rPr lang="en-US" dirty="0"/>
              <a:t> strings that are assigned to the same individual entity, such as variant titles and access points.</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6</a:t>
            </a:fld>
            <a:endParaRPr lang="en-GB"/>
          </a:p>
        </p:txBody>
      </p:sp>
    </p:spTree>
    <p:extLst>
      <p:ext uri="{BB962C8B-B14F-4D97-AF65-F5344CB8AC3E}">
        <p14:creationId xmlns:p14="http://schemas.microsoft.com/office/powerpoint/2010/main" val="2346792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not necessary to use the </a:t>
            </a:r>
            <a:r>
              <a:rPr lang="en-US" dirty="0" err="1"/>
              <a:t>Nomen</a:t>
            </a:r>
            <a:r>
              <a:rPr lang="en-US" dirty="0"/>
              <a:t> entity when authority control is not required or relevant.</a:t>
            </a:r>
          </a:p>
          <a:p>
            <a:endParaRPr lang="en-US" dirty="0"/>
          </a:p>
          <a:p>
            <a:r>
              <a:rPr lang="en-US" dirty="0"/>
              <a:t>A </a:t>
            </a:r>
            <a:r>
              <a:rPr lang="en-US" dirty="0" err="1"/>
              <a:t>nomen</a:t>
            </a:r>
            <a:r>
              <a:rPr lang="en-US" dirty="0"/>
              <a:t> string can be directly related to an individual entity. RDA provides a set of “appellation” elements for name/title, access point, and identifier strings.</a:t>
            </a:r>
          </a:p>
          <a:p>
            <a:endParaRPr lang="en-US" dirty="0"/>
          </a:p>
          <a:p>
            <a:r>
              <a:rPr lang="en-US" dirty="0"/>
              <a:t>The same elements can record </a:t>
            </a:r>
            <a:r>
              <a:rPr lang="en-US" dirty="0" err="1"/>
              <a:t>nomens</a:t>
            </a:r>
            <a:r>
              <a:rPr lang="en-US" dirty="0"/>
              <a:t> as things when authority control is required, and </a:t>
            </a:r>
            <a:r>
              <a:rPr lang="en-US" dirty="0" err="1"/>
              <a:t>nomen</a:t>
            </a:r>
            <a:r>
              <a:rPr lang="en-US" dirty="0"/>
              <a:t> strings and </a:t>
            </a:r>
            <a:r>
              <a:rPr lang="en-US" dirty="0" err="1"/>
              <a:t>nomen</a:t>
            </a:r>
            <a:r>
              <a:rPr lang="en-US" dirty="0"/>
              <a:t> things can be mixed without losing integrity or semantic consistency.</a:t>
            </a:r>
          </a:p>
          <a:p>
            <a:endParaRPr lang="en-US" dirty="0"/>
          </a:p>
          <a:p>
            <a:r>
              <a:rPr lang="en-US" dirty="0"/>
              <a:t>The diagrams show both cases.</a:t>
            </a:r>
          </a:p>
          <a:p>
            <a:endParaRPr lang="en-US" dirty="0"/>
          </a:p>
          <a:p>
            <a:r>
              <a:rPr lang="en-US" dirty="0"/>
              <a:t>Note that a </a:t>
            </a:r>
            <a:r>
              <a:rPr lang="en-US" dirty="0" err="1"/>
              <a:t>nomen</a:t>
            </a:r>
            <a:r>
              <a:rPr lang="en-US" dirty="0"/>
              <a:t> thing used in authority control is technically a reification (or “</a:t>
            </a:r>
            <a:r>
              <a:rPr lang="en-US" dirty="0" err="1"/>
              <a:t>thingification</a:t>
            </a:r>
            <a:r>
              <a:rPr lang="en-US" dirty="0"/>
              <a:t>”) of a metadata statement that assigns a </a:t>
            </a:r>
            <a:r>
              <a:rPr lang="en-US" dirty="0" err="1"/>
              <a:t>nomen</a:t>
            </a:r>
            <a:r>
              <a:rPr lang="en-US" dirty="0"/>
              <a:t> to its referred entity. This complication is of interest to system developers but can remain transparent to the operational cataloguer.</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7</a:t>
            </a:fld>
            <a:endParaRPr lang="en-GB"/>
          </a:p>
        </p:txBody>
      </p:sp>
    </p:spTree>
    <p:extLst>
      <p:ext uri="{BB962C8B-B14F-4D97-AF65-F5344CB8AC3E}">
        <p14:creationId xmlns:p14="http://schemas.microsoft.com/office/powerpoint/2010/main" val="179731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RDA model of data provenance, or “metadata about metadata”, extends this process of reification.</a:t>
            </a:r>
          </a:p>
          <a:p>
            <a:endParaRPr lang="en-US" dirty="0"/>
          </a:p>
          <a:p>
            <a:r>
              <a:rPr lang="en-US" dirty="0"/>
              <a:t>A single metadata statement or a set of multiple statements is reified to create a “metadata work”. This is a kind of Work that can be described like any other work: the expression of a metadata work is the syntax in which the statement is made, such as Resource Description Framework for linked data or UNIMARC for relational databases. The manifestation of a metadata work may be an online resource, microfilm catalogue, catalogue card, etc.</a:t>
            </a:r>
          </a:p>
          <a:p>
            <a:endParaRPr lang="en-US" dirty="0"/>
          </a:p>
          <a:p>
            <a:r>
              <a:rPr lang="en-US" dirty="0"/>
              <a:t>This approach allows the full set of RDA attribute and relationship elements to be used in the recording of data provenance at multiple levels of granularity using unstructured or structured descriptions, identifiers, and linked data.</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8</a:t>
            </a:fld>
            <a:endParaRPr lang="en-GB"/>
          </a:p>
        </p:txBody>
      </p:sp>
    </p:spTree>
    <p:extLst>
      <p:ext uri="{BB962C8B-B14F-4D97-AF65-F5344CB8AC3E}">
        <p14:creationId xmlns:p14="http://schemas.microsoft.com/office/powerpoint/2010/main" val="18591874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was noted earlier that the 5</a:t>
            </a:r>
            <a:r>
              <a:rPr lang="en-US" baseline="30000" dirty="0"/>
              <a:t>th</a:t>
            </a:r>
            <a:r>
              <a:rPr lang="en-US" dirty="0"/>
              <a:t> information age has a much broader group of agents who interact with information resources. Such interactions include the creation of descriptions of entities in unstructured forms such as reviews and in structured metadata. Agents can be categorized as trained cataloguers who reflect local cultural norms, and publishers and producers who are marketing resources and promoting authors. Both categories are vastly outnumbered by the social media crowd, but the metadata it publishes may be of very low quality.</a:t>
            </a:r>
          </a:p>
          <a:p>
            <a:endParaRPr lang="en-US" dirty="0"/>
          </a:p>
          <a:p>
            <a:r>
              <a:rPr lang="en-US" dirty="0"/>
              <a:t>Data provenance can be used to manage metadata from multiple sources. Agents and the metadata they create can be assessed for quality, trust, and consistency, and this information can be used to warn end-users or to filter low-quality metadata from information retrieval systems.</a:t>
            </a:r>
          </a:p>
          <a:p>
            <a:endParaRPr lang="en-US" dirty="0"/>
          </a:p>
          <a:p>
            <a:r>
              <a:rPr lang="en-US" dirty="0"/>
              <a:t>Metadata from different sources may vary in the granularity of the entity being described and the granularity of the attribute and relationship elements that are used. The semantic consistency of entity and element hierarchies allows metadata to be automatically broadened, or ‘dumbed-up’, to a lowest common granularity that allows interoperability. Metadata can be processed in a bulk operation or on-the-fly, while retaining the original metadata for ‘smarter’ use in </a:t>
            </a:r>
            <a:r>
              <a:rPr lang="en-US"/>
              <a:t>the future.</a:t>
            </a:r>
            <a:endParaRPr lang="en-GB" dirty="0"/>
          </a:p>
        </p:txBody>
      </p:sp>
      <p:sp>
        <p:nvSpPr>
          <p:cNvPr id="4" name="Slide Number Placeholder 3"/>
          <p:cNvSpPr>
            <a:spLocks noGrp="1"/>
          </p:cNvSpPr>
          <p:nvPr>
            <p:ph type="sldNum" sz="quarter" idx="5"/>
          </p:nvPr>
        </p:nvSpPr>
        <p:spPr/>
        <p:txBody>
          <a:bodyPr/>
          <a:lstStyle/>
          <a:p>
            <a:fld id="{AF88D0D5-0ED8-4B65-AC90-EE209FE49D81}" type="slidenum">
              <a:rPr lang="en-GB" smtClean="0"/>
              <a:t>9</a:t>
            </a:fld>
            <a:endParaRPr lang="en-GB"/>
          </a:p>
        </p:txBody>
      </p:sp>
    </p:spTree>
    <p:extLst>
      <p:ext uri="{BB962C8B-B14F-4D97-AF65-F5344CB8AC3E}">
        <p14:creationId xmlns:p14="http://schemas.microsoft.com/office/powerpoint/2010/main" val="238449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lvl1pPr algn="ctr">
              <a:defRPr/>
            </a:lvl1pPr>
          </a:lstStyle>
          <a:p>
            <a:r>
              <a:rPr lang="en-US"/>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000099"/>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Click to edit Master subtitle style</a:t>
            </a:r>
            <a:endParaRPr lang="en-GB" dirty="0"/>
          </a:p>
        </p:txBody>
      </p:sp>
      <p:sp>
        <p:nvSpPr>
          <p:cNvPr id="5" name="Footer Placeholder 4"/>
          <p:cNvSpPr>
            <a:spLocks noGrp="1"/>
          </p:cNvSpPr>
          <p:nvPr>
            <p:ph type="ftr" sz="quarter" idx="11"/>
          </p:nvPr>
        </p:nvSpPr>
        <p:spPr/>
        <p:txBody>
          <a:bodyPr/>
          <a:lstStyle/>
          <a:p>
            <a:endParaRPr lang="en-GB"/>
          </a:p>
        </p:txBody>
      </p:sp>
      <p:sp>
        <p:nvSpPr>
          <p:cNvPr id="4" name="Date Placeholder 3"/>
          <p:cNvSpPr>
            <a:spLocks noGrp="1"/>
          </p:cNvSpPr>
          <p:nvPr>
            <p:ph type="dt" sz="half" idx="10"/>
          </p:nvPr>
        </p:nvSpPr>
        <p:spPr/>
        <p:txBody>
          <a:bodyPr/>
          <a:lstStyle/>
          <a:p>
            <a:fld id="{C167F398-49B4-4B26-8C09-D52645144320}" type="datetimeFigureOut">
              <a:rPr lang="en-GB" smtClean="0"/>
              <a:t>19/10/2022</a:t>
            </a:fld>
            <a:endParaRPr lang="en-GB"/>
          </a:p>
        </p:txBody>
      </p:sp>
    </p:spTree>
    <p:extLst>
      <p:ext uri="{BB962C8B-B14F-4D97-AF65-F5344CB8AC3E}">
        <p14:creationId xmlns:p14="http://schemas.microsoft.com/office/powerpoint/2010/main" val="2710805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lgn="r">
              <a:defRPr/>
            </a:lvl1pPr>
          </a:lstStyle>
          <a:p>
            <a:fld id="{C167F398-49B4-4B26-8C09-D52645144320}" type="datetimeFigureOut">
              <a:rPr lang="en-GB" smtClean="0"/>
              <a:t>19/10/2022</a:t>
            </a:fld>
            <a:endParaRPr lang="en-GB"/>
          </a:p>
        </p:txBody>
      </p:sp>
      <p:sp>
        <p:nvSpPr>
          <p:cNvPr id="5" name="Footer Placeholder 4"/>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784586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lgn="r">
              <a:defRPr/>
            </a:lvl1pPr>
          </a:lstStyle>
          <a:p>
            <a:fld id="{C167F398-49B4-4B26-8C09-D52645144320}" type="datetimeFigureOut">
              <a:rPr lang="en-GB" smtClean="0"/>
              <a:t>19/10/2022</a:t>
            </a:fld>
            <a:endParaRPr lang="en-GB"/>
          </a:p>
        </p:txBody>
      </p:sp>
      <p:sp>
        <p:nvSpPr>
          <p:cNvPr id="4" name="Footer Placeholder 3"/>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3856438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lgn="r">
              <a:defRPr/>
            </a:lvl1pPr>
          </a:lstStyle>
          <a:p>
            <a:fld id="{C167F398-49B4-4B26-8C09-D52645144320}" type="datetimeFigureOut">
              <a:rPr lang="en-GB" smtClean="0"/>
              <a:t>19/10/2022</a:t>
            </a:fld>
            <a:endParaRPr lang="en-GB"/>
          </a:p>
        </p:txBody>
      </p:sp>
      <p:sp>
        <p:nvSpPr>
          <p:cNvPr id="3" name="Footer Placeholder 2"/>
          <p:cNvSpPr>
            <a:spLocks noGrp="1"/>
          </p:cNvSpPr>
          <p:nvPr>
            <p:ph type="ftr" sz="quarter" idx="11"/>
          </p:nvPr>
        </p:nvSpPr>
        <p:spPr/>
        <p:txBody>
          <a:bodyPr/>
          <a:lstStyle/>
          <a:p>
            <a:endParaRPr lang="en-GB"/>
          </a:p>
        </p:txBody>
      </p:sp>
    </p:spTree>
    <p:extLst>
      <p:ext uri="{BB962C8B-B14F-4D97-AF65-F5344CB8AC3E}">
        <p14:creationId xmlns:p14="http://schemas.microsoft.com/office/powerpoint/2010/main" val="423219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2"/>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167F398-49B4-4B26-8C09-D52645144320}" type="datetimeFigureOut">
              <a:rPr lang="en-GB" smtClean="0"/>
              <a:t>19/10/2022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72E6DF38-4DF4-4E8B-8BCB-70F6E7162CC6}" type="slidenum">
              <a:rPr lang="en-GB" smtClean="0"/>
              <a:t>‹#›</a:t>
            </a:fld>
            <a:endParaRPr lang="en-GB"/>
          </a:p>
        </p:txBody>
      </p:sp>
    </p:spTree>
    <p:extLst>
      <p:ext uri="{BB962C8B-B14F-4D97-AF65-F5344CB8AC3E}">
        <p14:creationId xmlns:p14="http://schemas.microsoft.com/office/powerpoint/2010/main" val="37334746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backgroundskin.png"/>
          <p:cNvPicPr>
            <a:picLocks noChangeAspect="1"/>
          </p:cNvPicPr>
          <p:nvPr/>
        </p:nvPicPr>
        <p:blipFill>
          <a:blip r:embed="rId7" cstate="print"/>
          <a:stretch>
            <a:fillRect/>
          </a:stretch>
        </p:blipFill>
        <p:spPr>
          <a:xfrm>
            <a:off x="6343" y="0"/>
            <a:ext cx="9131318"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457200" y="1600205"/>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467544" y="6309325"/>
            <a:ext cx="2895600" cy="365125"/>
          </a:xfrm>
          <a:prstGeom prst="rect">
            <a:avLst/>
          </a:prstGeom>
        </p:spPr>
        <p:txBody>
          <a:bodyPr vert="horz" lIns="91440" tIns="45720" rIns="91440" bIns="45720" rtlCol="0" anchor="ctr"/>
          <a:lstStyle>
            <a:lvl1pPr algn="l">
              <a:defRPr sz="1200">
                <a:solidFill>
                  <a:srgbClr val="000099"/>
                </a:solidFill>
              </a:defRPr>
            </a:lvl1pPr>
          </a:lstStyle>
          <a:p>
            <a:endParaRPr lang="en-GB"/>
          </a:p>
        </p:txBody>
      </p:sp>
      <p:sp>
        <p:nvSpPr>
          <p:cNvPr id="4" name="Date Placeholder 3"/>
          <p:cNvSpPr>
            <a:spLocks noGrp="1"/>
          </p:cNvSpPr>
          <p:nvPr>
            <p:ph type="dt" sz="half" idx="2"/>
          </p:nvPr>
        </p:nvSpPr>
        <p:spPr>
          <a:xfrm>
            <a:off x="6588224" y="6309325"/>
            <a:ext cx="2133600" cy="365125"/>
          </a:xfrm>
          <a:prstGeom prst="rect">
            <a:avLst/>
          </a:prstGeom>
        </p:spPr>
        <p:txBody>
          <a:bodyPr vert="horz" lIns="91440" tIns="45720" rIns="91440" bIns="45720" rtlCol="0" anchor="ctr"/>
          <a:lstStyle>
            <a:lvl1pPr algn="l">
              <a:defRPr sz="1200">
                <a:solidFill>
                  <a:srgbClr val="000099"/>
                </a:solidFill>
              </a:defRPr>
            </a:lvl1pPr>
          </a:lstStyle>
          <a:p>
            <a:fld id="{C167F398-49B4-4B26-8C09-D52645144320}" type="datetimeFigureOut">
              <a:rPr lang="en-GB" smtClean="0"/>
              <a:t>19/10/2022</a:t>
            </a:fld>
            <a:endParaRPr lang="en-GB"/>
          </a:p>
        </p:txBody>
      </p:sp>
    </p:spTree>
    <p:extLst>
      <p:ext uri="{BB962C8B-B14F-4D97-AF65-F5344CB8AC3E}">
        <p14:creationId xmlns:p14="http://schemas.microsoft.com/office/powerpoint/2010/main" val="37694532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Lst>
  <p:txStyles>
    <p:titleStyle>
      <a:lvl1pPr algn="l" defTabSz="914377" rtl="0" eaLnBrk="1" latinLnBrk="0" hangingPunct="1">
        <a:spcBef>
          <a:spcPct val="0"/>
        </a:spcBef>
        <a:buNone/>
        <a:defRPr sz="4400" kern="1200">
          <a:solidFill>
            <a:srgbClr val="000099"/>
          </a:solidFill>
          <a:latin typeface="+mj-lt"/>
          <a:ea typeface="+mj-ea"/>
          <a:cs typeface="+mj-cs"/>
        </a:defRPr>
      </a:lvl1pPr>
    </p:titleStyle>
    <p:bodyStyle>
      <a:lvl1pPr marL="342891" indent="-342891" algn="l" defTabSz="914377" rtl="0" eaLnBrk="1" latinLnBrk="0" hangingPunct="1">
        <a:spcBef>
          <a:spcPct val="20000"/>
        </a:spcBef>
        <a:buClr>
          <a:schemeClr val="bg1"/>
        </a:buClr>
        <a:buFont typeface="Wingdings" pitchFamily="2" charset="2"/>
        <a:buChar char="v"/>
        <a:defRPr sz="3200" kern="1200">
          <a:solidFill>
            <a:srgbClr val="000099"/>
          </a:solidFill>
          <a:latin typeface="+mn-lt"/>
          <a:ea typeface="+mn-ea"/>
          <a:cs typeface="+mn-cs"/>
        </a:defRPr>
      </a:lvl1pPr>
      <a:lvl2pPr marL="742932" indent="-285744" algn="l" defTabSz="914377" rtl="0" eaLnBrk="1" latinLnBrk="0" hangingPunct="1">
        <a:spcBef>
          <a:spcPct val="20000"/>
        </a:spcBef>
        <a:buClr>
          <a:schemeClr val="bg1"/>
        </a:buClr>
        <a:buFont typeface="Wingdings" pitchFamily="2" charset="2"/>
        <a:buChar char="v"/>
        <a:defRPr sz="2800" kern="1200">
          <a:solidFill>
            <a:srgbClr val="000099"/>
          </a:solidFill>
          <a:latin typeface="+mn-lt"/>
          <a:ea typeface="+mn-ea"/>
          <a:cs typeface="+mn-cs"/>
        </a:defRPr>
      </a:lvl2pPr>
      <a:lvl3pPr marL="1142971" indent="-228594" algn="l" defTabSz="914377" rtl="0" eaLnBrk="1" latinLnBrk="0" hangingPunct="1">
        <a:spcBef>
          <a:spcPct val="20000"/>
        </a:spcBef>
        <a:buClr>
          <a:schemeClr val="bg1"/>
        </a:buClr>
        <a:buFont typeface="Wingdings" pitchFamily="2" charset="2"/>
        <a:buChar char="v"/>
        <a:defRPr sz="2400" kern="1200">
          <a:solidFill>
            <a:srgbClr val="000099"/>
          </a:solidFill>
          <a:latin typeface="+mn-lt"/>
          <a:ea typeface="+mn-ea"/>
          <a:cs typeface="+mn-cs"/>
        </a:defRPr>
      </a:lvl3pPr>
      <a:lvl4pPr marL="1600160" indent="-228594" algn="l" defTabSz="914377"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4pPr>
      <a:lvl5pPr marL="2057349" indent="-228594" algn="l" defTabSz="914377" rtl="0" eaLnBrk="1" latinLnBrk="0" hangingPunct="1">
        <a:spcBef>
          <a:spcPct val="20000"/>
        </a:spcBef>
        <a:buClr>
          <a:schemeClr val="bg1"/>
        </a:buClr>
        <a:buFont typeface="Wingdings" pitchFamily="2" charset="2"/>
        <a:buChar char="v"/>
        <a:defRPr sz="2000" kern="1200">
          <a:solidFill>
            <a:srgbClr val="000099"/>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9A68-A6C4-5A97-38AE-16F7EADB0CCB}"/>
              </a:ext>
            </a:extLst>
          </p:cNvPr>
          <p:cNvSpPr>
            <a:spLocks noGrp="1"/>
          </p:cNvSpPr>
          <p:nvPr>
            <p:ph type="ctrTitle"/>
          </p:nvPr>
        </p:nvSpPr>
        <p:spPr/>
        <p:txBody>
          <a:bodyPr>
            <a:normAutofit/>
          </a:bodyPr>
          <a:lstStyle/>
          <a:p>
            <a:r>
              <a:rPr lang="en-US" dirty="0"/>
              <a:t>RDA in the Fifth Information Age: entity, identity, authority</a:t>
            </a:r>
            <a:endParaRPr lang="en-GB" dirty="0"/>
          </a:p>
        </p:txBody>
      </p:sp>
      <p:sp>
        <p:nvSpPr>
          <p:cNvPr id="3" name="Subtitle 2">
            <a:extLst>
              <a:ext uri="{FF2B5EF4-FFF2-40B4-BE49-F238E27FC236}">
                <a16:creationId xmlns:a16="http://schemas.microsoft.com/office/drawing/2014/main" id="{2E0E2B2C-2F20-1918-B616-7F97EBACF244}"/>
              </a:ext>
            </a:extLst>
          </p:cNvPr>
          <p:cNvSpPr>
            <a:spLocks noGrp="1"/>
          </p:cNvSpPr>
          <p:nvPr>
            <p:ph type="subTitle" idx="1"/>
          </p:nvPr>
        </p:nvSpPr>
        <p:spPr/>
        <p:txBody>
          <a:bodyPr/>
          <a:lstStyle/>
          <a:p>
            <a:r>
              <a:rPr lang="en-US" dirty="0"/>
              <a:t>Gordon Dunsire</a:t>
            </a:r>
          </a:p>
          <a:p>
            <a:r>
              <a:rPr lang="en-US" dirty="0"/>
              <a:t>Presented at COBISS 2022</a:t>
            </a:r>
          </a:p>
          <a:p>
            <a:r>
              <a:rPr lang="en-US" dirty="0"/>
              <a:t>IZUM, Maribor, 19-20 October 2022</a:t>
            </a:r>
            <a:endParaRPr lang="en-GB" dirty="0"/>
          </a:p>
        </p:txBody>
      </p:sp>
    </p:spTree>
    <p:extLst>
      <p:ext uri="{BB962C8B-B14F-4D97-AF65-F5344CB8AC3E}">
        <p14:creationId xmlns:p14="http://schemas.microsoft.com/office/powerpoint/2010/main" val="3037962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2170081" cy="707886"/>
          </a:xfrm>
          <a:prstGeom prst="rect">
            <a:avLst/>
          </a:prstGeom>
          <a:noFill/>
        </p:spPr>
        <p:txBody>
          <a:bodyPr wrap="none" rtlCol="0">
            <a:spAutoFit/>
          </a:bodyPr>
          <a:lstStyle/>
          <a:p>
            <a:r>
              <a:rPr lang="en-US" sz="4000" dirty="0"/>
              <a:t>Summary</a:t>
            </a:r>
            <a:endParaRPr lang="en-GB" sz="4000" dirty="0"/>
          </a:p>
        </p:txBody>
      </p:sp>
      <p:sp>
        <p:nvSpPr>
          <p:cNvPr id="3" name="TextBox 2">
            <a:extLst>
              <a:ext uri="{FF2B5EF4-FFF2-40B4-BE49-F238E27FC236}">
                <a16:creationId xmlns:a16="http://schemas.microsoft.com/office/drawing/2014/main" id="{FEFE8A27-7767-2A7B-073C-7FA01E0FD509}"/>
              </a:ext>
            </a:extLst>
          </p:cNvPr>
          <p:cNvSpPr txBox="1"/>
          <p:nvPr/>
        </p:nvSpPr>
        <p:spPr>
          <a:xfrm>
            <a:off x="410036" y="1225668"/>
            <a:ext cx="7009035" cy="523220"/>
          </a:xfrm>
          <a:prstGeom prst="rect">
            <a:avLst/>
          </a:prstGeom>
          <a:noFill/>
        </p:spPr>
        <p:txBody>
          <a:bodyPr wrap="none" rtlCol="0">
            <a:spAutoFit/>
          </a:bodyPr>
          <a:lstStyle/>
          <a:p>
            <a:r>
              <a:rPr lang="en-US" sz="2800" dirty="0"/>
              <a:t>RDA provides tools for the 5</a:t>
            </a:r>
            <a:r>
              <a:rPr lang="en-US" sz="2800" baseline="30000" dirty="0"/>
              <a:t>th</a:t>
            </a:r>
            <a:r>
              <a:rPr lang="en-US" sz="2800" dirty="0"/>
              <a:t> Information Age:</a:t>
            </a:r>
          </a:p>
        </p:txBody>
      </p:sp>
      <p:sp>
        <p:nvSpPr>
          <p:cNvPr id="4" name="TextBox 3">
            <a:extLst>
              <a:ext uri="{FF2B5EF4-FFF2-40B4-BE49-F238E27FC236}">
                <a16:creationId xmlns:a16="http://schemas.microsoft.com/office/drawing/2014/main" id="{EE63FC1A-FF21-515C-1E76-E93E4A077F62}"/>
              </a:ext>
            </a:extLst>
          </p:cNvPr>
          <p:cNvSpPr txBox="1"/>
          <p:nvPr/>
        </p:nvSpPr>
        <p:spPr>
          <a:xfrm>
            <a:off x="925374" y="3027000"/>
            <a:ext cx="6288003" cy="954107"/>
          </a:xfrm>
          <a:prstGeom prst="rect">
            <a:avLst/>
          </a:prstGeom>
          <a:noFill/>
        </p:spPr>
        <p:txBody>
          <a:bodyPr wrap="none" rtlCol="0">
            <a:spAutoFit/>
          </a:bodyPr>
          <a:lstStyle/>
          <a:p>
            <a:r>
              <a:rPr lang="en-US" sz="2800" dirty="0"/>
              <a:t>Appellation elements for cultural contexts</a:t>
            </a:r>
          </a:p>
          <a:p>
            <a:pPr marL="457200"/>
            <a:r>
              <a:rPr lang="en-US" sz="2800" dirty="0" err="1"/>
              <a:t>Nomens</a:t>
            </a:r>
            <a:r>
              <a:rPr lang="en-US" sz="2800" dirty="0"/>
              <a:t> for authority control</a:t>
            </a:r>
          </a:p>
        </p:txBody>
      </p:sp>
      <p:sp>
        <p:nvSpPr>
          <p:cNvPr id="5" name="TextBox 4">
            <a:extLst>
              <a:ext uri="{FF2B5EF4-FFF2-40B4-BE49-F238E27FC236}">
                <a16:creationId xmlns:a16="http://schemas.microsoft.com/office/drawing/2014/main" id="{ED59E9BF-64B5-917C-4F14-34A1FA91F212}"/>
              </a:ext>
            </a:extLst>
          </p:cNvPr>
          <p:cNvSpPr txBox="1"/>
          <p:nvPr/>
        </p:nvSpPr>
        <p:spPr>
          <a:xfrm>
            <a:off x="925374" y="1832889"/>
            <a:ext cx="7529721" cy="954107"/>
          </a:xfrm>
          <a:prstGeom prst="rect">
            <a:avLst/>
          </a:prstGeom>
          <a:noFill/>
        </p:spPr>
        <p:txBody>
          <a:bodyPr wrap="square" rtlCol="0">
            <a:spAutoFit/>
          </a:bodyPr>
          <a:lstStyle/>
          <a:p>
            <a:r>
              <a:rPr lang="en-US" sz="2800" dirty="0"/>
              <a:t>Full set of entity and element hierarchies for a wide range of data granularity</a:t>
            </a:r>
          </a:p>
        </p:txBody>
      </p:sp>
      <p:sp>
        <p:nvSpPr>
          <p:cNvPr id="7" name="TextBox 6">
            <a:extLst>
              <a:ext uri="{FF2B5EF4-FFF2-40B4-BE49-F238E27FC236}">
                <a16:creationId xmlns:a16="http://schemas.microsoft.com/office/drawing/2014/main" id="{D8037123-E2AA-16F4-9C10-B676E4A2AE5C}"/>
              </a:ext>
            </a:extLst>
          </p:cNvPr>
          <p:cNvSpPr txBox="1"/>
          <p:nvPr/>
        </p:nvSpPr>
        <p:spPr>
          <a:xfrm>
            <a:off x="925374" y="4221111"/>
            <a:ext cx="6366102" cy="523220"/>
          </a:xfrm>
          <a:prstGeom prst="rect">
            <a:avLst/>
          </a:prstGeom>
          <a:noFill/>
        </p:spPr>
        <p:txBody>
          <a:bodyPr wrap="none" rtlCol="0">
            <a:spAutoFit/>
          </a:bodyPr>
          <a:lstStyle/>
          <a:p>
            <a:r>
              <a:rPr lang="en-US" sz="2800" dirty="0"/>
              <a:t>Self-referential model for data provenance</a:t>
            </a:r>
          </a:p>
        </p:txBody>
      </p:sp>
      <p:sp>
        <p:nvSpPr>
          <p:cNvPr id="8" name="TextBox 7">
            <a:extLst>
              <a:ext uri="{FF2B5EF4-FFF2-40B4-BE49-F238E27FC236}">
                <a16:creationId xmlns:a16="http://schemas.microsoft.com/office/drawing/2014/main" id="{EA491390-3422-050D-D65F-6134EE626894}"/>
              </a:ext>
            </a:extLst>
          </p:cNvPr>
          <p:cNvSpPr txBox="1"/>
          <p:nvPr/>
        </p:nvSpPr>
        <p:spPr>
          <a:xfrm>
            <a:off x="925374" y="4984334"/>
            <a:ext cx="7529721" cy="1384995"/>
          </a:xfrm>
          <a:prstGeom prst="rect">
            <a:avLst/>
          </a:prstGeom>
          <a:noFill/>
        </p:spPr>
        <p:txBody>
          <a:bodyPr wrap="square" rtlCol="0">
            <a:spAutoFit/>
          </a:bodyPr>
          <a:lstStyle/>
          <a:p>
            <a:r>
              <a:rPr lang="en-US" sz="2800" dirty="0"/>
              <a:t>Assured level of interoperability for multiple sources with local choices of data granularity, values, and implementation scenarios</a:t>
            </a:r>
          </a:p>
        </p:txBody>
      </p:sp>
    </p:spTree>
    <p:extLst>
      <p:ext uri="{BB962C8B-B14F-4D97-AF65-F5344CB8AC3E}">
        <p14:creationId xmlns:p14="http://schemas.microsoft.com/office/powerpoint/2010/main" val="2877505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1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2499787" cy="707886"/>
          </a:xfrm>
          <a:prstGeom prst="rect">
            <a:avLst/>
          </a:prstGeom>
          <a:noFill/>
        </p:spPr>
        <p:txBody>
          <a:bodyPr wrap="none" rtlCol="0">
            <a:spAutoFit/>
          </a:bodyPr>
          <a:lstStyle/>
          <a:p>
            <a:r>
              <a:rPr lang="en-US" sz="4000" dirty="0"/>
              <a:t>Thank you!</a:t>
            </a:r>
            <a:endParaRPr lang="en-GB" sz="4000" dirty="0"/>
          </a:p>
        </p:txBody>
      </p:sp>
      <p:sp>
        <p:nvSpPr>
          <p:cNvPr id="3" name="TextBox 2">
            <a:extLst>
              <a:ext uri="{FF2B5EF4-FFF2-40B4-BE49-F238E27FC236}">
                <a16:creationId xmlns:a16="http://schemas.microsoft.com/office/drawing/2014/main" id="{E368BDD3-47E4-95B9-4CE8-ACFC6DF154B6}"/>
              </a:ext>
            </a:extLst>
          </p:cNvPr>
          <p:cNvSpPr txBox="1"/>
          <p:nvPr/>
        </p:nvSpPr>
        <p:spPr>
          <a:xfrm>
            <a:off x="1725195" y="3136612"/>
            <a:ext cx="5693610" cy="584775"/>
          </a:xfrm>
          <a:prstGeom prst="rect">
            <a:avLst/>
          </a:prstGeom>
          <a:noFill/>
        </p:spPr>
        <p:txBody>
          <a:bodyPr wrap="none" rtlCol="0">
            <a:spAutoFit/>
          </a:bodyPr>
          <a:lstStyle/>
          <a:p>
            <a:r>
              <a:rPr lang="en-GB" sz="3200" dirty="0"/>
              <a:t>http://www.gordondunsire.com/</a:t>
            </a:r>
          </a:p>
        </p:txBody>
      </p:sp>
    </p:spTree>
    <p:extLst>
      <p:ext uri="{BB962C8B-B14F-4D97-AF65-F5344CB8AC3E}">
        <p14:creationId xmlns:p14="http://schemas.microsoft.com/office/powerpoint/2010/main" val="2219497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B66B58-CFAA-448A-7118-522897C019A7}"/>
              </a:ext>
            </a:extLst>
          </p:cNvPr>
          <p:cNvSpPr txBox="1"/>
          <p:nvPr/>
        </p:nvSpPr>
        <p:spPr>
          <a:xfrm>
            <a:off x="444811" y="422960"/>
            <a:ext cx="4563750" cy="707886"/>
          </a:xfrm>
          <a:prstGeom prst="rect">
            <a:avLst/>
          </a:prstGeom>
          <a:noFill/>
        </p:spPr>
        <p:txBody>
          <a:bodyPr wrap="none" rtlCol="0">
            <a:spAutoFit/>
          </a:bodyPr>
          <a:lstStyle/>
          <a:p>
            <a:r>
              <a:rPr lang="en-US" sz="4000" dirty="0"/>
              <a:t>Fifth information age</a:t>
            </a:r>
            <a:endParaRPr lang="en-GB" sz="4000" dirty="0"/>
          </a:p>
        </p:txBody>
      </p:sp>
      <p:sp>
        <p:nvSpPr>
          <p:cNvPr id="3" name="TextBox 2">
            <a:extLst>
              <a:ext uri="{FF2B5EF4-FFF2-40B4-BE49-F238E27FC236}">
                <a16:creationId xmlns:a16="http://schemas.microsoft.com/office/drawing/2014/main" id="{0DBD4103-3370-34C4-4A79-EEB5072A27F8}"/>
              </a:ext>
            </a:extLst>
          </p:cNvPr>
          <p:cNvSpPr txBox="1"/>
          <p:nvPr/>
        </p:nvSpPr>
        <p:spPr>
          <a:xfrm>
            <a:off x="1199718" y="1536971"/>
            <a:ext cx="1458601" cy="649188"/>
          </a:xfrm>
          <a:prstGeom prst="ellipse">
            <a:avLst/>
          </a:prstGeom>
          <a:noFill/>
          <a:ln w="19050">
            <a:solidFill>
              <a:schemeClr val="tx1"/>
            </a:solidFill>
          </a:ln>
        </p:spPr>
        <p:txBody>
          <a:bodyPr wrap="none" rtlCol="0">
            <a:spAutoFit/>
          </a:bodyPr>
          <a:lstStyle/>
          <a:p>
            <a:pPr algn="ctr"/>
            <a:r>
              <a:rPr lang="en-US" sz="2400" dirty="0"/>
              <a:t>Person</a:t>
            </a:r>
            <a:endParaRPr lang="en-GB" sz="2400" dirty="0"/>
          </a:p>
        </p:txBody>
      </p:sp>
      <p:sp>
        <p:nvSpPr>
          <p:cNvPr id="4" name="TextBox 3">
            <a:extLst>
              <a:ext uri="{FF2B5EF4-FFF2-40B4-BE49-F238E27FC236}">
                <a16:creationId xmlns:a16="http://schemas.microsoft.com/office/drawing/2014/main" id="{E6F22506-A233-21EB-0D69-54244EDA374F}"/>
              </a:ext>
            </a:extLst>
          </p:cNvPr>
          <p:cNvSpPr txBox="1"/>
          <p:nvPr/>
        </p:nvSpPr>
        <p:spPr>
          <a:xfrm>
            <a:off x="4435787" y="1536971"/>
            <a:ext cx="1145548" cy="649188"/>
          </a:xfrm>
          <a:prstGeom prst="ellipse">
            <a:avLst/>
          </a:prstGeom>
          <a:noFill/>
          <a:ln w="19050">
            <a:solidFill>
              <a:schemeClr val="tx1"/>
            </a:solidFill>
          </a:ln>
        </p:spPr>
        <p:txBody>
          <a:bodyPr wrap="none" rtlCol="0">
            <a:spAutoFit/>
          </a:bodyPr>
          <a:lstStyle/>
          <a:p>
            <a:pPr algn="ctr"/>
            <a:r>
              <a:rPr lang="en-US" sz="2400" dirty="0"/>
              <a:t>Book</a:t>
            </a:r>
            <a:endParaRPr lang="en-GB" sz="2400" dirty="0"/>
          </a:p>
        </p:txBody>
      </p:sp>
      <p:cxnSp>
        <p:nvCxnSpPr>
          <p:cNvPr id="6" name="Connector: Curved 5">
            <a:extLst>
              <a:ext uri="{FF2B5EF4-FFF2-40B4-BE49-F238E27FC236}">
                <a16:creationId xmlns:a16="http://schemas.microsoft.com/office/drawing/2014/main" id="{090CDE7B-A27C-5DF6-41E2-2BEBCE0B1248}"/>
              </a:ext>
            </a:extLst>
          </p:cNvPr>
          <p:cNvCxnSpPr>
            <a:cxnSpLocks/>
            <a:stCxn id="3" idx="6"/>
            <a:endCxn id="4" idx="2"/>
          </p:cNvCxnSpPr>
          <p:nvPr/>
        </p:nvCxnSpPr>
        <p:spPr>
          <a:xfrm>
            <a:off x="2658319" y="1861565"/>
            <a:ext cx="1777468"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CA4EAB3-E50A-DE2A-D6FB-492D2B26D27F}"/>
              </a:ext>
            </a:extLst>
          </p:cNvPr>
          <p:cNvSpPr txBox="1"/>
          <p:nvPr/>
        </p:nvSpPr>
        <p:spPr>
          <a:xfrm>
            <a:off x="3178731" y="1467805"/>
            <a:ext cx="758349" cy="400110"/>
          </a:xfrm>
          <a:prstGeom prst="rect">
            <a:avLst/>
          </a:prstGeom>
          <a:noFill/>
        </p:spPr>
        <p:txBody>
          <a:bodyPr wrap="none" rtlCol="0">
            <a:spAutoFit/>
          </a:bodyPr>
          <a:lstStyle/>
          <a:p>
            <a:r>
              <a:rPr lang="en-US" sz="2000" dirty="0"/>
              <a:t>reads</a:t>
            </a:r>
            <a:endParaRPr lang="en-GB" sz="2000" dirty="0"/>
          </a:p>
        </p:txBody>
      </p:sp>
      <p:sp>
        <p:nvSpPr>
          <p:cNvPr id="10" name="TextBox 9">
            <a:extLst>
              <a:ext uri="{FF2B5EF4-FFF2-40B4-BE49-F238E27FC236}">
                <a16:creationId xmlns:a16="http://schemas.microsoft.com/office/drawing/2014/main" id="{9D89C470-F392-5D5E-AD4D-90C9FC79573F}"/>
              </a:ext>
            </a:extLst>
          </p:cNvPr>
          <p:cNvSpPr txBox="1"/>
          <p:nvPr/>
        </p:nvSpPr>
        <p:spPr>
          <a:xfrm>
            <a:off x="6371024" y="1507622"/>
            <a:ext cx="1705595" cy="707886"/>
          </a:xfrm>
          <a:prstGeom prst="rect">
            <a:avLst/>
          </a:prstGeom>
          <a:noFill/>
          <a:ln w="12700">
            <a:solidFill>
              <a:schemeClr val="tx2"/>
            </a:solidFill>
          </a:ln>
        </p:spPr>
        <p:txBody>
          <a:bodyPr wrap="none" rtlCol="0">
            <a:spAutoFit/>
          </a:bodyPr>
          <a:lstStyle/>
          <a:p>
            <a:r>
              <a:rPr lang="en-US" sz="2000" dirty="0"/>
              <a:t>Ranganathan’s</a:t>
            </a:r>
          </a:p>
          <a:p>
            <a:r>
              <a:rPr lang="en-US" sz="2000" dirty="0"/>
              <a:t>model</a:t>
            </a:r>
            <a:endParaRPr lang="en-GB" sz="2000" dirty="0"/>
          </a:p>
        </p:txBody>
      </p:sp>
      <p:sp>
        <p:nvSpPr>
          <p:cNvPr id="11" name="TextBox 10">
            <a:extLst>
              <a:ext uri="{FF2B5EF4-FFF2-40B4-BE49-F238E27FC236}">
                <a16:creationId xmlns:a16="http://schemas.microsoft.com/office/drawing/2014/main" id="{8E5C16F6-E24A-2E34-4BB9-D83EA80B7F3F}"/>
              </a:ext>
            </a:extLst>
          </p:cNvPr>
          <p:cNvSpPr txBox="1"/>
          <p:nvPr/>
        </p:nvSpPr>
        <p:spPr>
          <a:xfrm>
            <a:off x="4591754" y="2679894"/>
            <a:ext cx="3484865" cy="3477875"/>
          </a:xfrm>
          <a:prstGeom prst="rect">
            <a:avLst/>
          </a:prstGeom>
          <a:noFill/>
          <a:ln w="12700">
            <a:solidFill>
              <a:schemeClr val="tx1"/>
            </a:solidFill>
            <a:prstDash val="lgDashDotDot"/>
          </a:ln>
        </p:spPr>
        <p:txBody>
          <a:bodyPr wrap="none" rtlCol="0">
            <a:spAutoFit/>
          </a:bodyPr>
          <a:lstStyle/>
          <a:p>
            <a:r>
              <a:rPr lang="en-US" sz="2000" dirty="0"/>
              <a:t>Text</a:t>
            </a:r>
          </a:p>
          <a:p>
            <a:r>
              <a:rPr lang="en-US" sz="2000" dirty="0"/>
              <a:t>Still image</a:t>
            </a:r>
            <a:endParaRPr lang="en-GB" sz="2000" dirty="0"/>
          </a:p>
          <a:p>
            <a:r>
              <a:rPr lang="en-GB" sz="2000" dirty="0"/>
              <a:t>Performed music</a:t>
            </a:r>
          </a:p>
          <a:p>
            <a:r>
              <a:rPr lang="en-GB" sz="2000" dirty="0"/>
              <a:t>Two-dimensional moving image</a:t>
            </a:r>
          </a:p>
          <a:p>
            <a:r>
              <a:rPr lang="en-GB" sz="2000" dirty="0"/>
              <a:t>Computer program</a:t>
            </a:r>
          </a:p>
          <a:p>
            <a:r>
              <a:rPr lang="en-GB" sz="2000" dirty="0"/>
              <a:t>etc.</a:t>
            </a:r>
          </a:p>
          <a:p>
            <a:r>
              <a:rPr lang="en-GB" sz="2000" dirty="0"/>
              <a:t>--- embodied in ---</a:t>
            </a:r>
          </a:p>
          <a:p>
            <a:r>
              <a:rPr lang="en-GB" sz="2000" dirty="0"/>
              <a:t>Online resource</a:t>
            </a:r>
          </a:p>
          <a:p>
            <a:r>
              <a:rPr lang="en-GB" sz="2000" dirty="0"/>
              <a:t>Audiocassette</a:t>
            </a:r>
          </a:p>
          <a:p>
            <a:r>
              <a:rPr lang="en-GB" sz="2000" dirty="0"/>
              <a:t>Videodisc</a:t>
            </a:r>
          </a:p>
          <a:p>
            <a:r>
              <a:rPr lang="en-GB" sz="2000" dirty="0"/>
              <a:t>etc.</a:t>
            </a:r>
            <a:endParaRPr lang="en-US" sz="2000" dirty="0"/>
          </a:p>
        </p:txBody>
      </p:sp>
      <p:sp>
        <p:nvSpPr>
          <p:cNvPr id="12" name="Arrow: Down 11">
            <a:extLst>
              <a:ext uri="{FF2B5EF4-FFF2-40B4-BE49-F238E27FC236}">
                <a16:creationId xmlns:a16="http://schemas.microsoft.com/office/drawing/2014/main" id="{2EBD50EA-06CD-0EB0-C36A-4E7C94D702C1}"/>
              </a:ext>
            </a:extLst>
          </p:cNvPr>
          <p:cNvSpPr/>
          <p:nvPr/>
        </p:nvSpPr>
        <p:spPr>
          <a:xfrm>
            <a:off x="4702800" y="2273769"/>
            <a:ext cx="618254" cy="3185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3" name="Connector: Curved 12">
            <a:extLst>
              <a:ext uri="{FF2B5EF4-FFF2-40B4-BE49-F238E27FC236}">
                <a16:creationId xmlns:a16="http://schemas.microsoft.com/office/drawing/2014/main" id="{5D381DF3-43B3-CCC9-D480-6D8383FC6B95}"/>
              </a:ext>
            </a:extLst>
          </p:cNvPr>
          <p:cNvCxnSpPr>
            <a:cxnSpLocks/>
            <a:stCxn id="3" idx="4"/>
            <a:endCxn id="11" idx="1"/>
          </p:cNvCxnSpPr>
          <p:nvPr/>
        </p:nvCxnSpPr>
        <p:spPr>
          <a:xfrm rot="16200000" flipH="1">
            <a:off x="2144050" y="1971127"/>
            <a:ext cx="2232673" cy="2662735"/>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330527A6-5D82-EAE3-0C4E-6BD4149A6ECB}"/>
              </a:ext>
            </a:extLst>
          </p:cNvPr>
          <p:cNvSpPr txBox="1"/>
          <p:nvPr/>
        </p:nvSpPr>
        <p:spPr>
          <a:xfrm>
            <a:off x="3178731" y="4510507"/>
            <a:ext cx="1361783" cy="1631216"/>
          </a:xfrm>
          <a:prstGeom prst="rect">
            <a:avLst/>
          </a:prstGeom>
          <a:noFill/>
        </p:spPr>
        <p:txBody>
          <a:bodyPr wrap="none" rtlCol="0">
            <a:spAutoFit/>
          </a:bodyPr>
          <a:lstStyle/>
          <a:p>
            <a:r>
              <a:rPr lang="en-US" sz="2000" dirty="0"/>
              <a:t>reproduces</a:t>
            </a:r>
          </a:p>
          <a:p>
            <a:r>
              <a:rPr lang="en-US" sz="2000" dirty="0"/>
              <a:t>publishes</a:t>
            </a:r>
          </a:p>
          <a:p>
            <a:r>
              <a:rPr lang="en-US" sz="2000" dirty="0"/>
              <a:t>distributes</a:t>
            </a:r>
          </a:p>
          <a:p>
            <a:r>
              <a:rPr lang="en-US" sz="2000" dirty="0"/>
              <a:t>describes</a:t>
            </a:r>
          </a:p>
          <a:p>
            <a:r>
              <a:rPr lang="en-US" sz="2000" dirty="0"/>
              <a:t>etc.</a:t>
            </a:r>
            <a:endParaRPr lang="en-GB" sz="2000" dirty="0"/>
          </a:p>
        </p:txBody>
      </p:sp>
      <p:sp>
        <p:nvSpPr>
          <p:cNvPr id="20" name="TextBox 19">
            <a:extLst>
              <a:ext uri="{FF2B5EF4-FFF2-40B4-BE49-F238E27FC236}">
                <a16:creationId xmlns:a16="http://schemas.microsoft.com/office/drawing/2014/main" id="{B1A78F62-BBAB-FA27-68D4-2CA5599100FE}"/>
              </a:ext>
            </a:extLst>
          </p:cNvPr>
          <p:cNvSpPr txBox="1"/>
          <p:nvPr/>
        </p:nvSpPr>
        <p:spPr>
          <a:xfrm>
            <a:off x="3178731" y="2679894"/>
            <a:ext cx="1208216" cy="1323439"/>
          </a:xfrm>
          <a:prstGeom prst="rect">
            <a:avLst/>
          </a:prstGeom>
          <a:noFill/>
        </p:spPr>
        <p:txBody>
          <a:bodyPr wrap="none" rtlCol="0">
            <a:spAutoFit/>
          </a:bodyPr>
          <a:lstStyle/>
          <a:p>
            <a:r>
              <a:rPr lang="en-US" sz="2000" dirty="0"/>
              <a:t>creates</a:t>
            </a:r>
          </a:p>
          <a:p>
            <a:r>
              <a:rPr lang="en-US" sz="2000" dirty="0"/>
              <a:t>edits</a:t>
            </a:r>
          </a:p>
          <a:p>
            <a:r>
              <a:rPr lang="en-US" sz="2000" dirty="0"/>
              <a:t>translates</a:t>
            </a:r>
          </a:p>
          <a:p>
            <a:r>
              <a:rPr lang="en-US" sz="2000" dirty="0"/>
              <a:t>performs</a:t>
            </a:r>
          </a:p>
        </p:txBody>
      </p:sp>
      <p:sp>
        <p:nvSpPr>
          <p:cNvPr id="21" name="TextBox 20">
            <a:extLst>
              <a:ext uri="{FF2B5EF4-FFF2-40B4-BE49-F238E27FC236}">
                <a16:creationId xmlns:a16="http://schemas.microsoft.com/office/drawing/2014/main" id="{1B63ADE5-4109-3C0F-D7C2-38F00DC03075}"/>
              </a:ext>
            </a:extLst>
          </p:cNvPr>
          <p:cNvSpPr txBox="1"/>
          <p:nvPr/>
        </p:nvSpPr>
        <p:spPr>
          <a:xfrm>
            <a:off x="444811" y="4510507"/>
            <a:ext cx="2288896" cy="1015663"/>
          </a:xfrm>
          <a:prstGeom prst="rect">
            <a:avLst/>
          </a:prstGeom>
          <a:noFill/>
          <a:ln w="12700">
            <a:solidFill>
              <a:schemeClr val="tx2"/>
            </a:solidFill>
          </a:ln>
        </p:spPr>
        <p:txBody>
          <a:bodyPr wrap="none" rtlCol="0">
            <a:spAutoFit/>
          </a:bodyPr>
          <a:lstStyle/>
          <a:p>
            <a:r>
              <a:rPr lang="en-US" sz="2000" dirty="0"/>
              <a:t>Age of the internet,</a:t>
            </a:r>
          </a:p>
          <a:p>
            <a:r>
              <a:rPr lang="en-US" sz="2000" dirty="0"/>
              <a:t>smart devices, and</a:t>
            </a:r>
          </a:p>
          <a:p>
            <a:r>
              <a:rPr lang="en-US" sz="2000" dirty="0"/>
              <a:t>the (Semantic) Web</a:t>
            </a:r>
            <a:endParaRPr lang="en-GB" sz="2000" dirty="0"/>
          </a:p>
        </p:txBody>
      </p:sp>
    </p:spTree>
    <p:extLst>
      <p:ext uri="{BB962C8B-B14F-4D97-AF65-F5344CB8AC3E}">
        <p14:creationId xmlns:p14="http://schemas.microsoft.com/office/powerpoint/2010/main" val="4237964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10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fade">
                                      <p:cBhvr>
                                        <p:cTn id="16" dur="1000"/>
                                        <p:tgtEl>
                                          <p:spTgt spid="13"/>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fade">
                                      <p:cBhvr>
                                        <p:cTn id="20" dur="1000"/>
                                        <p:tgtEl>
                                          <p:spTgt spid="20"/>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1000"/>
                                        <p:tgtEl>
                                          <p:spTgt spid="17"/>
                                        </p:tgtEl>
                                      </p:cBhvr>
                                    </p:animEffect>
                                  </p:childTnLst>
                                </p:cTn>
                              </p:par>
                            </p:childTnLst>
                          </p:cTn>
                        </p:par>
                        <p:par>
                          <p:cTn id="25" fill="hold">
                            <p:stCondLst>
                              <p:cond delay="3000"/>
                            </p:stCondLst>
                            <p:childTnLst>
                              <p:par>
                                <p:cTn id="26" presetID="10" presetClass="entr" presetSubtype="0" fill="hold" grpId="0" nodeType="after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1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7" grpId="0"/>
      <p:bldP spid="20" grpId="0"/>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473498E-4D82-27A8-E8F3-73C98BE6438C}"/>
              </a:ext>
            </a:extLst>
          </p:cNvPr>
          <p:cNvSpPr txBox="1"/>
          <p:nvPr/>
        </p:nvSpPr>
        <p:spPr>
          <a:xfrm>
            <a:off x="444811" y="422960"/>
            <a:ext cx="3639651" cy="707886"/>
          </a:xfrm>
          <a:prstGeom prst="rect">
            <a:avLst/>
          </a:prstGeom>
          <a:noFill/>
        </p:spPr>
        <p:txBody>
          <a:bodyPr wrap="none" rtlCol="0">
            <a:spAutoFit/>
          </a:bodyPr>
          <a:lstStyle/>
          <a:p>
            <a:r>
              <a:rPr lang="en-US" sz="4000" dirty="0"/>
              <a:t>LRM/RDA model</a:t>
            </a:r>
            <a:endParaRPr lang="en-GB" sz="4000" dirty="0"/>
          </a:p>
        </p:txBody>
      </p:sp>
      <p:sp>
        <p:nvSpPr>
          <p:cNvPr id="3" name="TextBox 2">
            <a:extLst>
              <a:ext uri="{FF2B5EF4-FFF2-40B4-BE49-F238E27FC236}">
                <a16:creationId xmlns:a16="http://schemas.microsoft.com/office/drawing/2014/main" id="{637F19C6-03B6-CE1F-AF51-6C4CBF2ADD95}"/>
              </a:ext>
            </a:extLst>
          </p:cNvPr>
          <p:cNvSpPr txBox="1"/>
          <p:nvPr/>
        </p:nvSpPr>
        <p:spPr>
          <a:xfrm>
            <a:off x="1873677" y="1549671"/>
            <a:ext cx="1293418" cy="649188"/>
          </a:xfrm>
          <a:prstGeom prst="ellipse">
            <a:avLst/>
          </a:prstGeom>
          <a:noFill/>
          <a:ln w="19050">
            <a:solidFill>
              <a:schemeClr val="tx1"/>
            </a:solidFill>
          </a:ln>
        </p:spPr>
        <p:txBody>
          <a:bodyPr wrap="none" rtlCol="0">
            <a:spAutoFit/>
          </a:bodyPr>
          <a:lstStyle/>
          <a:p>
            <a:pPr algn="ctr"/>
            <a:r>
              <a:rPr lang="en-US" sz="2400" dirty="0"/>
              <a:t>Agent</a:t>
            </a:r>
            <a:endParaRPr lang="en-GB" sz="2400" dirty="0"/>
          </a:p>
        </p:txBody>
      </p:sp>
      <p:sp>
        <p:nvSpPr>
          <p:cNvPr id="4" name="TextBox 3">
            <a:extLst>
              <a:ext uri="{FF2B5EF4-FFF2-40B4-BE49-F238E27FC236}">
                <a16:creationId xmlns:a16="http://schemas.microsoft.com/office/drawing/2014/main" id="{E30EE2C4-2B73-CC29-1FA2-1BDF6F5B0C86}"/>
              </a:ext>
            </a:extLst>
          </p:cNvPr>
          <p:cNvSpPr txBox="1"/>
          <p:nvPr/>
        </p:nvSpPr>
        <p:spPr>
          <a:xfrm>
            <a:off x="5805124" y="1549671"/>
            <a:ext cx="1201720" cy="649188"/>
          </a:xfrm>
          <a:prstGeom prst="ellipse">
            <a:avLst/>
          </a:prstGeom>
          <a:noFill/>
          <a:ln w="19050">
            <a:solidFill>
              <a:schemeClr val="tx1"/>
            </a:solidFill>
          </a:ln>
        </p:spPr>
        <p:txBody>
          <a:bodyPr wrap="square" rtlCol="0">
            <a:spAutoFit/>
          </a:bodyPr>
          <a:lstStyle/>
          <a:p>
            <a:pPr algn="ctr"/>
            <a:r>
              <a:rPr lang="en-US" sz="2400" dirty="0"/>
              <a:t>Work</a:t>
            </a:r>
            <a:endParaRPr lang="en-GB" sz="2400" dirty="0"/>
          </a:p>
        </p:txBody>
      </p:sp>
      <p:cxnSp>
        <p:nvCxnSpPr>
          <p:cNvPr id="5" name="Connector: Curved 4">
            <a:extLst>
              <a:ext uri="{FF2B5EF4-FFF2-40B4-BE49-F238E27FC236}">
                <a16:creationId xmlns:a16="http://schemas.microsoft.com/office/drawing/2014/main" id="{3E844904-10BE-A7C7-7763-F6640A044732}"/>
              </a:ext>
            </a:extLst>
          </p:cNvPr>
          <p:cNvCxnSpPr>
            <a:cxnSpLocks/>
            <a:stCxn id="3" idx="6"/>
            <a:endCxn id="4" idx="2"/>
          </p:cNvCxnSpPr>
          <p:nvPr/>
        </p:nvCxnSpPr>
        <p:spPr>
          <a:xfrm>
            <a:off x="3167095" y="1874265"/>
            <a:ext cx="2638029"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716A92AD-8144-4D32-C4FB-A955DE5B2B07}"/>
              </a:ext>
            </a:extLst>
          </p:cNvPr>
          <p:cNvSpPr txBox="1"/>
          <p:nvPr/>
        </p:nvSpPr>
        <p:spPr>
          <a:xfrm>
            <a:off x="3274559" y="1451463"/>
            <a:ext cx="2093650" cy="400110"/>
          </a:xfrm>
          <a:prstGeom prst="rect">
            <a:avLst/>
          </a:prstGeom>
          <a:noFill/>
        </p:spPr>
        <p:txBody>
          <a:bodyPr wrap="none" rtlCol="0">
            <a:spAutoFit/>
          </a:bodyPr>
          <a:lstStyle/>
          <a:p>
            <a:r>
              <a:rPr lang="en-US" sz="2000" dirty="0"/>
              <a:t>related … of agent</a:t>
            </a:r>
            <a:endParaRPr lang="en-GB" sz="2000" dirty="0"/>
          </a:p>
        </p:txBody>
      </p:sp>
      <p:sp>
        <p:nvSpPr>
          <p:cNvPr id="8" name="TextBox 7">
            <a:extLst>
              <a:ext uri="{FF2B5EF4-FFF2-40B4-BE49-F238E27FC236}">
                <a16:creationId xmlns:a16="http://schemas.microsoft.com/office/drawing/2014/main" id="{B2220E74-C15B-98FE-A2CC-6DCEA6C4E5DF}"/>
              </a:ext>
            </a:extLst>
          </p:cNvPr>
          <p:cNvSpPr txBox="1"/>
          <p:nvPr/>
        </p:nvSpPr>
        <p:spPr>
          <a:xfrm>
            <a:off x="297283" y="2575671"/>
            <a:ext cx="1966319" cy="1168539"/>
          </a:xfrm>
          <a:prstGeom prst="ellipse">
            <a:avLst/>
          </a:prstGeom>
          <a:noFill/>
          <a:ln w="19050">
            <a:solidFill>
              <a:schemeClr val="tx1"/>
            </a:solidFill>
          </a:ln>
        </p:spPr>
        <p:txBody>
          <a:bodyPr wrap="none" rtlCol="0">
            <a:spAutoFit/>
          </a:bodyPr>
          <a:lstStyle/>
          <a:p>
            <a:pPr algn="ctr"/>
            <a:r>
              <a:rPr lang="en-US" sz="2400" dirty="0"/>
              <a:t>Collective</a:t>
            </a:r>
          </a:p>
          <a:p>
            <a:pPr algn="ctr"/>
            <a:r>
              <a:rPr lang="en-US" sz="2400" dirty="0"/>
              <a:t>Agent</a:t>
            </a:r>
            <a:endParaRPr lang="en-GB" sz="2400" dirty="0"/>
          </a:p>
        </p:txBody>
      </p:sp>
      <p:sp>
        <p:nvSpPr>
          <p:cNvPr id="12" name="TextBox 11">
            <a:extLst>
              <a:ext uri="{FF2B5EF4-FFF2-40B4-BE49-F238E27FC236}">
                <a16:creationId xmlns:a16="http://schemas.microsoft.com/office/drawing/2014/main" id="{AAFCDFF1-A659-3E06-8676-E603E51B97C4}"/>
              </a:ext>
            </a:extLst>
          </p:cNvPr>
          <p:cNvSpPr txBox="1"/>
          <p:nvPr/>
        </p:nvSpPr>
        <p:spPr>
          <a:xfrm>
            <a:off x="2415477" y="2556251"/>
            <a:ext cx="1458601" cy="649188"/>
          </a:xfrm>
          <a:prstGeom prst="ellipse">
            <a:avLst/>
          </a:prstGeom>
          <a:noFill/>
          <a:ln w="19050">
            <a:solidFill>
              <a:schemeClr val="tx1"/>
            </a:solidFill>
          </a:ln>
        </p:spPr>
        <p:txBody>
          <a:bodyPr wrap="none" rtlCol="0">
            <a:spAutoFit/>
          </a:bodyPr>
          <a:lstStyle/>
          <a:p>
            <a:pPr algn="ctr"/>
            <a:r>
              <a:rPr lang="en-US" sz="2400" dirty="0"/>
              <a:t>Person</a:t>
            </a:r>
            <a:endParaRPr lang="en-GB" sz="2400" dirty="0"/>
          </a:p>
        </p:txBody>
      </p:sp>
      <p:sp>
        <p:nvSpPr>
          <p:cNvPr id="13" name="TextBox 12">
            <a:extLst>
              <a:ext uri="{FF2B5EF4-FFF2-40B4-BE49-F238E27FC236}">
                <a16:creationId xmlns:a16="http://schemas.microsoft.com/office/drawing/2014/main" id="{EEB4429F-2247-8F14-404D-C6CE0A71B347}"/>
              </a:ext>
            </a:extLst>
          </p:cNvPr>
          <p:cNvSpPr txBox="1"/>
          <p:nvPr/>
        </p:nvSpPr>
        <p:spPr>
          <a:xfrm>
            <a:off x="267889" y="4219439"/>
            <a:ext cx="2025107" cy="1168539"/>
          </a:xfrm>
          <a:prstGeom prst="ellipse">
            <a:avLst/>
          </a:prstGeom>
          <a:noFill/>
          <a:ln w="19050">
            <a:solidFill>
              <a:schemeClr val="tx1"/>
            </a:solidFill>
          </a:ln>
        </p:spPr>
        <p:txBody>
          <a:bodyPr wrap="none" rtlCol="0">
            <a:spAutoFit/>
          </a:bodyPr>
          <a:lstStyle/>
          <a:p>
            <a:pPr algn="ctr"/>
            <a:r>
              <a:rPr lang="en-US" sz="2400" dirty="0"/>
              <a:t>Corporate</a:t>
            </a:r>
          </a:p>
          <a:p>
            <a:pPr algn="ctr"/>
            <a:r>
              <a:rPr lang="en-US" sz="2400" dirty="0"/>
              <a:t>Body</a:t>
            </a:r>
            <a:endParaRPr lang="en-GB" sz="2400" dirty="0"/>
          </a:p>
        </p:txBody>
      </p:sp>
      <p:sp>
        <p:nvSpPr>
          <p:cNvPr id="14" name="TextBox 13">
            <a:extLst>
              <a:ext uri="{FF2B5EF4-FFF2-40B4-BE49-F238E27FC236}">
                <a16:creationId xmlns:a16="http://schemas.microsoft.com/office/drawing/2014/main" id="{329A906C-F66B-C187-0F77-5D29927D3855}"/>
              </a:ext>
            </a:extLst>
          </p:cNvPr>
          <p:cNvSpPr txBox="1"/>
          <p:nvPr/>
        </p:nvSpPr>
        <p:spPr>
          <a:xfrm>
            <a:off x="2520386" y="4219439"/>
            <a:ext cx="1393141" cy="649188"/>
          </a:xfrm>
          <a:prstGeom prst="ellipse">
            <a:avLst/>
          </a:prstGeom>
          <a:noFill/>
          <a:ln w="19050">
            <a:solidFill>
              <a:schemeClr val="tx1"/>
            </a:solidFill>
          </a:ln>
        </p:spPr>
        <p:txBody>
          <a:bodyPr wrap="none" rtlCol="0">
            <a:spAutoFit/>
          </a:bodyPr>
          <a:lstStyle/>
          <a:p>
            <a:pPr algn="ctr"/>
            <a:r>
              <a:rPr lang="en-US" sz="2400" dirty="0"/>
              <a:t>Family</a:t>
            </a:r>
            <a:endParaRPr lang="en-GB" sz="2400" dirty="0"/>
          </a:p>
        </p:txBody>
      </p:sp>
      <p:sp>
        <p:nvSpPr>
          <p:cNvPr id="17" name="TextBox 16">
            <a:extLst>
              <a:ext uri="{FF2B5EF4-FFF2-40B4-BE49-F238E27FC236}">
                <a16:creationId xmlns:a16="http://schemas.microsoft.com/office/drawing/2014/main" id="{DDAA480F-E43C-53E5-EDFE-9DE2593DEE5D}"/>
              </a:ext>
            </a:extLst>
          </p:cNvPr>
          <p:cNvSpPr txBox="1"/>
          <p:nvPr/>
        </p:nvSpPr>
        <p:spPr>
          <a:xfrm>
            <a:off x="5335634" y="2624171"/>
            <a:ext cx="2140700" cy="649188"/>
          </a:xfrm>
          <a:prstGeom prst="ellipse">
            <a:avLst/>
          </a:prstGeom>
          <a:noFill/>
          <a:ln w="19050">
            <a:solidFill>
              <a:schemeClr val="tx1"/>
            </a:solidFill>
          </a:ln>
        </p:spPr>
        <p:txBody>
          <a:bodyPr wrap="square" rtlCol="0">
            <a:spAutoFit/>
          </a:bodyPr>
          <a:lstStyle/>
          <a:p>
            <a:pPr algn="ctr"/>
            <a:r>
              <a:rPr lang="en-US" sz="2400" dirty="0"/>
              <a:t>Expression</a:t>
            </a:r>
            <a:endParaRPr lang="en-GB" sz="2400" dirty="0"/>
          </a:p>
        </p:txBody>
      </p:sp>
      <p:sp>
        <p:nvSpPr>
          <p:cNvPr id="18" name="TextBox 17">
            <a:extLst>
              <a:ext uri="{FF2B5EF4-FFF2-40B4-BE49-F238E27FC236}">
                <a16:creationId xmlns:a16="http://schemas.microsoft.com/office/drawing/2014/main" id="{4D6C6EA1-5869-5AC0-FAC2-DE903CC475C1}"/>
              </a:ext>
            </a:extLst>
          </p:cNvPr>
          <p:cNvSpPr txBox="1"/>
          <p:nvPr/>
        </p:nvSpPr>
        <p:spPr>
          <a:xfrm>
            <a:off x="5052291" y="3698671"/>
            <a:ext cx="2707386" cy="649188"/>
          </a:xfrm>
          <a:prstGeom prst="ellipse">
            <a:avLst/>
          </a:prstGeom>
          <a:noFill/>
          <a:ln w="19050">
            <a:solidFill>
              <a:schemeClr val="tx1"/>
            </a:solidFill>
          </a:ln>
        </p:spPr>
        <p:txBody>
          <a:bodyPr wrap="none" rtlCol="0">
            <a:spAutoFit/>
          </a:bodyPr>
          <a:lstStyle/>
          <a:p>
            <a:pPr algn="ctr"/>
            <a:r>
              <a:rPr lang="en-US" sz="2400" dirty="0"/>
              <a:t>Manifestation</a:t>
            </a:r>
            <a:endParaRPr lang="en-GB" sz="2400" dirty="0"/>
          </a:p>
        </p:txBody>
      </p:sp>
      <p:sp>
        <p:nvSpPr>
          <p:cNvPr id="19" name="TextBox 18">
            <a:extLst>
              <a:ext uri="{FF2B5EF4-FFF2-40B4-BE49-F238E27FC236}">
                <a16:creationId xmlns:a16="http://schemas.microsoft.com/office/drawing/2014/main" id="{952F9B3E-BEDA-8356-B11A-F96EE2A4EFC5}"/>
              </a:ext>
            </a:extLst>
          </p:cNvPr>
          <p:cNvSpPr txBox="1"/>
          <p:nvPr/>
        </p:nvSpPr>
        <p:spPr>
          <a:xfrm>
            <a:off x="5871621" y="4773172"/>
            <a:ext cx="1068727" cy="649188"/>
          </a:xfrm>
          <a:prstGeom prst="ellipse">
            <a:avLst/>
          </a:prstGeom>
          <a:noFill/>
          <a:ln w="19050">
            <a:solidFill>
              <a:schemeClr val="tx1"/>
            </a:solidFill>
          </a:ln>
        </p:spPr>
        <p:txBody>
          <a:bodyPr wrap="square" rtlCol="0">
            <a:spAutoFit/>
          </a:bodyPr>
          <a:lstStyle/>
          <a:p>
            <a:pPr algn="ctr"/>
            <a:r>
              <a:rPr lang="en-US" sz="2400" dirty="0"/>
              <a:t>Item</a:t>
            </a:r>
            <a:endParaRPr lang="en-GB" sz="2400" dirty="0"/>
          </a:p>
        </p:txBody>
      </p:sp>
      <p:cxnSp>
        <p:nvCxnSpPr>
          <p:cNvPr id="21" name="Connector: Curved 20">
            <a:extLst>
              <a:ext uri="{FF2B5EF4-FFF2-40B4-BE49-F238E27FC236}">
                <a16:creationId xmlns:a16="http://schemas.microsoft.com/office/drawing/2014/main" id="{4B955916-78CC-AA8D-4F22-A82D9DDE4C13}"/>
              </a:ext>
            </a:extLst>
          </p:cNvPr>
          <p:cNvCxnSpPr>
            <a:cxnSpLocks/>
          </p:cNvCxnSpPr>
          <p:nvPr/>
        </p:nvCxnSpPr>
        <p:spPr>
          <a:xfrm rot="5400000" flipH="1" flipV="1">
            <a:off x="1042830" y="3981825"/>
            <a:ext cx="475229"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56CDD207-F597-095C-9C7C-E859A180A516}"/>
              </a:ext>
            </a:extLst>
          </p:cNvPr>
          <p:cNvCxnSpPr>
            <a:cxnSpLocks/>
          </p:cNvCxnSpPr>
          <p:nvPr/>
        </p:nvCxnSpPr>
        <p:spPr>
          <a:xfrm rot="16200000" flipV="1">
            <a:off x="2011087" y="3013568"/>
            <a:ext cx="475229" cy="193651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93707C6E-8138-669F-7125-88105AE9B2C8}"/>
              </a:ext>
            </a:extLst>
          </p:cNvPr>
          <p:cNvCxnSpPr>
            <a:cxnSpLocks/>
          </p:cNvCxnSpPr>
          <p:nvPr/>
        </p:nvCxnSpPr>
        <p:spPr>
          <a:xfrm rot="5400000" flipH="1" flipV="1">
            <a:off x="1712009" y="1767294"/>
            <a:ext cx="376812" cy="123994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D38ECB52-3A45-CB49-9D74-DB2A1A735389}"/>
              </a:ext>
            </a:extLst>
          </p:cNvPr>
          <p:cNvCxnSpPr>
            <a:cxnSpLocks/>
            <a:stCxn id="12" idx="0"/>
            <a:endCxn id="3" idx="4"/>
          </p:cNvCxnSpPr>
          <p:nvPr/>
        </p:nvCxnSpPr>
        <p:spPr>
          <a:xfrm rot="16200000" flipV="1">
            <a:off x="2653886" y="2065359"/>
            <a:ext cx="357392" cy="62439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0673D0B5-26BF-70FA-088D-46B135B2A292}"/>
              </a:ext>
            </a:extLst>
          </p:cNvPr>
          <p:cNvCxnSpPr>
            <a:cxnSpLocks/>
          </p:cNvCxnSpPr>
          <p:nvPr/>
        </p:nvCxnSpPr>
        <p:spPr>
          <a:xfrm rot="16200000" flipV="1">
            <a:off x="6193330" y="4560515"/>
            <a:ext cx="425313"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C1C2C855-CBA8-62D5-FFED-0DE72FD64AEA}"/>
              </a:ext>
            </a:extLst>
          </p:cNvPr>
          <p:cNvCxnSpPr>
            <a:cxnSpLocks/>
            <a:stCxn id="17" idx="0"/>
            <a:endCxn id="4" idx="4"/>
          </p:cNvCxnSpPr>
          <p:nvPr/>
        </p:nvCxnSpPr>
        <p:spPr>
          <a:xfrm rot="5400000" flipH="1" flipV="1">
            <a:off x="6193328" y="2411515"/>
            <a:ext cx="425312"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0BB51849-4BE2-8826-B675-B3F621394BFA}"/>
              </a:ext>
            </a:extLst>
          </p:cNvPr>
          <p:cNvCxnSpPr>
            <a:cxnSpLocks/>
            <a:stCxn id="18" idx="7"/>
            <a:endCxn id="17" idx="3"/>
          </p:cNvCxnSpPr>
          <p:nvPr/>
        </p:nvCxnSpPr>
        <p:spPr>
          <a:xfrm rot="16200000" flipV="1">
            <a:off x="6198434" y="2628986"/>
            <a:ext cx="615454" cy="171405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5" name="Connector: Curved 44">
            <a:extLst>
              <a:ext uri="{FF2B5EF4-FFF2-40B4-BE49-F238E27FC236}">
                <a16:creationId xmlns:a16="http://schemas.microsoft.com/office/drawing/2014/main" id="{52C18609-762A-9C29-E47F-5941420A61BB}"/>
              </a:ext>
            </a:extLst>
          </p:cNvPr>
          <p:cNvCxnSpPr>
            <a:cxnSpLocks/>
          </p:cNvCxnSpPr>
          <p:nvPr/>
        </p:nvCxnSpPr>
        <p:spPr>
          <a:xfrm rot="5400000" flipH="1" flipV="1">
            <a:off x="5998081" y="2628987"/>
            <a:ext cx="615454" cy="171405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940A12CF-5A04-BC1F-C79F-E65FA412DC74}"/>
              </a:ext>
            </a:extLst>
          </p:cNvPr>
          <p:cNvSpPr txBox="1"/>
          <p:nvPr/>
        </p:nvSpPr>
        <p:spPr>
          <a:xfrm>
            <a:off x="2167001" y="3370196"/>
            <a:ext cx="1785745" cy="400110"/>
          </a:xfrm>
          <a:prstGeom prst="rect">
            <a:avLst/>
          </a:prstGeom>
          <a:noFill/>
        </p:spPr>
        <p:txBody>
          <a:bodyPr wrap="none" rtlCol="0">
            <a:spAutoFit/>
          </a:bodyPr>
          <a:lstStyle/>
          <a:p>
            <a:r>
              <a:rPr lang="en-US" sz="2000" dirty="0"/>
              <a:t>entity subtypes</a:t>
            </a:r>
            <a:endParaRPr lang="en-GB" sz="2000" dirty="0"/>
          </a:p>
        </p:txBody>
      </p:sp>
      <p:sp>
        <p:nvSpPr>
          <p:cNvPr id="106" name="TextBox 105">
            <a:extLst>
              <a:ext uri="{FF2B5EF4-FFF2-40B4-BE49-F238E27FC236}">
                <a16:creationId xmlns:a16="http://schemas.microsoft.com/office/drawing/2014/main" id="{85DDD5FA-1C10-A150-1A87-455A4DB52507}"/>
              </a:ext>
            </a:extLst>
          </p:cNvPr>
          <p:cNvSpPr txBox="1"/>
          <p:nvPr/>
        </p:nvSpPr>
        <p:spPr>
          <a:xfrm>
            <a:off x="7559324" y="2555636"/>
            <a:ext cx="1524135" cy="707886"/>
          </a:xfrm>
          <a:prstGeom prst="rect">
            <a:avLst/>
          </a:prstGeom>
          <a:noFill/>
        </p:spPr>
        <p:txBody>
          <a:bodyPr wrap="none" rtlCol="0">
            <a:spAutoFit/>
          </a:bodyPr>
          <a:lstStyle/>
          <a:p>
            <a:r>
              <a:rPr lang="en-US" sz="2000" dirty="0"/>
              <a:t>“primary”</a:t>
            </a:r>
          </a:p>
          <a:p>
            <a:r>
              <a:rPr lang="en-US" sz="2000" dirty="0"/>
              <a:t>relationships</a:t>
            </a:r>
            <a:endParaRPr lang="en-GB" sz="2000" dirty="0"/>
          </a:p>
        </p:txBody>
      </p:sp>
      <p:cxnSp>
        <p:nvCxnSpPr>
          <p:cNvPr id="133" name="Connector: Curved 132">
            <a:extLst>
              <a:ext uri="{FF2B5EF4-FFF2-40B4-BE49-F238E27FC236}">
                <a16:creationId xmlns:a16="http://schemas.microsoft.com/office/drawing/2014/main" id="{26E5E2DB-84F7-AC6C-A32F-9583F26DD6EF}"/>
              </a:ext>
            </a:extLst>
          </p:cNvPr>
          <p:cNvCxnSpPr>
            <a:cxnSpLocks/>
            <a:stCxn id="3" idx="6"/>
            <a:endCxn id="17" idx="2"/>
          </p:cNvCxnSpPr>
          <p:nvPr/>
        </p:nvCxnSpPr>
        <p:spPr>
          <a:xfrm>
            <a:off x="3167095" y="1874265"/>
            <a:ext cx="2168539" cy="10745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6" name="Connector: Curved 135">
            <a:extLst>
              <a:ext uri="{FF2B5EF4-FFF2-40B4-BE49-F238E27FC236}">
                <a16:creationId xmlns:a16="http://schemas.microsoft.com/office/drawing/2014/main" id="{3445C055-96B2-5F56-2AD5-A1F47B45B362}"/>
              </a:ext>
            </a:extLst>
          </p:cNvPr>
          <p:cNvCxnSpPr>
            <a:cxnSpLocks/>
            <a:stCxn id="3" idx="6"/>
            <a:endCxn id="18" idx="2"/>
          </p:cNvCxnSpPr>
          <p:nvPr/>
        </p:nvCxnSpPr>
        <p:spPr>
          <a:xfrm>
            <a:off x="3167095" y="1874265"/>
            <a:ext cx="1885196" cy="21490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42" name="TextBox 141">
            <a:extLst>
              <a:ext uri="{FF2B5EF4-FFF2-40B4-BE49-F238E27FC236}">
                <a16:creationId xmlns:a16="http://schemas.microsoft.com/office/drawing/2014/main" id="{9E1EA1CB-5DBC-D940-F4BB-55F4653428DD}"/>
              </a:ext>
            </a:extLst>
          </p:cNvPr>
          <p:cNvSpPr txBox="1"/>
          <p:nvPr/>
        </p:nvSpPr>
        <p:spPr>
          <a:xfrm>
            <a:off x="6774721" y="5758610"/>
            <a:ext cx="2110642" cy="400110"/>
          </a:xfrm>
          <a:prstGeom prst="rect">
            <a:avLst/>
          </a:prstGeom>
          <a:noFill/>
          <a:ln w="12700">
            <a:solidFill>
              <a:schemeClr val="tx2"/>
            </a:solidFill>
          </a:ln>
        </p:spPr>
        <p:txBody>
          <a:bodyPr wrap="none" rtlCol="0">
            <a:spAutoFit/>
          </a:bodyPr>
          <a:lstStyle/>
          <a:p>
            <a:r>
              <a:rPr lang="en-US" sz="2000" dirty="0"/>
              <a:t>Recorded memory</a:t>
            </a:r>
            <a:endParaRPr lang="en-GB" sz="2000" dirty="0"/>
          </a:p>
        </p:txBody>
      </p:sp>
      <p:sp>
        <p:nvSpPr>
          <p:cNvPr id="143" name="TextBox 142">
            <a:extLst>
              <a:ext uri="{FF2B5EF4-FFF2-40B4-BE49-F238E27FC236}">
                <a16:creationId xmlns:a16="http://schemas.microsoft.com/office/drawing/2014/main" id="{C34F351D-1574-4354-3104-F28BC5B752B0}"/>
              </a:ext>
            </a:extLst>
          </p:cNvPr>
          <p:cNvSpPr txBox="1"/>
          <p:nvPr/>
        </p:nvSpPr>
        <p:spPr>
          <a:xfrm>
            <a:off x="7215419" y="576848"/>
            <a:ext cx="1669944" cy="400110"/>
          </a:xfrm>
          <a:prstGeom prst="rect">
            <a:avLst/>
          </a:prstGeom>
          <a:noFill/>
          <a:ln w="12700">
            <a:solidFill>
              <a:schemeClr val="tx2"/>
            </a:solidFill>
          </a:ln>
        </p:spPr>
        <p:txBody>
          <a:bodyPr wrap="none" rtlCol="0">
            <a:spAutoFit/>
          </a:bodyPr>
          <a:lstStyle/>
          <a:p>
            <a:r>
              <a:rPr lang="en-US" sz="2000" dirty="0"/>
              <a:t>(Local) culture</a:t>
            </a:r>
            <a:endParaRPr lang="en-GB" sz="2000" dirty="0"/>
          </a:p>
        </p:txBody>
      </p:sp>
      <p:sp>
        <p:nvSpPr>
          <p:cNvPr id="146" name="Rectangle 145">
            <a:extLst>
              <a:ext uri="{FF2B5EF4-FFF2-40B4-BE49-F238E27FC236}">
                <a16:creationId xmlns:a16="http://schemas.microsoft.com/office/drawing/2014/main" id="{2E65C055-09A6-1EE7-672A-4B236131D41A}"/>
              </a:ext>
            </a:extLst>
          </p:cNvPr>
          <p:cNvSpPr/>
          <p:nvPr/>
        </p:nvSpPr>
        <p:spPr>
          <a:xfrm>
            <a:off x="5314494" y="1275403"/>
            <a:ext cx="2168539" cy="2209801"/>
          </a:xfrm>
          <a:prstGeom prst="rect">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7" name="Rectangle 146">
            <a:extLst>
              <a:ext uri="{FF2B5EF4-FFF2-40B4-BE49-F238E27FC236}">
                <a16:creationId xmlns:a16="http://schemas.microsoft.com/office/drawing/2014/main" id="{6AF4BF85-D3CE-0DD1-18AE-D78DFA9B516F}"/>
              </a:ext>
            </a:extLst>
          </p:cNvPr>
          <p:cNvSpPr/>
          <p:nvPr/>
        </p:nvSpPr>
        <p:spPr>
          <a:xfrm>
            <a:off x="5052292" y="3594478"/>
            <a:ext cx="2707386" cy="854100"/>
          </a:xfrm>
          <a:prstGeom prst="rect">
            <a:avLst/>
          </a:prstGeom>
          <a:no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Arrow: Bent 147">
            <a:extLst>
              <a:ext uri="{FF2B5EF4-FFF2-40B4-BE49-F238E27FC236}">
                <a16:creationId xmlns:a16="http://schemas.microsoft.com/office/drawing/2014/main" id="{0DDB884F-8E36-DC34-018A-0CF6280F6FA8}"/>
              </a:ext>
            </a:extLst>
          </p:cNvPr>
          <p:cNvSpPr/>
          <p:nvPr/>
        </p:nvSpPr>
        <p:spPr>
          <a:xfrm flipH="1">
            <a:off x="7869906" y="3923757"/>
            <a:ext cx="451959" cy="172314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9" name="Arrow: Bent 148">
            <a:extLst>
              <a:ext uri="{FF2B5EF4-FFF2-40B4-BE49-F238E27FC236}">
                <a16:creationId xmlns:a16="http://schemas.microsoft.com/office/drawing/2014/main" id="{03B29F7D-7499-4545-6F1B-F9F67029BBED}"/>
              </a:ext>
            </a:extLst>
          </p:cNvPr>
          <p:cNvSpPr/>
          <p:nvPr/>
        </p:nvSpPr>
        <p:spPr>
          <a:xfrm flipH="1" flipV="1">
            <a:off x="7869905" y="1076396"/>
            <a:ext cx="451958" cy="940340"/>
          </a:xfrm>
          <a:prstGeom prst="bentArrow">
            <a:avLst>
              <a:gd name="adj1" fmla="val 25000"/>
              <a:gd name="adj2" fmla="val 26076"/>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0" name="TextBox 169">
            <a:extLst>
              <a:ext uri="{FF2B5EF4-FFF2-40B4-BE49-F238E27FC236}">
                <a16:creationId xmlns:a16="http://schemas.microsoft.com/office/drawing/2014/main" id="{8F32A0B7-DEBE-5FD7-341B-E760DE4A0BB5}"/>
              </a:ext>
            </a:extLst>
          </p:cNvPr>
          <p:cNvSpPr txBox="1"/>
          <p:nvPr/>
        </p:nvSpPr>
        <p:spPr>
          <a:xfrm>
            <a:off x="1764467" y="5758610"/>
            <a:ext cx="1507913" cy="400110"/>
          </a:xfrm>
          <a:prstGeom prst="rect">
            <a:avLst/>
          </a:prstGeom>
          <a:noFill/>
          <a:ln w="12700">
            <a:solidFill>
              <a:schemeClr val="tx2"/>
            </a:solidFill>
          </a:ln>
        </p:spPr>
        <p:txBody>
          <a:bodyPr wrap="none" rtlCol="0">
            <a:spAutoFit/>
          </a:bodyPr>
          <a:lstStyle/>
          <a:p>
            <a:r>
              <a:rPr lang="en-US" sz="2000" dirty="0"/>
              <a:t>Real persons</a:t>
            </a:r>
            <a:endParaRPr lang="en-GB" sz="2000" dirty="0"/>
          </a:p>
        </p:txBody>
      </p:sp>
      <p:sp>
        <p:nvSpPr>
          <p:cNvPr id="171" name="Arrow: Up 170">
            <a:extLst>
              <a:ext uri="{FF2B5EF4-FFF2-40B4-BE49-F238E27FC236}">
                <a16:creationId xmlns:a16="http://schemas.microsoft.com/office/drawing/2014/main" id="{0259C3F0-DB8A-F584-B4D2-D026FDB632EC}"/>
              </a:ext>
            </a:extLst>
          </p:cNvPr>
          <p:cNvSpPr/>
          <p:nvPr/>
        </p:nvSpPr>
        <p:spPr>
          <a:xfrm>
            <a:off x="2406204" y="5161393"/>
            <a:ext cx="255927" cy="521934"/>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13279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5"/>
                                        </p:tgtEl>
                                        <p:attrNameLst>
                                          <p:attrName>style.visibility</p:attrName>
                                        </p:attrNameLst>
                                      </p:cBhvr>
                                      <p:to>
                                        <p:strVal val="visible"/>
                                      </p:to>
                                    </p:set>
                                    <p:animEffect transition="in" filter="fade">
                                      <p:cBhvr>
                                        <p:cTn id="7" dur="1000"/>
                                        <p:tgtEl>
                                          <p:spTgt spid="105"/>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1000"/>
                                        <p:tgtEl>
                                          <p:spTgt spid="21"/>
                                        </p:tgtEl>
                                      </p:cBhvr>
                                    </p:animEffect>
                                  </p:childTnLst>
                                </p:cTn>
                              </p:par>
                              <p:par>
                                <p:cTn id="11" presetID="10" presetClass="entr" presetSubtype="0" fill="hold" nodeType="withEffect">
                                  <p:stCondLst>
                                    <p:cond delay="0"/>
                                  </p:stCondLst>
                                  <p:childTnLst>
                                    <p:set>
                                      <p:cBhvr>
                                        <p:cTn id="12" dur="1" fill="hold">
                                          <p:stCondLst>
                                            <p:cond delay="0"/>
                                          </p:stCondLst>
                                        </p:cTn>
                                        <p:tgtEl>
                                          <p:spTgt spid="24"/>
                                        </p:tgtEl>
                                        <p:attrNameLst>
                                          <p:attrName>style.visibility</p:attrName>
                                        </p:attrNameLst>
                                      </p:cBhvr>
                                      <p:to>
                                        <p:strVal val="visible"/>
                                      </p:to>
                                    </p:set>
                                    <p:animEffect transition="in" filter="fade">
                                      <p:cBhvr>
                                        <p:cTn id="13" dur="1000"/>
                                        <p:tgtEl>
                                          <p:spTgt spid="24"/>
                                        </p:tgtEl>
                                      </p:cBhvr>
                                    </p:animEffect>
                                  </p:childTnLst>
                                </p:cTn>
                              </p:par>
                              <p:par>
                                <p:cTn id="14" presetID="10" presetClass="entr" presetSubtype="0" fill="hold" nodeType="withEffect">
                                  <p:stCondLst>
                                    <p:cond delay="0"/>
                                  </p:stCondLst>
                                  <p:childTnLst>
                                    <p:set>
                                      <p:cBhvr>
                                        <p:cTn id="15" dur="1" fill="hold">
                                          <p:stCondLst>
                                            <p:cond delay="0"/>
                                          </p:stCondLst>
                                        </p:cTn>
                                        <p:tgtEl>
                                          <p:spTgt spid="27"/>
                                        </p:tgtEl>
                                        <p:attrNameLst>
                                          <p:attrName>style.visibility</p:attrName>
                                        </p:attrNameLst>
                                      </p:cBhvr>
                                      <p:to>
                                        <p:strVal val="visible"/>
                                      </p:to>
                                    </p:set>
                                    <p:animEffect transition="in" filter="fade">
                                      <p:cBhvr>
                                        <p:cTn id="16" dur="1000"/>
                                        <p:tgtEl>
                                          <p:spTgt spid="27"/>
                                        </p:tgtEl>
                                      </p:cBhvr>
                                    </p:animEffect>
                                  </p:childTnLst>
                                </p:cTn>
                              </p:par>
                              <p:par>
                                <p:cTn id="17" presetID="10" presetClass="entr" presetSubtype="0" fill="hold"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fade">
                                      <p:cBhvr>
                                        <p:cTn id="19" dur="1000"/>
                                        <p:tgtEl>
                                          <p:spTgt spid="30"/>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fade">
                                      <p:cBhvr>
                                        <p:cTn id="24" dur="1000"/>
                                        <p:tgtEl>
                                          <p:spTgt spid="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1000"/>
                                        <p:tgtEl>
                                          <p:spTgt spid="17"/>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1000"/>
                                        <p:tgtEl>
                                          <p:spTgt spid="18"/>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animEffect transition="in" filter="fade">
                                      <p:cBhvr>
                                        <p:cTn id="33" dur="1000"/>
                                        <p:tgtEl>
                                          <p:spTgt spid="19"/>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06"/>
                                        </p:tgtEl>
                                        <p:attrNameLst>
                                          <p:attrName>style.visibility</p:attrName>
                                        </p:attrNameLst>
                                      </p:cBhvr>
                                      <p:to>
                                        <p:strVal val="visible"/>
                                      </p:to>
                                    </p:set>
                                    <p:animEffect transition="in" filter="fade">
                                      <p:cBhvr>
                                        <p:cTn id="38" dur="1000"/>
                                        <p:tgtEl>
                                          <p:spTgt spid="106"/>
                                        </p:tgtEl>
                                      </p:cBhvr>
                                    </p:animEffect>
                                  </p:childTnLst>
                                </p:cTn>
                              </p:par>
                              <p:par>
                                <p:cTn id="39" presetID="10" presetClass="entr" presetSubtype="0" fill="hold" nodeType="withEffect">
                                  <p:stCondLst>
                                    <p:cond delay="0"/>
                                  </p:stCondLst>
                                  <p:childTnLst>
                                    <p:set>
                                      <p:cBhvr>
                                        <p:cTn id="40" dur="1" fill="hold">
                                          <p:stCondLst>
                                            <p:cond delay="0"/>
                                          </p:stCondLst>
                                        </p:cTn>
                                        <p:tgtEl>
                                          <p:spTgt spid="36"/>
                                        </p:tgtEl>
                                        <p:attrNameLst>
                                          <p:attrName>style.visibility</p:attrName>
                                        </p:attrNameLst>
                                      </p:cBhvr>
                                      <p:to>
                                        <p:strVal val="visible"/>
                                      </p:to>
                                    </p:set>
                                    <p:animEffect transition="in" filter="fade">
                                      <p:cBhvr>
                                        <p:cTn id="41" dur="1000"/>
                                        <p:tgtEl>
                                          <p:spTgt spid="36"/>
                                        </p:tgtEl>
                                      </p:cBhvr>
                                    </p:animEffect>
                                  </p:childTnLst>
                                </p:cTn>
                              </p:par>
                              <p:par>
                                <p:cTn id="42" presetID="10" presetClass="entr" presetSubtype="0" fill="hold" nodeType="withEffect">
                                  <p:stCondLst>
                                    <p:cond delay="0"/>
                                  </p:stCondLst>
                                  <p:childTnLst>
                                    <p:set>
                                      <p:cBhvr>
                                        <p:cTn id="43" dur="1" fill="hold">
                                          <p:stCondLst>
                                            <p:cond delay="0"/>
                                          </p:stCondLst>
                                        </p:cTn>
                                        <p:tgtEl>
                                          <p:spTgt spid="45"/>
                                        </p:tgtEl>
                                        <p:attrNameLst>
                                          <p:attrName>style.visibility</p:attrName>
                                        </p:attrNameLst>
                                      </p:cBhvr>
                                      <p:to>
                                        <p:strVal val="visible"/>
                                      </p:to>
                                    </p:set>
                                    <p:animEffect transition="in" filter="fade">
                                      <p:cBhvr>
                                        <p:cTn id="44" dur="1000"/>
                                        <p:tgtEl>
                                          <p:spTgt spid="45"/>
                                        </p:tgtEl>
                                      </p:cBhvr>
                                    </p:animEffect>
                                  </p:childTnLst>
                                </p:cTn>
                              </p:par>
                              <p:par>
                                <p:cTn id="45" presetID="10" presetClass="entr" presetSubtype="0" fill="hold" nodeType="withEffect">
                                  <p:stCondLst>
                                    <p:cond delay="0"/>
                                  </p:stCondLst>
                                  <p:childTnLst>
                                    <p:set>
                                      <p:cBhvr>
                                        <p:cTn id="46" dur="1" fill="hold">
                                          <p:stCondLst>
                                            <p:cond delay="0"/>
                                          </p:stCondLst>
                                        </p:cTn>
                                        <p:tgtEl>
                                          <p:spTgt spid="42"/>
                                        </p:tgtEl>
                                        <p:attrNameLst>
                                          <p:attrName>style.visibility</p:attrName>
                                        </p:attrNameLst>
                                      </p:cBhvr>
                                      <p:to>
                                        <p:strVal val="visible"/>
                                      </p:to>
                                    </p:set>
                                    <p:animEffect transition="in" filter="fade">
                                      <p:cBhvr>
                                        <p:cTn id="47" dur="1000"/>
                                        <p:tgtEl>
                                          <p:spTgt spid="42"/>
                                        </p:tgtEl>
                                      </p:cBhvr>
                                    </p:animEffect>
                                  </p:childTnLst>
                                </p:cTn>
                              </p:par>
                              <p:par>
                                <p:cTn id="48" presetID="10" presetClass="entr" presetSubtype="0" fill="hold" nodeType="withEffect">
                                  <p:stCondLst>
                                    <p:cond delay="0"/>
                                  </p:stCondLst>
                                  <p:childTnLst>
                                    <p:set>
                                      <p:cBhvr>
                                        <p:cTn id="49" dur="1" fill="hold">
                                          <p:stCondLst>
                                            <p:cond delay="0"/>
                                          </p:stCondLst>
                                        </p:cTn>
                                        <p:tgtEl>
                                          <p:spTgt spid="39"/>
                                        </p:tgtEl>
                                        <p:attrNameLst>
                                          <p:attrName>style.visibility</p:attrName>
                                        </p:attrNameLst>
                                      </p:cBhvr>
                                      <p:to>
                                        <p:strVal val="visible"/>
                                      </p:to>
                                    </p:set>
                                    <p:animEffect transition="in" filter="fade">
                                      <p:cBhvr>
                                        <p:cTn id="50" dur="1000"/>
                                        <p:tgtEl>
                                          <p:spTgt spid="39"/>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Effect transition="in" filter="fade">
                                      <p:cBhvr>
                                        <p:cTn id="55" dur="1000"/>
                                        <p:tgtEl>
                                          <p:spTgt spid="6"/>
                                        </p:tgtEl>
                                      </p:cBhvr>
                                    </p:animEffect>
                                  </p:childTnLst>
                                </p:cTn>
                              </p:par>
                              <p:par>
                                <p:cTn id="56" presetID="10" presetClass="entr" presetSubtype="0" fill="hold" nodeType="withEffect">
                                  <p:stCondLst>
                                    <p:cond delay="0"/>
                                  </p:stCondLst>
                                  <p:childTnLst>
                                    <p:set>
                                      <p:cBhvr>
                                        <p:cTn id="57" dur="1" fill="hold">
                                          <p:stCondLst>
                                            <p:cond delay="0"/>
                                          </p:stCondLst>
                                        </p:cTn>
                                        <p:tgtEl>
                                          <p:spTgt spid="5"/>
                                        </p:tgtEl>
                                        <p:attrNameLst>
                                          <p:attrName>style.visibility</p:attrName>
                                        </p:attrNameLst>
                                      </p:cBhvr>
                                      <p:to>
                                        <p:strVal val="visible"/>
                                      </p:to>
                                    </p:set>
                                    <p:animEffect transition="in" filter="fade">
                                      <p:cBhvr>
                                        <p:cTn id="58" dur="1000"/>
                                        <p:tgtEl>
                                          <p:spTgt spid="5"/>
                                        </p:tgtEl>
                                      </p:cBhvr>
                                    </p:animEffect>
                                  </p:childTnLst>
                                </p:cTn>
                              </p:par>
                            </p:childTnLst>
                          </p:cTn>
                        </p:par>
                        <p:par>
                          <p:cTn id="59" fill="hold">
                            <p:stCondLst>
                              <p:cond delay="1000"/>
                            </p:stCondLst>
                            <p:childTnLst>
                              <p:par>
                                <p:cTn id="60" presetID="10" presetClass="entr" presetSubtype="0" fill="hold" nodeType="afterEffect">
                                  <p:stCondLst>
                                    <p:cond delay="0"/>
                                  </p:stCondLst>
                                  <p:childTnLst>
                                    <p:set>
                                      <p:cBhvr>
                                        <p:cTn id="61" dur="1" fill="hold">
                                          <p:stCondLst>
                                            <p:cond delay="0"/>
                                          </p:stCondLst>
                                        </p:cTn>
                                        <p:tgtEl>
                                          <p:spTgt spid="133"/>
                                        </p:tgtEl>
                                        <p:attrNameLst>
                                          <p:attrName>style.visibility</p:attrName>
                                        </p:attrNameLst>
                                      </p:cBhvr>
                                      <p:to>
                                        <p:strVal val="visible"/>
                                      </p:to>
                                    </p:set>
                                    <p:animEffect transition="in" filter="fade">
                                      <p:cBhvr>
                                        <p:cTn id="62" dur="1000"/>
                                        <p:tgtEl>
                                          <p:spTgt spid="133"/>
                                        </p:tgtEl>
                                      </p:cBhvr>
                                    </p:animEffect>
                                  </p:childTnLst>
                                </p:cTn>
                              </p:par>
                            </p:childTnLst>
                          </p:cTn>
                        </p:par>
                        <p:par>
                          <p:cTn id="63" fill="hold">
                            <p:stCondLst>
                              <p:cond delay="2000"/>
                            </p:stCondLst>
                            <p:childTnLst>
                              <p:par>
                                <p:cTn id="64" presetID="10" presetClass="entr" presetSubtype="0" fill="hold" nodeType="afterEffect">
                                  <p:stCondLst>
                                    <p:cond delay="0"/>
                                  </p:stCondLst>
                                  <p:childTnLst>
                                    <p:set>
                                      <p:cBhvr>
                                        <p:cTn id="65" dur="1" fill="hold">
                                          <p:stCondLst>
                                            <p:cond delay="0"/>
                                          </p:stCondLst>
                                        </p:cTn>
                                        <p:tgtEl>
                                          <p:spTgt spid="136"/>
                                        </p:tgtEl>
                                        <p:attrNameLst>
                                          <p:attrName>style.visibility</p:attrName>
                                        </p:attrNameLst>
                                      </p:cBhvr>
                                      <p:to>
                                        <p:strVal val="visible"/>
                                      </p:to>
                                    </p:set>
                                    <p:animEffect transition="in" filter="fade">
                                      <p:cBhvr>
                                        <p:cTn id="66" dur="1000"/>
                                        <p:tgtEl>
                                          <p:spTgt spid="136"/>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70"/>
                                        </p:tgtEl>
                                        <p:attrNameLst>
                                          <p:attrName>style.visibility</p:attrName>
                                        </p:attrNameLst>
                                      </p:cBhvr>
                                      <p:to>
                                        <p:strVal val="visible"/>
                                      </p:to>
                                    </p:set>
                                    <p:animEffect transition="in" filter="fade">
                                      <p:cBhvr>
                                        <p:cTn id="71" dur="1000"/>
                                        <p:tgtEl>
                                          <p:spTgt spid="170"/>
                                        </p:tgtEl>
                                      </p:cBhvr>
                                    </p:animEffect>
                                  </p:childTnLst>
                                </p:cTn>
                              </p:par>
                            </p:childTnLst>
                          </p:cTn>
                        </p:par>
                        <p:par>
                          <p:cTn id="72" fill="hold">
                            <p:stCondLst>
                              <p:cond delay="1000"/>
                            </p:stCondLst>
                            <p:childTnLst>
                              <p:par>
                                <p:cTn id="73" presetID="10" presetClass="entr" presetSubtype="0" fill="hold" grpId="0" nodeType="afterEffect">
                                  <p:stCondLst>
                                    <p:cond delay="0"/>
                                  </p:stCondLst>
                                  <p:childTnLst>
                                    <p:set>
                                      <p:cBhvr>
                                        <p:cTn id="74" dur="1" fill="hold">
                                          <p:stCondLst>
                                            <p:cond delay="0"/>
                                          </p:stCondLst>
                                        </p:cTn>
                                        <p:tgtEl>
                                          <p:spTgt spid="171"/>
                                        </p:tgtEl>
                                        <p:attrNameLst>
                                          <p:attrName>style.visibility</p:attrName>
                                        </p:attrNameLst>
                                      </p:cBhvr>
                                      <p:to>
                                        <p:strVal val="visible"/>
                                      </p:to>
                                    </p:set>
                                    <p:animEffect transition="in" filter="fade">
                                      <p:cBhvr>
                                        <p:cTn id="75" dur="1000"/>
                                        <p:tgtEl>
                                          <p:spTgt spid="171"/>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142"/>
                                        </p:tgtEl>
                                        <p:attrNameLst>
                                          <p:attrName>style.visibility</p:attrName>
                                        </p:attrNameLst>
                                      </p:cBhvr>
                                      <p:to>
                                        <p:strVal val="visible"/>
                                      </p:to>
                                    </p:set>
                                    <p:animEffect transition="in" filter="fade">
                                      <p:cBhvr>
                                        <p:cTn id="80" dur="1000"/>
                                        <p:tgtEl>
                                          <p:spTgt spid="142"/>
                                        </p:tgtEl>
                                      </p:cBhvr>
                                    </p:animEffect>
                                  </p:childTnLst>
                                </p:cTn>
                              </p:par>
                            </p:childTnLst>
                          </p:cTn>
                        </p:par>
                        <p:par>
                          <p:cTn id="81" fill="hold">
                            <p:stCondLst>
                              <p:cond delay="1000"/>
                            </p:stCondLst>
                            <p:childTnLst>
                              <p:par>
                                <p:cTn id="82" presetID="10" presetClass="entr" presetSubtype="0" fill="hold" grpId="0" nodeType="afterEffect">
                                  <p:stCondLst>
                                    <p:cond delay="0"/>
                                  </p:stCondLst>
                                  <p:childTnLst>
                                    <p:set>
                                      <p:cBhvr>
                                        <p:cTn id="83" dur="1" fill="hold">
                                          <p:stCondLst>
                                            <p:cond delay="0"/>
                                          </p:stCondLst>
                                        </p:cTn>
                                        <p:tgtEl>
                                          <p:spTgt spid="148"/>
                                        </p:tgtEl>
                                        <p:attrNameLst>
                                          <p:attrName>style.visibility</p:attrName>
                                        </p:attrNameLst>
                                      </p:cBhvr>
                                      <p:to>
                                        <p:strVal val="visible"/>
                                      </p:to>
                                    </p:set>
                                    <p:animEffect transition="in" filter="fade">
                                      <p:cBhvr>
                                        <p:cTn id="84" dur="1000"/>
                                        <p:tgtEl>
                                          <p:spTgt spid="148"/>
                                        </p:tgtEl>
                                      </p:cBhvr>
                                    </p:animEffect>
                                  </p:childTnLst>
                                </p:cTn>
                              </p:par>
                            </p:childTnLst>
                          </p:cTn>
                        </p:par>
                        <p:par>
                          <p:cTn id="85" fill="hold">
                            <p:stCondLst>
                              <p:cond delay="2000"/>
                            </p:stCondLst>
                            <p:childTnLst>
                              <p:par>
                                <p:cTn id="86" presetID="10" presetClass="entr" presetSubtype="0" fill="hold" grpId="0" nodeType="afterEffect">
                                  <p:stCondLst>
                                    <p:cond delay="0"/>
                                  </p:stCondLst>
                                  <p:childTnLst>
                                    <p:set>
                                      <p:cBhvr>
                                        <p:cTn id="87" dur="1" fill="hold">
                                          <p:stCondLst>
                                            <p:cond delay="0"/>
                                          </p:stCondLst>
                                        </p:cTn>
                                        <p:tgtEl>
                                          <p:spTgt spid="147"/>
                                        </p:tgtEl>
                                        <p:attrNameLst>
                                          <p:attrName>style.visibility</p:attrName>
                                        </p:attrNameLst>
                                      </p:cBhvr>
                                      <p:to>
                                        <p:strVal val="visible"/>
                                      </p:to>
                                    </p:set>
                                    <p:animEffect transition="in" filter="fade">
                                      <p:cBhvr>
                                        <p:cTn id="88" dur="1000"/>
                                        <p:tgtEl>
                                          <p:spTgt spid="147"/>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ntr" presetSubtype="0" fill="hold" grpId="0" nodeType="clickEffect">
                                  <p:stCondLst>
                                    <p:cond delay="0"/>
                                  </p:stCondLst>
                                  <p:childTnLst>
                                    <p:set>
                                      <p:cBhvr>
                                        <p:cTn id="92" dur="1" fill="hold">
                                          <p:stCondLst>
                                            <p:cond delay="0"/>
                                          </p:stCondLst>
                                        </p:cTn>
                                        <p:tgtEl>
                                          <p:spTgt spid="143"/>
                                        </p:tgtEl>
                                        <p:attrNameLst>
                                          <p:attrName>style.visibility</p:attrName>
                                        </p:attrNameLst>
                                      </p:cBhvr>
                                      <p:to>
                                        <p:strVal val="visible"/>
                                      </p:to>
                                    </p:set>
                                    <p:animEffect transition="in" filter="fade">
                                      <p:cBhvr>
                                        <p:cTn id="93" dur="1000"/>
                                        <p:tgtEl>
                                          <p:spTgt spid="143"/>
                                        </p:tgtEl>
                                      </p:cBhvr>
                                    </p:animEffect>
                                  </p:childTnLst>
                                </p:cTn>
                              </p:par>
                            </p:childTnLst>
                          </p:cTn>
                        </p:par>
                        <p:par>
                          <p:cTn id="94" fill="hold">
                            <p:stCondLst>
                              <p:cond delay="1000"/>
                            </p:stCondLst>
                            <p:childTnLst>
                              <p:par>
                                <p:cTn id="95" presetID="10" presetClass="entr" presetSubtype="0" fill="hold" grpId="0" nodeType="afterEffect">
                                  <p:stCondLst>
                                    <p:cond delay="0"/>
                                  </p:stCondLst>
                                  <p:childTnLst>
                                    <p:set>
                                      <p:cBhvr>
                                        <p:cTn id="96" dur="1" fill="hold">
                                          <p:stCondLst>
                                            <p:cond delay="0"/>
                                          </p:stCondLst>
                                        </p:cTn>
                                        <p:tgtEl>
                                          <p:spTgt spid="149"/>
                                        </p:tgtEl>
                                        <p:attrNameLst>
                                          <p:attrName>style.visibility</p:attrName>
                                        </p:attrNameLst>
                                      </p:cBhvr>
                                      <p:to>
                                        <p:strVal val="visible"/>
                                      </p:to>
                                    </p:set>
                                    <p:animEffect transition="in" filter="fade">
                                      <p:cBhvr>
                                        <p:cTn id="97" dur="1000"/>
                                        <p:tgtEl>
                                          <p:spTgt spid="149"/>
                                        </p:tgtEl>
                                      </p:cBhvr>
                                    </p:animEffect>
                                  </p:childTnLst>
                                </p:cTn>
                              </p:par>
                            </p:childTnLst>
                          </p:cTn>
                        </p:par>
                        <p:par>
                          <p:cTn id="98" fill="hold">
                            <p:stCondLst>
                              <p:cond delay="2000"/>
                            </p:stCondLst>
                            <p:childTnLst>
                              <p:par>
                                <p:cTn id="99" presetID="10" presetClass="entr" presetSubtype="0" fill="hold" grpId="0" nodeType="afterEffect">
                                  <p:stCondLst>
                                    <p:cond delay="0"/>
                                  </p:stCondLst>
                                  <p:childTnLst>
                                    <p:set>
                                      <p:cBhvr>
                                        <p:cTn id="100" dur="1" fill="hold">
                                          <p:stCondLst>
                                            <p:cond delay="0"/>
                                          </p:stCondLst>
                                        </p:cTn>
                                        <p:tgtEl>
                                          <p:spTgt spid="146"/>
                                        </p:tgtEl>
                                        <p:attrNameLst>
                                          <p:attrName>style.visibility</p:attrName>
                                        </p:attrNameLst>
                                      </p:cBhvr>
                                      <p:to>
                                        <p:strVal val="visible"/>
                                      </p:to>
                                    </p:set>
                                    <p:animEffect transition="in" filter="fade">
                                      <p:cBhvr>
                                        <p:cTn id="101" dur="1000"/>
                                        <p:tgtEl>
                                          <p:spTgt spid="1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17" grpId="0" animBg="1"/>
      <p:bldP spid="18" grpId="0" animBg="1"/>
      <p:bldP spid="19" grpId="0" animBg="1"/>
      <p:bldP spid="105" grpId="0"/>
      <p:bldP spid="106" grpId="0"/>
      <p:bldP spid="142" grpId="0" animBg="1"/>
      <p:bldP spid="143" grpId="0" animBg="1"/>
      <p:bldP spid="146" grpId="0" animBg="1"/>
      <p:bldP spid="147" grpId="0" animBg="1"/>
      <p:bldP spid="148" grpId="0" animBg="1"/>
      <p:bldP spid="149" grpId="0" animBg="1"/>
      <p:bldP spid="170" grpId="0" animBg="1"/>
      <p:bldP spid="17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4750981" cy="707886"/>
          </a:xfrm>
          <a:prstGeom prst="rect">
            <a:avLst/>
          </a:prstGeom>
          <a:noFill/>
        </p:spPr>
        <p:txBody>
          <a:bodyPr wrap="none" rtlCol="0">
            <a:spAutoFit/>
          </a:bodyPr>
          <a:lstStyle/>
          <a:p>
            <a:r>
              <a:rPr lang="en-US" sz="4000" dirty="0"/>
              <a:t>Identifying individuals</a:t>
            </a:r>
            <a:endParaRPr lang="en-GB" sz="4000" dirty="0"/>
          </a:p>
        </p:txBody>
      </p:sp>
      <p:sp>
        <p:nvSpPr>
          <p:cNvPr id="3" name="TextBox 2">
            <a:extLst>
              <a:ext uri="{FF2B5EF4-FFF2-40B4-BE49-F238E27FC236}">
                <a16:creationId xmlns:a16="http://schemas.microsoft.com/office/drawing/2014/main" id="{2EB56B8C-59C6-D4E4-2F66-4FB45AC9D03D}"/>
              </a:ext>
            </a:extLst>
          </p:cNvPr>
          <p:cNvSpPr txBox="1"/>
          <p:nvPr/>
        </p:nvSpPr>
        <p:spPr>
          <a:xfrm>
            <a:off x="444811" y="1525733"/>
            <a:ext cx="7416005" cy="523220"/>
          </a:xfrm>
          <a:prstGeom prst="rect">
            <a:avLst/>
          </a:prstGeom>
          <a:noFill/>
        </p:spPr>
        <p:txBody>
          <a:bodyPr wrap="none" rtlCol="0">
            <a:spAutoFit/>
          </a:bodyPr>
          <a:lstStyle/>
          <a:p>
            <a:r>
              <a:rPr lang="en-US" sz="2800" dirty="0"/>
              <a:t>Individual “things” are members of an entity class</a:t>
            </a:r>
            <a:endParaRPr lang="en-GB" sz="2800" dirty="0"/>
          </a:p>
        </p:txBody>
      </p:sp>
      <p:sp>
        <p:nvSpPr>
          <p:cNvPr id="4" name="TextBox 3">
            <a:extLst>
              <a:ext uri="{FF2B5EF4-FFF2-40B4-BE49-F238E27FC236}">
                <a16:creationId xmlns:a16="http://schemas.microsoft.com/office/drawing/2014/main" id="{4DB576DB-F16B-74F4-F9B4-62F740148E8E}"/>
              </a:ext>
            </a:extLst>
          </p:cNvPr>
          <p:cNvSpPr txBox="1"/>
          <p:nvPr/>
        </p:nvSpPr>
        <p:spPr>
          <a:xfrm>
            <a:off x="444811" y="2391048"/>
            <a:ext cx="8522333" cy="1384995"/>
          </a:xfrm>
          <a:prstGeom prst="rect">
            <a:avLst/>
          </a:prstGeom>
          <a:noFill/>
        </p:spPr>
        <p:txBody>
          <a:bodyPr wrap="none" rtlCol="0">
            <a:spAutoFit/>
          </a:bodyPr>
          <a:lstStyle/>
          <a:p>
            <a:r>
              <a:rPr lang="en-US" sz="2800" dirty="0"/>
              <a:t>The boundary of an individual may be:</a:t>
            </a:r>
          </a:p>
          <a:p>
            <a:pPr marL="514350"/>
            <a:r>
              <a:rPr lang="en-US" sz="2800" dirty="0"/>
              <a:t>Physical (manifestation, person, place, timespan, etc.)</a:t>
            </a:r>
          </a:p>
          <a:p>
            <a:pPr marL="514350"/>
            <a:r>
              <a:rPr lang="en-US" sz="2800" dirty="0"/>
              <a:t>Cultural (work, expression, family, etc.)</a:t>
            </a:r>
            <a:endParaRPr lang="en-GB" sz="2800" dirty="0"/>
          </a:p>
        </p:txBody>
      </p:sp>
      <p:sp>
        <p:nvSpPr>
          <p:cNvPr id="5" name="TextBox 4">
            <a:extLst>
              <a:ext uri="{FF2B5EF4-FFF2-40B4-BE49-F238E27FC236}">
                <a16:creationId xmlns:a16="http://schemas.microsoft.com/office/drawing/2014/main" id="{6A4BA708-CD90-9F99-73C9-0493E99AEF08}"/>
              </a:ext>
            </a:extLst>
          </p:cNvPr>
          <p:cNvSpPr txBox="1"/>
          <p:nvPr/>
        </p:nvSpPr>
        <p:spPr>
          <a:xfrm>
            <a:off x="444811" y="4118138"/>
            <a:ext cx="6040693" cy="1384995"/>
          </a:xfrm>
          <a:prstGeom prst="rect">
            <a:avLst/>
          </a:prstGeom>
          <a:noFill/>
        </p:spPr>
        <p:txBody>
          <a:bodyPr wrap="none" rtlCol="0">
            <a:spAutoFit/>
          </a:bodyPr>
          <a:lstStyle/>
          <a:p>
            <a:r>
              <a:rPr lang="en-US" sz="2800" dirty="0"/>
              <a:t>Individuals may be assigned a label:</a:t>
            </a:r>
          </a:p>
          <a:p>
            <a:pPr indent="569913"/>
            <a:r>
              <a:rPr lang="en-US" sz="2800" dirty="0"/>
              <a:t>For quick reference</a:t>
            </a:r>
          </a:p>
          <a:p>
            <a:pPr indent="569913"/>
            <a:r>
              <a:rPr lang="en-US" sz="2800" dirty="0"/>
              <a:t>To distinguish them from each other</a:t>
            </a:r>
            <a:endParaRPr lang="en-GB" sz="2800" dirty="0"/>
          </a:p>
        </p:txBody>
      </p:sp>
    </p:spTree>
    <p:extLst>
      <p:ext uri="{BB962C8B-B14F-4D97-AF65-F5344CB8AC3E}">
        <p14:creationId xmlns:p14="http://schemas.microsoft.com/office/powerpoint/2010/main" val="4170159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4538871" cy="707886"/>
          </a:xfrm>
          <a:prstGeom prst="rect">
            <a:avLst/>
          </a:prstGeom>
          <a:noFill/>
        </p:spPr>
        <p:txBody>
          <a:bodyPr wrap="none" rtlCol="0">
            <a:spAutoFit/>
          </a:bodyPr>
          <a:lstStyle/>
          <a:p>
            <a:r>
              <a:rPr lang="en-US" sz="4000" dirty="0"/>
              <a:t>Labels for individuals</a:t>
            </a:r>
            <a:endParaRPr lang="en-GB" sz="4000" dirty="0"/>
          </a:p>
        </p:txBody>
      </p:sp>
      <p:sp>
        <p:nvSpPr>
          <p:cNvPr id="3" name="TextBox 2">
            <a:extLst>
              <a:ext uri="{FF2B5EF4-FFF2-40B4-BE49-F238E27FC236}">
                <a16:creationId xmlns:a16="http://schemas.microsoft.com/office/drawing/2014/main" id="{2EB56B8C-59C6-D4E4-2F66-4FB45AC9D03D}"/>
              </a:ext>
            </a:extLst>
          </p:cNvPr>
          <p:cNvSpPr txBox="1"/>
          <p:nvPr/>
        </p:nvSpPr>
        <p:spPr>
          <a:xfrm>
            <a:off x="444811" y="1259119"/>
            <a:ext cx="8594276" cy="954107"/>
          </a:xfrm>
          <a:prstGeom prst="rect">
            <a:avLst/>
          </a:prstGeom>
          <a:noFill/>
        </p:spPr>
        <p:txBody>
          <a:bodyPr wrap="none" rtlCol="0">
            <a:spAutoFit/>
          </a:bodyPr>
          <a:lstStyle/>
          <a:p>
            <a:r>
              <a:rPr lang="en-US" sz="2800" dirty="0"/>
              <a:t>Labels are strings (of characters, symbols, etc.)</a:t>
            </a:r>
          </a:p>
          <a:p>
            <a:pPr indent="515938"/>
            <a:r>
              <a:rPr lang="en-US" sz="2800" dirty="0"/>
              <a:t>Categorized by the kind of agent who assigns the label</a:t>
            </a:r>
            <a:endParaRPr lang="en-GB" sz="2800" dirty="0"/>
          </a:p>
        </p:txBody>
      </p:sp>
      <p:sp>
        <p:nvSpPr>
          <p:cNvPr id="4" name="TextBox 3">
            <a:extLst>
              <a:ext uri="{FF2B5EF4-FFF2-40B4-BE49-F238E27FC236}">
                <a16:creationId xmlns:a16="http://schemas.microsoft.com/office/drawing/2014/main" id="{4DB576DB-F16B-74F4-F9B4-62F740148E8E}"/>
              </a:ext>
            </a:extLst>
          </p:cNvPr>
          <p:cNvSpPr txBox="1"/>
          <p:nvPr/>
        </p:nvSpPr>
        <p:spPr>
          <a:xfrm>
            <a:off x="444811" y="2313681"/>
            <a:ext cx="7312899" cy="1815882"/>
          </a:xfrm>
          <a:prstGeom prst="rect">
            <a:avLst/>
          </a:prstGeom>
          <a:noFill/>
          <a:ln>
            <a:solidFill>
              <a:schemeClr val="tx2"/>
            </a:solidFill>
          </a:ln>
        </p:spPr>
        <p:txBody>
          <a:bodyPr wrap="none" rtlCol="0">
            <a:spAutoFit/>
          </a:bodyPr>
          <a:lstStyle/>
          <a:p>
            <a:r>
              <a:rPr lang="en-US" sz="2800" b="1" dirty="0"/>
              <a:t>Names and titles</a:t>
            </a:r>
            <a:r>
              <a:rPr lang="en-US" sz="2800" dirty="0"/>
              <a:t>, assigned by:</a:t>
            </a:r>
          </a:p>
          <a:p>
            <a:pPr indent="515938"/>
            <a:r>
              <a:rPr lang="en-US" sz="2800" dirty="0"/>
              <a:t>Creators (works, expressions, manifestations)</a:t>
            </a:r>
          </a:p>
          <a:p>
            <a:pPr marL="514350"/>
            <a:r>
              <a:rPr lang="en-US" sz="2800" dirty="0"/>
              <a:t>Local agencies (agents, places, timespans)</a:t>
            </a:r>
          </a:p>
          <a:p>
            <a:pPr marL="514350"/>
            <a:r>
              <a:rPr lang="en-US" sz="2800" dirty="0"/>
              <a:t>Uncontrolled, unstructured</a:t>
            </a:r>
            <a:endParaRPr lang="en-GB" sz="2800" dirty="0"/>
          </a:p>
        </p:txBody>
      </p:sp>
      <p:sp>
        <p:nvSpPr>
          <p:cNvPr id="5" name="TextBox 4">
            <a:extLst>
              <a:ext uri="{FF2B5EF4-FFF2-40B4-BE49-F238E27FC236}">
                <a16:creationId xmlns:a16="http://schemas.microsoft.com/office/drawing/2014/main" id="{6A4BA708-CD90-9F99-73C9-0493E99AEF08}"/>
              </a:ext>
            </a:extLst>
          </p:cNvPr>
          <p:cNvSpPr txBox="1"/>
          <p:nvPr/>
        </p:nvSpPr>
        <p:spPr>
          <a:xfrm>
            <a:off x="444811" y="4222616"/>
            <a:ext cx="4105355" cy="1384995"/>
          </a:xfrm>
          <a:prstGeom prst="rect">
            <a:avLst/>
          </a:prstGeom>
          <a:noFill/>
          <a:ln>
            <a:solidFill>
              <a:schemeClr val="tx2"/>
            </a:solidFill>
          </a:ln>
        </p:spPr>
        <p:txBody>
          <a:bodyPr wrap="none" rtlCol="0">
            <a:spAutoFit/>
          </a:bodyPr>
          <a:lstStyle/>
          <a:p>
            <a:r>
              <a:rPr lang="en-US" sz="2800" b="1" dirty="0"/>
              <a:t>Access points</a:t>
            </a:r>
            <a:r>
              <a:rPr lang="en-US" sz="2800" dirty="0"/>
              <a:t>, assigned by:</a:t>
            </a:r>
          </a:p>
          <a:p>
            <a:pPr indent="569913"/>
            <a:r>
              <a:rPr lang="en-US" sz="2800" dirty="0"/>
              <a:t>Metadata agencies</a:t>
            </a:r>
          </a:p>
          <a:p>
            <a:pPr indent="569913"/>
            <a:r>
              <a:rPr lang="en-US" sz="2800" dirty="0"/>
              <a:t>Controlled, structured</a:t>
            </a:r>
            <a:endParaRPr lang="en-GB" sz="2800" dirty="0"/>
          </a:p>
        </p:txBody>
      </p:sp>
      <p:sp>
        <p:nvSpPr>
          <p:cNvPr id="6" name="TextBox 5">
            <a:extLst>
              <a:ext uri="{FF2B5EF4-FFF2-40B4-BE49-F238E27FC236}">
                <a16:creationId xmlns:a16="http://schemas.microsoft.com/office/drawing/2014/main" id="{0ECFF2D1-1CC0-A179-7062-C34592BFA540}"/>
              </a:ext>
            </a:extLst>
          </p:cNvPr>
          <p:cNvSpPr txBox="1"/>
          <p:nvPr/>
        </p:nvSpPr>
        <p:spPr>
          <a:xfrm>
            <a:off x="4792988" y="4240558"/>
            <a:ext cx="3832459" cy="1384995"/>
          </a:xfrm>
          <a:prstGeom prst="rect">
            <a:avLst/>
          </a:prstGeom>
          <a:noFill/>
          <a:ln>
            <a:solidFill>
              <a:schemeClr val="tx2"/>
            </a:solidFill>
          </a:ln>
        </p:spPr>
        <p:txBody>
          <a:bodyPr wrap="none" rtlCol="0">
            <a:spAutoFit/>
          </a:bodyPr>
          <a:lstStyle/>
          <a:p>
            <a:r>
              <a:rPr lang="en-US" sz="2800" b="1" dirty="0"/>
              <a:t>Identifiers</a:t>
            </a:r>
            <a:r>
              <a:rPr lang="en-US" sz="2800" dirty="0"/>
              <a:t>, assigned by:</a:t>
            </a:r>
          </a:p>
          <a:p>
            <a:pPr indent="569913"/>
            <a:r>
              <a:rPr lang="en-US" sz="2800" dirty="0"/>
              <a:t>Metadata agencies</a:t>
            </a:r>
          </a:p>
          <a:p>
            <a:pPr indent="569913"/>
            <a:r>
              <a:rPr lang="en-US" sz="2800" dirty="0"/>
              <a:t>Controlled identifiers</a:t>
            </a:r>
            <a:endParaRPr lang="en-GB" sz="2800" dirty="0"/>
          </a:p>
        </p:txBody>
      </p:sp>
      <p:sp>
        <p:nvSpPr>
          <p:cNvPr id="8" name="TextBox 7">
            <a:extLst>
              <a:ext uri="{FF2B5EF4-FFF2-40B4-BE49-F238E27FC236}">
                <a16:creationId xmlns:a16="http://schemas.microsoft.com/office/drawing/2014/main" id="{8D2F4BCE-811D-7D83-18D4-89F5F4DCA227}"/>
              </a:ext>
            </a:extLst>
          </p:cNvPr>
          <p:cNvSpPr txBox="1"/>
          <p:nvPr/>
        </p:nvSpPr>
        <p:spPr>
          <a:xfrm>
            <a:off x="444811" y="5700664"/>
            <a:ext cx="7958910" cy="954107"/>
          </a:xfrm>
          <a:prstGeom prst="rect">
            <a:avLst/>
          </a:prstGeom>
          <a:noFill/>
        </p:spPr>
        <p:txBody>
          <a:bodyPr wrap="none" rtlCol="0">
            <a:spAutoFit/>
          </a:bodyPr>
          <a:lstStyle/>
          <a:p>
            <a:r>
              <a:rPr lang="en-US" sz="2800" dirty="0"/>
              <a:t>International resource identifiers (IRIs) are not strings</a:t>
            </a:r>
          </a:p>
          <a:p>
            <a:pPr indent="515938"/>
            <a:r>
              <a:rPr lang="en-US" sz="2800" dirty="0"/>
              <a:t>Direct representation of individuals (things)</a:t>
            </a:r>
            <a:endParaRPr lang="en-GB" sz="2800" dirty="0"/>
          </a:p>
        </p:txBody>
      </p:sp>
    </p:spTree>
    <p:extLst>
      <p:ext uri="{BB962C8B-B14F-4D97-AF65-F5344CB8AC3E}">
        <p14:creationId xmlns:p14="http://schemas.microsoft.com/office/powerpoint/2010/main" val="1164952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3546164" cy="707886"/>
          </a:xfrm>
          <a:prstGeom prst="rect">
            <a:avLst/>
          </a:prstGeom>
          <a:noFill/>
        </p:spPr>
        <p:txBody>
          <a:bodyPr wrap="none" rtlCol="0">
            <a:spAutoFit/>
          </a:bodyPr>
          <a:lstStyle/>
          <a:p>
            <a:r>
              <a:rPr lang="en-US" sz="4000" dirty="0"/>
              <a:t>Strings as things</a:t>
            </a:r>
            <a:endParaRPr lang="en-GB" sz="4000" dirty="0"/>
          </a:p>
        </p:txBody>
      </p:sp>
      <p:sp>
        <p:nvSpPr>
          <p:cNvPr id="3" name="TextBox 2">
            <a:extLst>
              <a:ext uri="{FF2B5EF4-FFF2-40B4-BE49-F238E27FC236}">
                <a16:creationId xmlns:a16="http://schemas.microsoft.com/office/drawing/2014/main" id="{D7FAD319-B059-00CF-0031-42BEE0E1FA5F}"/>
              </a:ext>
            </a:extLst>
          </p:cNvPr>
          <p:cNvSpPr txBox="1"/>
          <p:nvPr/>
        </p:nvSpPr>
        <p:spPr>
          <a:xfrm>
            <a:off x="444811" y="1384248"/>
            <a:ext cx="7958044" cy="1815882"/>
          </a:xfrm>
          <a:prstGeom prst="rect">
            <a:avLst/>
          </a:prstGeom>
          <a:noFill/>
        </p:spPr>
        <p:txBody>
          <a:bodyPr wrap="square" rtlCol="0">
            <a:spAutoFit/>
          </a:bodyPr>
          <a:lstStyle/>
          <a:p>
            <a:r>
              <a:rPr lang="en-US" sz="2800" dirty="0"/>
              <a:t>Labels are known as “</a:t>
            </a:r>
            <a:r>
              <a:rPr lang="en-US" sz="2800" dirty="0" err="1"/>
              <a:t>nomen</a:t>
            </a:r>
            <a:r>
              <a:rPr lang="en-US" sz="2800" dirty="0"/>
              <a:t> strings”</a:t>
            </a:r>
          </a:p>
          <a:p>
            <a:pPr marL="457200"/>
            <a:r>
              <a:rPr lang="en-US" sz="2800" dirty="0"/>
              <a:t>A </a:t>
            </a:r>
            <a:r>
              <a:rPr lang="en-US" sz="2800" dirty="0" err="1"/>
              <a:t>nomen</a:t>
            </a:r>
            <a:r>
              <a:rPr lang="en-US" sz="2800" dirty="0"/>
              <a:t> is a thing that represents the string and allows the string to be described and related to other </a:t>
            </a:r>
            <a:r>
              <a:rPr lang="en-US" sz="2800" dirty="0" err="1"/>
              <a:t>nomen</a:t>
            </a:r>
            <a:r>
              <a:rPr lang="en-US" sz="2800" dirty="0"/>
              <a:t> strings</a:t>
            </a:r>
          </a:p>
        </p:txBody>
      </p:sp>
      <p:sp>
        <p:nvSpPr>
          <p:cNvPr id="4" name="TextBox 3">
            <a:extLst>
              <a:ext uri="{FF2B5EF4-FFF2-40B4-BE49-F238E27FC236}">
                <a16:creationId xmlns:a16="http://schemas.microsoft.com/office/drawing/2014/main" id="{5C4565E4-DE9C-B4E3-1D25-32D32D813C64}"/>
              </a:ext>
            </a:extLst>
          </p:cNvPr>
          <p:cNvSpPr txBox="1"/>
          <p:nvPr/>
        </p:nvSpPr>
        <p:spPr>
          <a:xfrm>
            <a:off x="444811" y="3412625"/>
            <a:ext cx="7958044" cy="2677656"/>
          </a:xfrm>
          <a:prstGeom prst="rect">
            <a:avLst/>
          </a:prstGeom>
          <a:noFill/>
        </p:spPr>
        <p:txBody>
          <a:bodyPr wrap="square" rtlCol="0">
            <a:spAutoFit/>
          </a:bodyPr>
          <a:lstStyle/>
          <a:p>
            <a:r>
              <a:rPr lang="en-US" sz="2800" dirty="0"/>
              <a:t>Authority control</a:t>
            </a:r>
          </a:p>
          <a:p>
            <a:pPr marL="457200"/>
            <a:r>
              <a:rPr lang="en-US" sz="2800" dirty="0"/>
              <a:t>Who assigned the </a:t>
            </a:r>
            <a:r>
              <a:rPr lang="en-US" sz="2800" dirty="0" err="1"/>
              <a:t>nomen</a:t>
            </a:r>
            <a:r>
              <a:rPr lang="en-US" sz="2800" dirty="0"/>
              <a:t> string?</a:t>
            </a:r>
          </a:p>
          <a:p>
            <a:pPr marL="457200"/>
            <a:r>
              <a:rPr lang="en-US" sz="2800" dirty="0"/>
              <a:t>How is the string constructed (string encoding scheme)? What is its script or language?</a:t>
            </a:r>
          </a:p>
          <a:p>
            <a:pPr marL="457200"/>
            <a:r>
              <a:rPr lang="en-US" sz="2800" dirty="0"/>
              <a:t>What other labels are assigned to the same entity?</a:t>
            </a:r>
          </a:p>
        </p:txBody>
      </p:sp>
    </p:spTree>
    <p:extLst>
      <p:ext uri="{BB962C8B-B14F-4D97-AF65-F5344CB8AC3E}">
        <p14:creationId xmlns:p14="http://schemas.microsoft.com/office/powerpoint/2010/main" val="3756316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3550972" cy="707886"/>
          </a:xfrm>
          <a:prstGeom prst="rect">
            <a:avLst/>
          </a:prstGeom>
          <a:noFill/>
        </p:spPr>
        <p:txBody>
          <a:bodyPr wrap="none" rtlCol="0">
            <a:spAutoFit/>
          </a:bodyPr>
          <a:lstStyle/>
          <a:p>
            <a:r>
              <a:rPr lang="en-US" sz="4000" dirty="0"/>
              <a:t>Strings or things</a:t>
            </a:r>
            <a:endParaRPr lang="en-GB" sz="4000" dirty="0"/>
          </a:p>
        </p:txBody>
      </p:sp>
      <p:sp>
        <p:nvSpPr>
          <p:cNvPr id="5" name="TextBox 4">
            <a:extLst>
              <a:ext uri="{FF2B5EF4-FFF2-40B4-BE49-F238E27FC236}">
                <a16:creationId xmlns:a16="http://schemas.microsoft.com/office/drawing/2014/main" id="{2756B168-22FC-7A29-A2FC-A2046A0FB4BE}"/>
              </a:ext>
            </a:extLst>
          </p:cNvPr>
          <p:cNvSpPr txBox="1"/>
          <p:nvPr/>
        </p:nvSpPr>
        <p:spPr>
          <a:xfrm>
            <a:off x="748532" y="1684346"/>
            <a:ext cx="1471765" cy="649188"/>
          </a:xfrm>
          <a:prstGeom prst="ellipse">
            <a:avLst/>
          </a:prstGeom>
          <a:noFill/>
          <a:ln w="19050">
            <a:solidFill>
              <a:schemeClr val="tx1"/>
            </a:solidFill>
          </a:ln>
        </p:spPr>
        <p:txBody>
          <a:bodyPr wrap="square" rtlCol="0">
            <a:spAutoFit/>
          </a:bodyPr>
          <a:lstStyle/>
          <a:p>
            <a:pPr algn="ctr"/>
            <a:r>
              <a:rPr lang="en-US" sz="2400" dirty="0"/>
              <a:t>person</a:t>
            </a:r>
            <a:endParaRPr lang="en-GB" sz="2400" dirty="0"/>
          </a:p>
        </p:txBody>
      </p:sp>
      <p:cxnSp>
        <p:nvCxnSpPr>
          <p:cNvPr id="6" name="Connector: Curved 5">
            <a:extLst>
              <a:ext uri="{FF2B5EF4-FFF2-40B4-BE49-F238E27FC236}">
                <a16:creationId xmlns:a16="http://schemas.microsoft.com/office/drawing/2014/main" id="{7F9C4BD3-4F8C-A24F-5293-48534132403B}"/>
              </a:ext>
            </a:extLst>
          </p:cNvPr>
          <p:cNvCxnSpPr>
            <a:cxnSpLocks/>
            <a:stCxn id="5" idx="6"/>
            <a:endCxn id="11" idx="1"/>
          </p:cNvCxnSpPr>
          <p:nvPr/>
        </p:nvCxnSpPr>
        <p:spPr>
          <a:xfrm>
            <a:off x="2220297" y="1943734"/>
            <a:ext cx="1588728" cy="52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779D44E0-CE78-10ED-2A0D-68944AC6E5E4}"/>
              </a:ext>
            </a:extLst>
          </p:cNvPr>
          <p:cNvSpPr txBox="1"/>
          <p:nvPr/>
        </p:nvSpPr>
        <p:spPr>
          <a:xfrm>
            <a:off x="2268013" y="1600258"/>
            <a:ext cx="1461490" cy="400110"/>
          </a:xfrm>
          <a:prstGeom prst="rect">
            <a:avLst/>
          </a:prstGeom>
          <a:noFill/>
        </p:spPr>
        <p:txBody>
          <a:bodyPr wrap="square" rtlCol="0">
            <a:spAutoFit/>
          </a:bodyPr>
          <a:lstStyle/>
          <a:p>
            <a:r>
              <a:rPr lang="en-US" sz="2000" dirty="0"/>
              <a:t>access point</a:t>
            </a:r>
            <a:endParaRPr lang="en-GB" sz="2000" dirty="0"/>
          </a:p>
        </p:txBody>
      </p:sp>
      <p:sp>
        <p:nvSpPr>
          <p:cNvPr id="11" name="TextBox 10">
            <a:extLst>
              <a:ext uri="{FF2B5EF4-FFF2-40B4-BE49-F238E27FC236}">
                <a16:creationId xmlns:a16="http://schemas.microsoft.com/office/drawing/2014/main" id="{0F65C4AD-51F5-5A3F-D22C-BCF7E8B94ADF}"/>
              </a:ext>
            </a:extLst>
          </p:cNvPr>
          <p:cNvSpPr txBox="1"/>
          <p:nvPr/>
        </p:nvSpPr>
        <p:spPr>
          <a:xfrm>
            <a:off x="3809025" y="1783307"/>
            <a:ext cx="3632854" cy="461665"/>
          </a:xfrm>
          <a:prstGeom prst="rect">
            <a:avLst/>
          </a:prstGeom>
          <a:noFill/>
          <a:ln w="19050">
            <a:solidFill>
              <a:schemeClr val="tx1"/>
            </a:solidFill>
          </a:ln>
        </p:spPr>
        <p:txBody>
          <a:bodyPr wrap="none" rtlCol="0">
            <a:spAutoFit/>
          </a:bodyPr>
          <a:lstStyle/>
          <a:p>
            <a:pPr algn="ctr"/>
            <a:r>
              <a:rPr lang="en-US" sz="2400" dirty="0"/>
              <a:t>“Burns, Robert, 1759-1796”</a:t>
            </a:r>
            <a:endParaRPr lang="en-GB" sz="2400" dirty="0"/>
          </a:p>
        </p:txBody>
      </p:sp>
      <p:sp>
        <p:nvSpPr>
          <p:cNvPr id="15" name="TextBox 14">
            <a:extLst>
              <a:ext uri="{FF2B5EF4-FFF2-40B4-BE49-F238E27FC236}">
                <a16:creationId xmlns:a16="http://schemas.microsoft.com/office/drawing/2014/main" id="{0ECD44EB-B8B5-F0A9-979F-CFF868E2DE8C}"/>
              </a:ext>
            </a:extLst>
          </p:cNvPr>
          <p:cNvSpPr txBox="1"/>
          <p:nvPr/>
        </p:nvSpPr>
        <p:spPr>
          <a:xfrm>
            <a:off x="748532" y="2725178"/>
            <a:ext cx="1471765" cy="649188"/>
          </a:xfrm>
          <a:prstGeom prst="ellipse">
            <a:avLst/>
          </a:prstGeom>
          <a:noFill/>
          <a:ln w="19050">
            <a:solidFill>
              <a:schemeClr val="tx1"/>
            </a:solidFill>
          </a:ln>
        </p:spPr>
        <p:txBody>
          <a:bodyPr wrap="none" rtlCol="0">
            <a:spAutoFit/>
          </a:bodyPr>
          <a:lstStyle/>
          <a:p>
            <a:pPr algn="ctr"/>
            <a:r>
              <a:rPr lang="en-US" sz="2400" dirty="0"/>
              <a:t>person</a:t>
            </a:r>
            <a:endParaRPr lang="en-GB" sz="2400" dirty="0"/>
          </a:p>
        </p:txBody>
      </p:sp>
      <p:cxnSp>
        <p:nvCxnSpPr>
          <p:cNvPr id="16" name="Connector: Curved 15">
            <a:extLst>
              <a:ext uri="{FF2B5EF4-FFF2-40B4-BE49-F238E27FC236}">
                <a16:creationId xmlns:a16="http://schemas.microsoft.com/office/drawing/2014/main" id="{659CBEBD-0BBB-E59C-43B2-8E46F80F41E3}"/>
              </a:ext>
            </a:extLst>
          </p:cNvPr>
          <p:cNvCxnSpPr>
            <a:cxnSpLocks/>
            <a:stCxn id="15" idx="6"/>
            <a:endCxn id="18" idx="2"/>
          </p:cNvCxnSpPr>
          <p:nvPr/>
        </p:nvCxnSpPr>
        <p:spPr>
          <a:xfrm flipV="1">
            <a:off x="2220297" y="3049529"/>
            <a:ext cx="1573804" cy="243"/>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0679199B-C641-B01B-F50A-CFC56E04CDD8}"/>
              </a:ext>
            </a:extLst>
          </p:cNvPr>
          <p:cNvSpPr txBox="1"/>
          <p:nvPr/>
        </p:nvSpPr>
        <p:spPr>
          <a:xfrm>
            <a:off x="2268013" y="2624019"/>
            <a:ext cx="1461490" cy="400110"/>
          </a:xfrm>
          <a:prstGeom prst="rect">
            <a:avLst/>
          </a:prstGeom>
          <a:noFill/>
        </p:spPr>
        <p:txBody>
          <a:bodyPr wrap="none" rtlCol="0">
            <a:spAutoFit/>
          </a:bodyPr>
          <a:lstStyle/>
          <a:p>
            <a:r>
              <a:rPr lang="en-US" sz="2000" dirty="0"/>
              <a:t>access point</a:t>
            </a:r>
            <a:endParaRPr lang="en-GB" sz="2000" dirty="0"/>
          </a:p>
        </p:txBody>
      </p:sp>
      <p:sp>
        <p:nvSpPr>
          <p:cNvPr id="18" name="TextBox 17">
            <a:extLst>
              <a:ext uri="{FF2B5EF4-FFF2-40B4-BE49-F238E27FC236}">
                <a16:creationId xmlns:a16="http://schemas.microsoft.com/office/drawing/2014/main" id="{1C214281-0FA3-59F4-6483-6840AB9B8415}"/>
              </a:ext>
            </a:extLst>
          </p:cNvPr>
          <p:cNvSpPr txBox="1"/>
          <p:nvPr/>
        </p:nvSpPr>
        <p:spPr>
          <a:xfrm>
            <a:off x="3794101" y="2724935"/>
            <a:ext cx="1555798" cy="649188"/>
          </a:xfrm>
          <a:prstGeom prst="ellipse">
            <a:avLst/>
          </a:prstGeom>
          <a:noFill/>
          <a:ln w="19050">
            <a:solidFill>
              <a:schemeClr val="tx1"/>
            </a:solidFill>
          </a:ln>
        </p:spPr>
        <p:txBody>
          <a:bodyPr wrap="none" rtlCol="0">
            <a:spAutoFit/>
          </a:bodyPr>
          <a:lstStyle/>
          <a:p>
            <a:pPr algn="ctr"/>
            <a:r>
              <a:rPr lang="en-US" sz="2400" dirty="0" err="1"/>
              <a:t>nomen</a:t>
            </a:r>
            <a:endParaRPr lang="en-GB" sz="2400" dirty="0"/>
          </a:p>
        </p:txBody>
      </p:sp>
      <p:sp>
        <p:nvSpPr>
          <p:cNvPr id="21" name="TextBox 20">
            <a:extLst>
              <a:ext uri="{FF2B5EF4-FFF2-40B4-BE49-F238E27FC236}">
                <a16:creationId xmlns:a16="http://schemas.microsoft.com/office/drawing/2014/main" id="{3F91C350-39F3-A7A2-3AF4-72361B5E944A}"/>
              </a:ext>
            </a:extLst>
          </p:cNvPr>
          <p:cNvSpPr txBox="1"/>
          <p:nvPr/>
        </p:nvSpPr>
        <p:spPr>
          <a:xfrm>
            <a:off x="4849992" y="3780389"/>
            <a:ext cx="3632854" cy="461665"/>
          </a:xfrm>
          <a:prstGeom prst="rect">
            <a:avLst/>
          </a:prstGeom>
          <a:noFill/>
          <a:ln w="19050">
            <a:solidFill>
              <a:schemeClr val="tx1"/>
            </a:solidFill>
          </a:ln>
        </p:spPr>
        <p:txBody>
          <a:bodyPr wrap="none" rtlCol="0">
            <a:spAutoFit/>
          </a:bodyPr>
          <a:lstStyle/>
          <a:p>
            <a:pPr algn="ctr"/>
            <a:r>
              <a:rPr lang="en-US" sz="2400" dirty="0"/>
              <a:t>“Burns, Robert, 1759-1796”</a:t>
            </a:r>
            <a:endParaRPr lang="en-GB" sz="2400" dirty="0"/>
          </a:p>
        </p:txBody>
      </p:sp>
      <p:cxnSp>
        <p:nvCxnSpPr>
          <p:cNvPr id="35" name="Connector: Curved 34">
            <a:extLst>
              <a:ext uri="{FF2B5EF4-FFF2-40B4-BE49-F238E27FC236}">
                <a16:creationId xmlns:a16="http://schemas.microsoft.com/office/drawing/2014/main" id="{71F348B9-6918-5442-FF6E-98C774AEAA79}"/>
              </a:ext>
            </a:extLst>
          </p:cNvPr>
          <p:cNvCxnSpPr>
            <a:cxnSpLocks/>
          </p:cNvCxnSpPr>
          <p:nvPr/>
        </p:nvCxnSpPr>
        <p:spPr>
          <a:xfrm rot="16200000" flipH="1">
            <a:off x="4392449" y="3553678"/>
            <a:ext cx="637099" cy="277992"/>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7F9B4337-4B84-18AC-3F4E-7473F2B91687}"/>
              </a:ext>
            </a:extLst>
          </p:cNvPr>
          <p:cNvSpPr txBox="1"/>
          <p:nvPr/>
        </p:nvSpPr>
        <p:spPr>
          <a:xfrm>
            <a:off x="3000922" y="3811166"/>
            <a:ext cx="1568378" cy="400110"/>
          </a:xfrm>
          <a:prstGeom prst="rect">
            <a:avLst/>
          </a:prstGeom>
          <a:noFill/>
        </p:spPr>
        <p:txBody>
          <a:bodyPr wrap="none" rtlCol="0">
            <a:spAutoFit/>
          </a:bodyPr>
          <a:lstStyle/>
          <a:p>
            <a:r>
              <a:rPr lang="en-US" sz="2000" dirty="0" err="1"/>
              <a:t>nomen</a:t>
            </a:r>
            <a:r>
              <a:rPr lang="en-US" sz="2000" dirty="0"/>
              <a:t> string</a:t>
            </a:r>
            <a:endParaRPr lang="en-GB" sz="2000" dirty="0"/>
          </a:p>
        </p:txBody>
      </p:sp>
      <p:sp>
        <p:nvSpPr>
          <p:cNvPr id="41" name="TextBox 40">
            <a:extLst>
              <a:ext uri="{FF2B5EF4-FFF2-40B4-BE49-F238E27FC236}">
                <a16:creationId xmlns:a16="http://schemas.microsoft.com/office/drawing/2014/main" id="{F685F1AE-B438-71BF-378E-38856EF2FA72}"/>
              </a:ext>
            </a:extLst>
          </p:cNvPr>
          <p:cNvSpPr txBox="1"/>
          <p:nvPr/>
        </p:nvSpPr>
        <p:spPr>
          <a:xfrm>
            <a:off x="4849992" y="4405849"/>
            <a:ext cx="1298648" cy="649188"/>
          </a:xfrm>
          <a:prstGeom prst="ellipse">
            <a:avLst/>
          </a:prstGeom>
          <a:noFill/>
          <a:ln w="19050">
            <a:solidFill>
              <a:schemeClr val="tx1"/>
            </a:solidFill>
          </a:ln>
        </p:spPr>
        <p:txBody>
          <a:bodyPr wrap="none" rtlCol="0">
            <a:spAutoFit/>
          </a:bodyPr>
          <a:lstStyle/>
          <a:p>
            <a:pPr algn="ctr"/>
            <a:r>
              <a:rPr lang="en-US" sz="2400" dirty="0"/>
              <a:t>NACO</a:t>
            </a:r>
            <a:endParaRPr lang="en-GB" sz="2400" dirty="0"/>
          </a:p>
        </p:txBody>
      </p:sp>
      <p:cxnSp>
        <p:nvCxnSpPr>
          <p:cNvPr id="42" name="Connector: Curved 41">
            <a:extLst>
              <a:ext uri="{FF2B5EF4-FFF2-40B4-BE49-F238E27FC236}">
                <a16:creationId xmlns:a16="http://schemas.microsoft.com/office/drawing/2014/main" id="{59A5BC35-F597-AAD4-143F-FC7E2C241474}"/>
              </a:ext>
            </a:extLst>
          </p:cNvPr>
          <p:cNvCxnSpPr>
            <a:cxnSpLocks/>
            <a:stCxn id="18" idx="4"/>
            <a:endCxn id="41" idx="2"/>
          </p:cNvCxnSpPr>
          <p:nvPr/>
        </p:nvCxnSpPr>
        <p:spPr>
          <a:xfrm rot="16200000" flipH="1">
            <a:off x="4032836" y="3913287"/>
            <a:ext cx="1356320" cy="277992"/>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9687892D-F7F0-A440-F800-6ECF18468454}"/>
              </a:ext>
            </a:extLst>
          </p:cNvPr>
          <p:cNvSpPr txBox="1"/>
          <p:nvPr/>
        </p:nvSpPr>
        <p:spPr>
          <a:xfrm>
            <a:off x="2529318" y="4530388"/>
            <a:ext cx="2039982" cy="400110"/>
          </a:xfrm>
          <a:prstGeom prst="rect">
            <a:avLst/>
          </a:prstGeom>
          <a:noFill/>
        </p:spPr>
        <p:txBody>
          <a:bodyPr wrap="none" rtlCol="0">
            <a:spAutoFit/>
          </a:bodyPr>
          <a:lstStyle/>
          <a:p>
            <a:r>
              <a:rPr lang="en-US" sz="2000" dirty="0"/>
              <a:t>assigned by agent</a:t>
            </a:r>
            <a:endParaRPr lang="en-GB" sz="2000" dirty="0"/>
          </a:p>
        </p:txBody>
      </p:sp>
      <p:sp>
        <p:nvSpPr>
          <p:cNvPr id="48" name="TextBox 47">
            <a:extLst>
              <a:ext uri="{FF2B5EF4-FFF2-40B4-BE49-F238E27FC236}">
                <a16:creationId xmlns:a16="http://schemas.microsoft.com/office/drawing/2014/main" id="{C5DAC458-1943-F801-332E-86AEC8D2CCB4}"/>
              </a:ext>
            </a:extLst>
          </p:cNvPr>
          <p:cNvSpPr txBox="1"/>
          <p:nvPr/>
        </p:nvSpPr>
        <p:spPr>
          <a:xfrm>
            <a:off x="4849992" y="5235894"/>
            <a:ext cx="3886385" cy="461665"/>
          </a:xfrm>
          <a:prstGeom prst="rect">
            <a:avLst/>
          </a:prstGeom>
          <a:noFill/>
          <a:ln w="19050">
            <a:solidFill>
              <a:schemeClr val="tx1"/>
            </a:solidFill>
          </a:ln>
        </p:spPr>
        <p:txBody>
          <a:bodyPr wrap="none" rtlCol="0">
            <a:spAutoFit/>
          </a:bodyPr>
          <a:lstStyle/>
          <a:p>
            <a:pPr algn="ctr"/>
            <a:r>
              <a:rPr lang="en-US" sz="2400" dirty="0"/>
              <a:t>“</a:t>
            </a:r>
            <a:r>
              <a:rPr lang="az-Cyrl-AZ" sz="2400" dirty="0"/>
              <a:t>Бернс, Роберт</a:t>
            </a:r>
            <a:r>
              <a:rPr lang="az-Cyrl-AZ" sz="2400"/>
              <a:t>, 1759-1796</a:t>
            </a:r>
            <a:r>
              <a:rPr lang="en-US" sz="2400"/>
              <a:t>”</a:t>
            </a:r>
            <a:endParaRPr lang="en-GB" sz="2400" dirty="0"/>
          </a:p>
        </p:txBody>
      </p:sp>
      <p:cxnSp>
        <p:nvCxnSpPr>
          <p:cNvPr id="49" name="Connector: Curved 48">
            <a:extLst>
              <a:ext uri="{FF2B5EF4-FFF2-40B4-BE49-F238E27FC236}">
                <a16:creationId xmlns:a16="http://schemas.microsoft.com/office/drawing/2014/main" id="{13DB1A77-2307-5431-25B0-64B109288489}"/>
              </a:ext>
            </a:extLst>
          </p:cNvPr>
          <p:cNvCxnSpPr>
            <a:cxnSpLocks/>
            <a:stCxn id="18" idx="4"/>
            <a:endCxn id="48" idx="1"/>
          </p:cNvCxnSpPr>
          <p:nvPr/>
        </p:nvCxnSpPr>
        <p:spPr>
          <a:xfrm rot="16200000" flipH="1">
            <a:off x="3664694" y="4281429"/>
            <a:ext cx="2092604" cy="277992"/>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477F1622-05B0-0B0A-AEAB-F4F2CA7AB085}"/>
              </a:ext>
            </a:extLst>
          </p:cNvPr>
          <p:cNvSpPr txBox="1"/>
          <p:nvPr/>
        </p:nvSpPr>
        <p:spPr>
          <a:xfrm>
            <a:off x="3009899" y="5266671"/>
            <a:ext cx="1559401" cy="400110"/>
          </a:xfrm>
          <a:prstGeom prst="rect">
            <a:avLst/>
          </a:prstGeom>
          <a:noFill/>
        </p:spPr>
        <p:txBody>
          <a:bodyPr wrap="none" rtlCol="0">
            <a:spAutoFit/>
          </a:bodyPr>
          <a:lstStyle/>
          <a:p>
            <a:r>
              <a:rPr lang="en-US" sz="2000" dirty="0"/>
              <a:t>equivalent to</a:t>
            </a:r>
            <a:endParaRPr lang="en-GB" sz="2000" dirty="0"/>
          </a:p>
        </p:txBody>
      </p:sp>
      <p:sp>
        <p:nvSpPr>
          <p:cNvPr id="58" name="TextBox 57">
            <a:extLst>
              <a:ext uri="{FF2B5EF4-FFF2-40B4-BE49-F238E27FC236}">
                <a16:creationId xmlns:a16="http://schemas.microsoft.com/office/drawing/2014/main" id="{205B1732-2F0B-3194-1F13-B26E98566F3B}"/>
              </a:ext>
            </a:extLst>
          </p:cNvPr>
          <p:cNvSpPr txBox="1"/>
          <p:nvPr/>
        </p:nvSpPr>
        <p:spPr>
          <a:xfrm>
            <a:off x="4849992" y="5977866"/>
            <a:ext cx="1298648" cy="649188"/>
          </a:xfrm>
          <a:prstGeom prst="ellipse">
            <a:avLst/>
          </a:prstGeom>
          <a:noFill/>
          <a:ln w="19050">
            <a:solidFill>
              <a:schemeClr val="tx1"/>
            </a:solidFill>
          </a:ln>
        </p:spPr>
        <p:txBody>
          <a:bodyPr wrap="square" rtlCol="0">
            <a:spAutoFit/>
          </a:bodyPr>
          <a:lstStyle/>
          <a:p>
            <a:pPr algn="ctr"/>
            <a:r>
              <a:rPr lang="en-US" sz="2400" dirty="0"/>
              <a:t>VIAF</a:t>
            </a:r>
            <a:endParaRPr lang="en-GB" sz="2400" dirty="0"/>
          </a:p>
        </p:txBody>
      </p:sp>
      <p:cxnSp>
        <p:nvCxnSpPr>
          <p:cNvPr id="59" name="Connector: Curved 58">
            <a:extLst>
              <a:ext uri="{FF2B5EF4-FFF2-40B4-BE49-F238E27FC236}">
                <a16:creationId xmlns:a16="http://schemas.microsoft.com/office/drawing/2014/main" id="{62B2783C-39F6-408C-E46B-6286D4CBFEAE}"/>
              </a:ext>
            </a:extLst>
          </p:cNvPr>
          <p:cNvCxnSpPr>
            <a:cxnSpLocks/>
            <a:stCxn id="18" idx="4"/>
            <a:endCxn id="58" idx="2"/>
          </p:cNvCxnSpPr>
          <p:nvPr/>
        </p:nvCxnSpPr>
        <p:spPr>
          <a:xfrm rot="16200000" flipH="1">
            <a:off x="3246828" y="4699295"/>
            <a:ext cx="2928337" cy="277992"/>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B376BE2B-19A6-8DB8-8E4D-1123036ED3D7}"/>
              </a:ext>
            </a:extLst>
          </p:cNvPr>
          <p:cNvSpPr txBox="1"/>
          <p:nvPr/>
        </p:nvSpPr>
        <p:spPr>
          <a:xfrm>
            <a:off x="2529318" y="6102405"/>
            <a:ext cx="2039982" cy="400110"/>
          </a:xfrm>
          <a:prstGeom prst="rect">
            <a:avLst/>
          </a:prstGeom>
          <a:noFill/>
        </p:spPr>
        <p:txBody>
          <a:bodyPr wrap="square" rtlCol="0">
            <a:spAutoFit/>
          </a:bodyPr>
          <a:lstStyle/>
          <a:p>
            <a:r>
              <a:rPr lang="en-US" sz="2000" dirty="0"/>
              <a:t>scheme of </a:t>
            </a:r>
            <a:r>
              <a:rPr lang="en-US" sz="2000" dirty="0" err="1"/>
              <a:t>nomen</a:t>
            </a:r>
            <a:endParaRPr lang="en-GB" sz="2000" dirty="0"/>
          </a:p>
        </p:txBody>
      </p:sp>
      <p:sp>
        <p:nvSpPr>
          <p:cNvPr id="3" name="Oval 2">
            <a:extLst>
              <a:ext uri="{FF2B5EF4-FFF2-40B4-BE49-F238E27FC236}">
                <a16:creationId xmlns:a16="http://schemas.microsoft.com/office/drawing/2014/main" id="{085D40F0-76EC-9383-8252-6E9DD3CD89D9}"/>
              </a:ext>
            </a:extLst>
          </p:cNvPr>
          <p:cNvSpPr/>
          <p:nvPr/>
        </p:nvSpPr>
        <p:spPr>
          <a:xfrm>
            <a:off x="558265" y="2575947"/>
            <a:ext cx="4932948" cy="924136"/>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73130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1000"/>
                                        <p:tgtEl>
                                          <p:spTgt spid="15"/>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1000"/>
                                        <p:tgtEl>
                                          <p:spTgt spid="17"/>
                                        </p:tgtEl>
                                      </p:cBhvr>
                                    </p:animEffect>
                                  </p:childTnLst>
                                </p:cTn>
                              </p:par>
                              <p:par>
                                <p:cTn id="12" presetID="10" presetClass="entr" presetSubtype="0" fill="hold" nodeType="with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1000"/>
                                        <p:tgtEl>
                                          <p:spTgt spid="16"/>
                                        </p:tgtEl>
                                      </p:cBhvr>
                                    </p:animEffect>
                                  </p:childTnLst>
                                </p:cTn>
                              </p:par>
                            </p:childTnLst>
                          </p:cTn>
                        </p:par>
                        <p:par>
                          <p:cTn id="15" fill="hold">
                            <p:stCondLst>
                              <p:cond delay="2000"/>
                            </p:stCondLst>
                            <p:childTnLst>
                              <p:par>
                                <p:cTn id="16" presetID="10" presetClass="entr" presetSubtype="0" fill="hold" grpId="0" nodeType="after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fade">
                                      <p:cBhvr>
                                        <p:cTn id="18" dur="10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fade">
                                      <p:cBhvr>
                                        <p:cTn id="23" dur="1000"/>
                                        <p:tgtEl>
                                          <p:spTgt spid="3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fade">
                                      <p:cBhvr>
                                        <p:cTn id="26" dur="1000"/>
                                        <p:tgtEl>
                                          <p:spTgt spid="38"/>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10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2"/>
                                        </p:tgtEl>
                                        <p:attrNameLst>
                                          <p:attrName>style.visibility</p:attrName>
                                        </p:attrNameLst>
                                      </p:cBhvr>
                                      <p:to>
                                        <p:strVal val="visible"/>
                                      </p:to>
                                    </p:set>
                                    <p:animEffect transition="in" filter="fade">
                                      <p:cBhvr>
                                        <p:cTn id="35" dur="1000"/>
                                        <p:tgtEl>
                                          <p:spTgt spid="4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6"/>
                                        </p:tgtEl>
                                        <p:attrNameLst>
                                          <p:attrName>style.visibility</p:attrName>
                                        </p:attrNameLst>
                                      </p:cBhvr>
                                      <p:to>
                                        <p:strVal val="visible"/>
                                      </p:to>
                                    </p:set>
                                    <p:animEffect transition="in" filter="fade">
                                      <p:cBhvr>
                                        <p:cTn id="38" dur="1000"/>
                                        <p:tgtEl>
                                          <p:spTgt spid="46"/>
                                        </p:tgtEl>
                                      </p:cBhvr>
                                    </p:animEffect>
                                  </p:childTnLst>
                                </p:cTn>
                              </p:par>
                            </p:childTnLst>
                          </p:cTn>
                        </p:par>
                        <p:par>
                          <p:cTn id="39" fill="hold">
                            <p:stCondLst>
                              <p:cond delay="1000"/>
                            </p:stCondLst>
                            <p:childTnLst>
                              <p:par>
                                <p:cTn id="40" presetID="10" presetClass="entr" presetSubtype="0" fill="hold" grpId="0" nodeType="afterEffect">
                                  <p:stCondLst>
                                    <p:cond delay="0"/>
                                  </p:stCondLst>
                                  <p:childTnLst>
                                    <p:set>
                                      <p:cBhvr>
                                        <p:cTn id="41" dur="1" fill="hold">
                                          <p:stCondLst>
                                            <p:cond delay="0"/>
                                          </p:stCondLst>
                                        </p:cTn>
                                        <p:tgtEl>
                                          <p:spTgt spid="41"/>
                                        </p:tgtEl>
                                        <p:attrNameLst>
                                          <p:attrName>style.visibility</p:attrName>
                                        </p:attrNameLst>
                                      </p:cBhvr>
                                      <p:to>
                                        <p:strVal val="visible"/>
                                      </p:to>
                                    </p:set>
                                    <p:animEffect transition="in" filter="fade">
                                      <p:cBhvr>
                                        <p:cTn id="42" dur="1000"/>
                                        <p:tgtEl>
                                          <p:spTgt spid="4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fade">
                                      <p:cBhvr>
                                        <p:cTn id="47" dur="1000"/>
                                        <p:tgtEl>
                                          <p:spTgt spid="4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50"/>
                                        </p:tgtEl>
                                        <p:attrNameLst>
                                          <p:attrName>style.visibility</p:attrName>
                                        </p:attrNameLst>
                                      </p:cBhvr>
                                      <p:to>
                                        <p:strVal val="visible"/>
                                      </p:to>
                                    </p:set>
                                    <p:animEffect transition="in" filter="fade">
                                      <p:cBhvr>
                                        <p:cTn id="50" dur="1000"/>
                                        <p:tgtEl>
                                          <p:spTgt spid="50"/>
                                        </p:tgtEl>
                                      </p:cBhvr>
                                    </p:animEffect>
                                  </p:childTnLst>
                                </p:cTn>
                              </p:par>
                            </p:childTnLst>
                          </p:cTn>
                        </p:par>
                        <p:par>
                          <p:cTn id="51" fill="hold">
                            <p:stCondLst>
                              <p:cond delay="1000"/>
                            </p:stCondLst>
                            <p:childTnLst>
                              <p:par>
                                <p:cTn id="52" presetID="10" presetClass="entr" presetSubtype="0" fill="hold" grpId="0" nodeType="afterEffect">
                                  <p:stCondLst>
                                    <p:cond delay="0"/>
                                  </p:stCondLst>
                                  <p:childTnLst>
                                    <p:set>
                                      <p:cBhvr>
                                        <p:cTn id="53" dur="1" fill="hold">
                                          <p:stCondLst>
                                            <p:cond delay="0"/>
                                          </p:stCondLst>
                                        </p:cTn>
                                        <p:tgtEl>
                                          <p:spTgt spid="48"/>
                                        </p:tgtEl>
                                        <p:attrNameLst>
                                          <p:attrName>style.visibility</p:attrName>
                                        </p:attrNameLst>
                                      </p:cBhvr>
                                      <p:to>
                                        <p:strVal val="visible"/>
                                      </p:to>
                                    </p:set>
                                    <p:animEffect transition="in" filter="fade">
                                      <p:cBhvr>
                                        <p:cTn id="54" dur="1000"/>
                                        <p:tgtEl>
                                          <p:spTgt spid="48"/>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nodeType="clickEffect">
                                  <p:stCondLst>
                                    <p:cond delay="0"/>
                                  </p:stCondLst>
                                  <p:childTnLst>
                                    <p:set>
                                      <p:cBhvr>
                                        <p:cTn id="58" dur="1" fill="hold">
                                          <p:stCondLst>
                                            <p:cond delay="0"/>
                                          </p:stCondLst>
                                        </p:cTn>
                                        <p:tgtEl>
                                          <p:spTgt spid="59"/>
                                        </p:tgtEl>
                                        <p:attrNameLst>
                                          <p:attrName>style.visibility</p:attrName>
                                        </p:attrNameLst>
                                      </p:cBhvr>
                                      <p:to>
                                        <p:strVal val="visible"/>
                                      </p:to>
                                    </p:set>
                                    <p:animEffect transition="in" filter="fade">
                                      <p:cBhvr>
                                        <p:cTn id="59" dur="1000"/>
                                        <p:tgtEl>
                                          <p:spTgt spid="59"/>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60"/>
                                        </p:tgtEl>
                                        <p:attrNameLst>
                                          <p:attrName>style.visibility</p:attrName>
                                        </p:attrNameLst>
                                      </p:cBhvr>
                                      <p:to>
                                        <p:strVal val="visible"/>
                                      </p:to>
                                    </p:set>
                                    <p:animEffect transition="in" filter="fade">
                                      <p:cBhvr>
                                        <p:cTn id="62" dur="1000"/>
                                        <p:tgtEl>
                                          <p:spTgt spid="60"/>
                                        </p:tgtEl>
                                      </p:cBhvr>
                                    </p:animEffect>
                                  </p:childTnLst>
                                </p:cTn>
                              </p:par>
                            </p:childTnLst>
                          </p:cTn>
                        </p:par>
                        <p:par>
                          <p:cTn id="63" fill="hold">
                            <p:stCondLst>
                              <p:cond delay="1000"/>
                            </p:stCondLst>
                            <p:childTnLst>
                              <p:par>
                                <p:cTn id="64" presetID="10" presetClass="entr" presetSubtype="0" fill="hold" grpId="0" nodeType="afterEffect">
                                  <p:stCondLst>
                                    <p:cond delay="0"/>
                                  </p:stCondLst>
                                  <p:childTnLst>
                                    <p:set>
                                      <p:cBhvr>
                                        <p:cTn id="65" dur="1" fill="hold">
                                          <p:stCondLst>
                                            <p:cond delay="0"/>
                                          </p:stCondLst>
                                        </p:cTn>
                                        <p:tgtEl>
                                          <p:spTgt spid="58"/>
                                        </p:tgtEl>
                                        <p:attrNameLst>
                                          <p:attrName>style.visibility</p:attrName>
                                        </p:attrNameLst>
                                      </p:cBhvr>
                                      <p:to>
                                        <p:strVal val="visible"/>
                                      </p:to>
                                    </p:set>
                                    <p:animEffect transition="in" filter="fade">
                                      <p:cBhvr>
                                        <p:cTn id="66" dur="1000"/>
                                        <p:tgtEl>
                                          <p:spTgt spid="58"/>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3"/>
                                        </p:tgtEl>
                                        <p:attrNameLst>
                                          <p:attrName>style.visibility</p:attrName>
                                        </p:attrNameLst>
                                      </p:cBhvr>
                                      <p:to>
                                        <p:strVal val="visible"/>
                                      </p:to>
                                    </p:set>
                                    <p:animEffect transition="in" filter="fade">
                                      <p:cBhvr>
                                        <p:cTn id="7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p:bldP spid="18" grpId="0" animBg="1"/>
      <p:bldP spid="21" grpId="0" animBg="1"/>
      <p:bldP spid="38" grpId="0"/>
      <p:bldP spid="41" grpId="0" animBg="1"/>
      <p:bldP spid="46" grpId="0"/>
      <p:bldP spid="48" grpId="0" animBg="1"/>
      <p:bldP spid="50" grpId="0"/>
      <p:bldP spid="58" grpId="0" animBg="1"/>
      <p:bldP spid="60" grpId="0"/>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3713581" cy="707886"/>
          </a:xfrm>
          <a:prstGeom prst="rect">
            <a:avLst/>
          </a:prstGeom>
          <a:noFill/>
        </p:spPr>
        <p:txBody>
          <a:bodyPr wrap="none" rtlCol="0">
            <a:spAutoFit/>
          </a:bodyPr>
          <a:lstStyle/>
          <a:p>
            <a:r>
              <a:rPr lang="en-US" sz="4000" dirty="0"/>
              <a:t>Data provenance</a:t>
            </a:r>
            <a:endParaRPr lang="en-GB" sz="4000" dirty="0"/>
          </a:p>
        </p:txBody>
      </p:sp>
      <p:sp>
        <p:nvSpPr>
          <p:cNvPr id="3" name="TextBox 2">
            <a:extLst>
              <a:ext uri="{FF2B5EF4-FFF2-40B4-BE49-F238E27FC236}">
                <a16:creationId xmlns:a16="http://schemas.microsoft.com/office/drawing/2014/main" id="{95DAEF8A-E95B-D0EF-3C87-C7B1ED38A3DB}"/>
              </a:ext>
            </a:extLst>
          </p:cNvPr>
          <p:cNvSpPr txBox="1"/>
          <p:nvPr/>
        </p:nvSpPr>
        <p:spPr>
          <a:xfrm>
            <a:off x="748532" y="1684346"/>
            <a:ext cx="2702125" cy="649188"/>
          </a:xfrm>
          <a:prstGeom prst="ellipse">
            <a:avLst/>
          </a:prstGeom>
          <a:noFill/>
          <a:ln w="19050">
            <a:solidFill>
              <a:schemeClr val="tx1"/>
            </a:solidFill>
          </a:ln>
        </p:spPr>
        <p:txBody>
          <a:bodyPr wrap="square" rtlCol="0">
            <a:spAutoFit/>
          </a:bodyPr>
          <a:lstStyle/>
          <a:p>
            <a:pPr algn="ctr"/>
            <a:r>
              <a:rPr lang="en-US" sz="2400" dirty="0"/>
              <a:t>manifestation</a:t>
            </a:r>
            <a:endParaRPr lang="en-GB" sz="2400" dirty="0"/>
          </a:p>
        </p:txBody>
      </p:sp>
      <p:cxnSp>
        <p:nvCxnSpPr>
          <p:cNvPr id="4" name="Connector: Curved 3">
            <a:extLst>
              <a:ext uri="{FF2B5EF4-FFF2-40B4-BE49-F238E27FC236}">
                <a16:creationId xmlns:a16="http://schemas.microsoft.com/office/drawing/2014/main" id="{9EAB3E89-105A-811B-E0CD-3B200AA71773}"/>
              </a:ext>
            </a:extLst>
          </p:cNvPr>
          <p:cNvCxnSpPr>
            <a:cxnSpLocks/>
            <a:stCxn id="3" idx="6"/>
            <a:endCxn id="6" idx="1"/>
          </p:cNvCxnSpPr>
          <p:nvPr/>
        </p:nvCxnSpPr>
        <p:spPr>
          <a:xfrm>
            <a:off x="3450657" y="2008940"/>
            <a:ext cx="1564107" cy="1"/>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707A7C1C-DB39-71B3-A6C3-22FCCA371EFA}"/>
              </a:ext>
            </a:extLst>
          </p:cNvPr>
          <p:cNvSpPr txBox="1"/>
          <p:nvPr/>
        </p:nvSpPr>
        <p:spPr>
          <a:xfrm>
            <a:off x="3501965" y="1573672"/>
            <a:ext cx="1461490" cy="400110"/>
          </a:xfrm>
          <a:prstGeom prst="rect">
            <a:avLst/>
          </a:prstGeom>
          <a:noFill/>
        </p:spPr>
        <p:txBody>
          <a:bodyPr wrap="square" rtlCol="0">
            <a:spAutoFit/>
          </a:bodyPr>
          <a:lstStyle/>
          <a:p>
            <a:r>
              <a:rPr lang="en-US" sz="2000" dirty="0"/>
              <a:t>carrier type</a:t>
            </a:r>
            <a:endParaRPr lang="en-GB" sz="2000" dirty="0"/>
          </a:p>
        </p:txBody>
      </p:sp>
      <p:sp>
        <p:nvSpPr>
          <p:cNvPr id="6" name="TextBox 5">
            <a:extLst>
              <a:ext uri="{FF2B5EF4-FFF2-40B4-BE49-F238E27FC236}">
                <a16:creationId xmlns:a16="http://schemas.microsoft.com/office/drawing/2014/main" id="{E544E7B3-3A00-8302-210B-42BFCFDEFBA8}"/>
              </a:ext>
            </a:extLst>
          </p:cNvPr>
          <p:cNvSpPr txBox="1"/>
          <p:nvPr/>
        </p:nvSpPr>
        <p:spPr>
          <a:xfrm>
            <a:off x="5014764" y="1778108"/>
            <a:ext cx="2156168" cy="461665"/>
          </a:xfrm>
          <a:prstGeom prst="rect">
            <a:avLst/>
          </a:prstGeom>
          <a:noFill/>
          <a:ln w="19050">
            <a:solidFill>
              <a:schemeClr val="tx1"/>
            </a:solidFill>
          </a:ln>
        </p:spPr>
        <p:txBody>
          <a:bodyPr wrap="none" rtlCol="0">
            <a:spAutoFit/>
          </a:bodyPr>
          <a:lstStyle/>
          <a:p>
            <a:pPr algn="ctr"/>
            <a:r>
              <a:rPr lang="en-US" sz="2400" dirty="0"/>
              <a:t>“audiocassette”</a:t>
            </a:r>
            <a:endParaRPr lang="en-GB" sz="2400" dirty="0"/>
          </a:p>
        </p:txBody>
      </p:sp>
      <p:sp>
        <p:nvSpPr>
          <p:cNvPr id="13" name="Oval 12">
            <a:extLst>
              <a:ext uri="{FF2B5EF4-FFF2-40B4-BE49-F238E27FC236}">
                <a16:creationId xmlns:a16="http://schemas.microsoft.com/office/drawing/2014/main" id="{575892A5-214F-E43B-9E88-DF8367F51ACF}"/>
              </a:ext>
            </a:extLst>
          </p:cNvPr>
          <p:cNvSpPr/>
          <p:nvPr/>
        </p:nvSpPr>
        <p:spPr>
          <a:xfrm>
            <a:off x="548639" y="1424539"/>
            <a:ext cx="7295949" cy="1420261"/>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a:extLst>
              <a:ext uri="{FF2B5EF4-FFF2-40B4-BE49-F238E27FC236}">
                <a16:creationId xmlns:a16="http://schemas.microsoft.com/office/drawing/2014/main" id="{78C5F3AD-3AC6-72D8-CF14-9A39E1EFC802}"/>
              </a:ext>
            </a:extLst>
          </p:cNvPr>
          <p:cNvSpPr txBox="1"/>
          <p:nvPr/>
        </p:nvSpPr>
        <p:spPr>
          <a:xfrm>
            <a:off x="3059202" y="2275798"/>
            <a:ext cx="2274823" cy="461665"/>
          </a:xfrm>
          <a:prstGeom prst="rect">
            <a:avLst/>
          </a:prstGeom>
          <a:noFill/>
        </p:spPr>
        <p:txBody>
          <a:bodyPr wrap="none" rtlCol="0">
            <a:spAutoFit/>
          </a:bodyPr>
          <a:lstStyle/>
          <a:p>
            <a:r>
              <a:rPr lang="en-US" sz="2400" dirty="0">
                <a:solidFill>
                  <a:srgbClr val="C00000"/>
                </a:solidFill>
              </a:rPr>
              <a:t>(metadata) work</a:t>
            </a:r>
            <a:endParaRPr lang="en-GB" sz="2400" dirty="0">
              <a:solidFill>
                <a:srgbClr val="C00000"/>
              </a:solidFill>
            </a:endParaRPr>
          </a:p>
        </p:txBody>
      </p:sp>
      <p:sp>
        <p:nvSpPr>
          <p:cNvPr id="15" name="TextBox 14">
            <a:extLst>
              <a:ext uri="{FF2B5EF4-FFF2-40B4-BE49-F238E27FC236}">
                <a16:creationId xmlns:a16="http://schemas.microsoft.com/office/drawing/2014/main" id="{576C0F4B-6C20-C793-28E2-D5CF62263764}"/>
              </a:ext>
            </a:extLst>
          </p:cNvPr>
          <p:cNvSpPr txBox="1"/>
          <p:nvPr/>
        </p:nvSpPr>
        <p:spPr>
          <a:xfrm>
            <a:off x="1650876" y="3438464"/>
            <a:ext cx="2434577" cy="400110"/>
          </a:xfrm>
          <a:prstGeom prst="rect">
            <a:avLst/>
          </a:prstGeom>
          <a:noFill/>
        </p:spPr>
        <p:txBody>
          <a:bodyPr wrap="none" rtlCol="0">
            <a:spAutoFit/>
          </a:bodyPr>
          <a:lstStyle/>
          <a:p>
            <a:r>
              <a:rPr lang="en-US" sz="2000" dirty="0"/>
              <a:t>creator agent of work</a:t>
            </a:r>
            <a:endParaRPr lang="en-GB" sz="2000" dirty="0"/>
          </a:p>
        </p:txBody>
      </p:sp>
      <p:cxnSp>
        <p:nvCxnSpPr>
          <p:cNvPr id="16" name="Connector: Curved 15">
            <a:extLst>
              <a:ext uri="{FF2B5EF4-FFF2-40B4-BE49-F238E27FC236}">
                <a16:creationId xmlns:a16="http://schemas.microsoft.com/office/drawing/2014/main" id="{AD7BCB6E-8520-8882-D385-91988E389A18}"/>
              </a:ext>
            </a:extLst>
          </p:cNvPr>
          <p:cNvCxnSpPr>
            <a:cxnSpLocks/>
            <a:stCxn id="13" idx="4"/>
            <a:endCxn id="18" idx="2"/>
          </p:cNvCxnSpPr>
          <p:nvPr/>
        </p:nvCxnSpPr>
        <p:spPr>
          <a:xfrm rot="16200000" flipH="1">
            <a:off x="4441306" y="2600108"/>
            <a:ext cx="793720" cy="128310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B38627FA-A03A-F034-73A0-5E3575AC4B17}"/>
              </a:ext>
            </a:extLst>
          </p:cNvPr>
          <p:cNvSpPr txBox="1"/>
          <p:nvPr/>
        </p:nvSpPr>
        <p:spPr>
          <a:xfrm>
            <a:off x="5479718" y="3054250"/>
            <a:ext cx="2702125" cy="1168539"/>
          </a:xfrm>
          <a:prstGeom prst="ellipse">
            <a:avLst/>
          </a:prstGeom>
          <a:noFill/>
          <a:ln w="19050">
            <a:solidFill>
              <a:schemeClr val="tx1"/>
            </a:solidFill>
          </a:ln>
        </p:spPr>
        <p:txBody>
          <a:bodyPr wrap="square" rtlCol="0">
            <a:spAutoFit/>
          </a:bodyPr>
          <a:lstStyle/>
          <a:p>
            <a:pPr algn="ctr"/>
            <a:r>
              <a:rPr lang="en-US" sz="2400" dirty="0"/>
              <a:t>(cataloguer)</a:t>
            </a:r>
          </a:p>
          <a:p>
            <a:pPr algn="ctr"/>
            <a:r>
              <a:rPr lang="en-US" sz="2400" dirty="0"/>
              <a:t>agent</a:t>
            </a:r>
            <a:endParaRPr lang="en-GB" sz="2400" dirty="0"/>
          </a:p>
        </p:txBody>
      </p:sp>
      <p:sp>
        <p:nvSpPr>
          <p:cNvPr id="21" name="TextBox 20">
            <a:extLst>
              <a:ext uri="{FF2B5EF4-FFF2-40B4-BE49-F238E27FC236}">
                <a16:creationId xmlns:a16="http://schemas.microsoft.com/office/drawing/2014/main" id="{790A334B-CBAF-5925-0E1F-A98B80084226}"/>
              </a:ext>
            </a:extLst>
          </p:cNvPr>
          <p:cNvSpPr txBox="1"/>
          <p:nvPr/>
        </p:nvSpPr>
        <p:spPr>
          <a:xfrm>
            <a:off x="1154131" y="4788121"/>
            <a:ext cx="3275192" cy="400110"/>
          </a:xfrm>
          <a:prstGeom prst="rect">
            <a:avLst/>
          </a:prstGeom>
          <a:noFill/>
        </p:spPr>
        <p:txBody>
          <a:bodyPr wrap="none" rtlCol="0">
            <a:spAutoFit/>
          </a:bodyPr>
          <a:lstStyle/>
          <a:p>
            <a:r>
              <a:rPr lang="en-US" sz="2000" dirty="0"/>
              <a:t>related manifestation of work</a:t>
            </a:r>
            <a:endParaRPr lang="en-GB" sz="2000" dirty="0"/>
          </a:p>
        </p:txBody>
      </p:sp>
      <p:cxnSp>
        <p:nvCxnSpPr>
          <p:cNvPr id="22" name="Connector: Curved 21">
            <a:extLst>
              <a:ext uri="{FF2B5EF4-FFF2-40B4-BE49-F238E27FC236}">
                <a16:creationId xmlns:a16="http://schemas.microsoft.com/office/drawing/2014/main" id="{139C53BD-5C8E-5521-C03A-ACBD3B7AFA12}"/>
              </a:ext>
            </a:extLst>
          </p:cNvPr>
          <p:cNvCxnSpPr>
            <a:cxnSpLocks/>
          </p:cNvCxnSpPr>
          <p:nvPr/>
        </p:nvCxnSpPr>
        <p:spPr>
          <a:xfrm rot="16200000" flipH="1">
            <a:off x="3766477" y="3274935"/>
            <a:ext cx="2143378" cy="128310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7619E88-A413-F395-1944-965B992F9186}"/>
              </a:ext>
            </a:extLst>
          </p:cNvPr>
          <p:cNvSpPr txBox="1"/>
          <p:nvPr/>
        </p:nvSpPr>
        <p:spPr>
          <a:xfrm>
            <a:off x="5479718" y="4403907"/>
            <a:ext cx="2702125" cy="1168539"/>
          </a:xfrm>
          <a:prstGeom prst="ellipse">
            <a:avLst/>
          </a:prstGeom>
          <a:noFill/>
          <a:ln w="19050">
            <a:solidFill>
              <a:schemeClr val="tx1"/>
            </a:solidFill>
          </a:ln>
        </p:spPr>
        <p:txBody>
          <a:bodyPr wrap="square" rtlCol="0">
            <a:spAutoFit/>
          </a:bodyPr>
          <a:lstStyle/>
          <a:p>
            <a:pPr algn="ctr"/>
            <a:r>
              <a:rPr lang="en-US" sz="2400" dirty="0"/>
              <a:t>(RDA Toolkit)</a:t>
            </a:r>
          </a:p>
          <a:p>
            <a:pPr algn="ctr"/>
            <a:r>
              <a:rPr lang="en-US" sz="2400" dirty="0"/>
              <a:t>manifestation</a:t>
            </a:r>
            <a:endParaRPr lang="en-GB" sz="2400" dirty="0"/>
          </a:p>
        </p:txBody>
      </p:sp>
      <p:sp>
        <p:nvSpPr>
          <p:cNvPr id="26" name="TextBox 25">
            <a:extLst>
              <a:ext uri="{FF2B5EF4-FFF2-40B4-BE49-F238E27FC236}">
                <a16:creationId xmlns:a16="http://schemas.microsoft.com/office/drawing/2014/main" id="{5181569F-402D-4D51-759B-472DB7E892C8}"/>
              </a:ext>
            </a:extLst>
          </p:cNvPr>
          <p:cNvSpPr txBox="1"/>
          <p:nvPr/>
        </p:nvSpPr>
        <p:spPr>
          <a:xfrm>
            <a:off x="2204652" y="5784341"/>
            <a:ext cx="1953740" cy="400110"/>
          </a:xfrm>
          <a:prstGeom prst="rect">
            <a:avLst/>
          </a:prstGeom>
          <a:noFill/>
        </p:spPr>
        <p:txBody>
          <a:bodyPr wrap="none" rtlCol="0">
            <a:spAutoFit/>
          </a:bodyPr>
          <a:lstStyle/>
          <a:p>
            <a:r>
              <a:rPr lang="en-US" sz="2000" dirty="0"/>
              <a:t>source consulted</a:t>
            </a:r>
            <a:endParaRPr lang="en-GB" sz="2000" dirty="0"/>
          </a:p>
        </p:txBody>
      </p:sp>
      <p:cxnSp>
        <p:nvCxnSpPr>
          <p:cNvPr id="27" name="Connector: Curved 26">
            <a:extLst>
              <a:ext uri="{FF2B5EF4-FFF2-40B4-BE49-F238E27FC236}">
                <a16:creationId xmlns:a16="http://schemas.microsoft.com/office/drawing/2014/main" id="{486A1055-BAD7-8041-6F32-71F8A730D3AA}"/>
              </a:ext>
            </a:extLst>
          </p:cNvPr>
          <p:cNvCxnSpPr>
            <a:cxnSpLocks/>
            <a:stCxn id="13" idx="4"/>
            <a:endCxn id="28" idx="1"/>
          </p:cNvCxnSpPr>
          <p:nvPr/>
        </p:nvCxnSpPr>
        <p:spPr>
          <a:xfrm rot="16200000" flipH="1">
            <a:off x="3268368" y="3773046"/>
            <a:ext cx="3139597" cy="128310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72315FE-6C61-1F5C-DEA0-362782F15F1E}"/>
              </a:ext>
            </a:extLst>
          </p:cNvPr>
          <p:cNvSpPr txBox="1"/>
          <p:nvPr/>
        </p:nvSpPr>
        <p:spPr>
          <a:xfrm>
            <a:off x="5479718" y="5753564"/>
            <a:ext cx="2913268" cy="461665"/>
          </a:xfrm>
          <a:prstGeom prst="rect">
            <a:avLst/>
          </a:prstGeom>
          <a:noFill/>
          <a:ln w="19050">
            <a:solidFill>
              <a:schemeClr val="tx1"/>
            </a:solidFill>
          </a:ln>
        </p:spPr>
        <p:txBody>
          <a:bodyPr wrap="none" rtlCol="0">
            <a:spAutoFit/>
          </a:bodyPr>
          <a:lstStyle/>
          <a:p>
            <a:pPr algn="ctr"/>
            <a:r>
              <a:rPr lang="en-US" sz="2400" dirty="0"/>
              <a:t>“Publisher catalogue”</a:t>
            </a:r>
            <a:endParaRPr lang="en-GB" sz="2400" dirty="0"/>
          </a:p>
        </p:txBody>
      </p:sp>
    </p:spTree>
    <p:extLst>
      <p:ext uri="{BB962C8B-B14F-4D97-AF65-F5344CB8AC3E}">
        <p14:creationId xmlns:p14="http://schemas.microsoft.com/office/powerpoint/2010/main" val="6129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1000"/>
                                        <p:tgtEl>
                                          <p:spTgt spid="13"/>
                                        </p:tgtEl>
                                      </p:cBhvr>
                                    </p:animEffect>
                                  </p:childTnLst>
                                </p:cTn>
                              </p:par>
                              <p:par>
                                <p:cTn id="8" presetID="10" presetClass="entr" presetSubtype="0" fill="hold" nodeType="withEffect">
                                  <p:stCondLst>
                                    <p:cond delay="0"/>
                                  </p:stCondLst>
                                  <p:childTnLst>
                                    <p:set>
                                      <p:cBhvr>
                                        <p:cTn id="9" dur="1" fill="hold">
                                          <p:stCondLst>
                                            <p:cond delay="0"/>
                                          </p:stCondLst>
                                        </p:cTn>
                                        <p:tgtEl>
                                          <p:spTgt spid="14">
                                            <p:txEl>
                                              <p:pRg st="0" end="0"/>
                                            </p:txEl>
                                          </p:spTgt>
                                        </p:tgtEl>
                                        <p:attrNameLst>
                                          <p:attrName>style.visibility</p:attrName>
                                        </p:attrNameLst>
                                      </p:cBhvr>
                                      <p:to>
                                        <p:strVal val="visible"/>
                                      </p:to>
                                    </p:set>
                                    <p:animEffect transition="in" filter="fade">
                                      <p:cBhvr>
                                        <p:cTn id="10" dur="1000"/>
                                        <p:tgtEl>
                                          <p:spTgt spid="1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fade">
                                      <p:cBhvr>
                                        <p:cTn id="15" dur="1000"/>
                                        <p:tgtEl>
                                          <p:spTgt spid="1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1000"/>
                                        <p:tgtEl>
                                          <p:spTgt spid="15"/>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1000"/>
                                        <p:tgtEl>
                                          <p:spTgt spid="1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fade">
                                      <p:cBhvr>
                                        <p:cTn id="27" dur="1000"/>
                                        <p:tgtEl>
                                          <p:spTgt spid="22"/>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1000"/>
                                        <p:tgtEl>
                                          <p:spTgt spid="21"/>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10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nodeType="clickEffect">
                                  <p:stCondLst>
                                    <p:cond delay="0"/>
                                  </p:stCondLst>
                                  <p:childTnLst>
                                    <p:set>
                                      <p:cBhvr>
                                        <p:cTn id="38" dur="1" fill="hold">
                                          <p:stCondLst>
                                            <p:cond delay="0"/>
                                          </p:stCondLst>
                                        </p:cTn>
                                        <p:tgtEl>
                                          <p:spTgt spid="27"/>
                                        </p:tgtEl>
                                        <p:attrNameLst>
                                          <p:attrName>style.visibility</p:attrName>
                                        </p:attrNameLst>
                                      </p:cBhvr>
                                      <p:to>
                                        <p:strVal val="visible"/>
                                      </p:to>
                                    </p:set>
                                    <p:animEffect transition="in" filter="fade">
                                      <p:cBhvr>
                                        <p:cTn id="39" dur="1000"/>
                                        <p:tgtEl>
                                          <p:spTgt spid="27"/>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6"/>
                                        </p:tgtEl>
                                        <p:attrNameLst>
                                          <p:attrName>style.visibility</p:attrName>
                                        </p:attrNameLst>
                                      </p:cBhvr>
                                      <p:to>
                                        <p:strVal val="visible"/>
                                      </p:to>
                                    </p:set>
                                    <p:animEffect transition="in" filter="fade">
                                      <p:cBhvr>
                                        <p:cTn id="42" dur="1000"/>
                                        <p:tgtEl>
                                          <p:spTgt spid="26"/>
                                        </p:tgtEl>
                                      </p:cBhvr>
                                    </p:animEffect>
                                  </p:childTnLst>
                                </p:cTn>
                              </p:par>
                            </p:childTnLst>
                          </p:cTn>
                        </p:par>
                        <p:par>
                          <p:cTn id="43" fill="hold">
                            <p:stCondLst>
                              <p:cond delay="1000"/>
                            </p:stCondLst>
                            <p:childTnLst>
                              <p:par>
                                <p:cTn id="44" presetID="10" presetClass="entr" presetSubtype="0" fill="hold" grpId="0" nodeType="after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fade">
                                      <p:cBhvr>
                                        <p:cTn id="46"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5" grpId="0"/>
      <p:bldP spid="18" grpId="0" animBg="1"/>
      <p:bldP spid="21" grpId="0"/>
      <p:bldP spid="23" grpId="0" animBg="1"/>
      <p:bldP spid="26" grpId="0"/>
      <p:bldP spid="2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EFD110-1305-A3D0-8B74-9DA1C8275C02}"/>
              </a:ext>
            </a:extLst>
          </p:cNvPr>
          <p:cNvSpPr txBox="1"/>
          <p:nvPr/>
        </p:nvSpPr>
        <p:spPr>
          <a:xfrm>
            <a:off x="444811" y="422960"/>
            <a:ext cx="5169813" cy="707886"/>
          </a:xfrm>
          <a:prstGeom prst="rect">
            <a:avLst/>
          </a:prstGeom>
          <a:noFill/>
        </p:spPr>
        <p:txBody>
          <a:bodyPr wrap="none" rtlCol="0">
            <a:spAutoFit/>
          </a:bodyPr>
          <a:lstStyle/>
          <a:p>
            <a:r>
              <a:rPr lang="en-US" sz="4000" dirty="0"/>
              <a:t>Many metadata sources</a:t>
            </a:r>
            <a:endParaRPr lang="en-GB" sz="4000" dirty="0"/>
          </a:p>
        </p:txBody>
      </p:sp>
      <p:sp>
        <p:nvSpPr>
          <p:cNvPr id="3" name="TextBox 2">
            <a:extLst>
              <a:ext uri="{FF2B5EF4-FFF2-40B4-BE49-F238E27FC236}">
                <a16:creationId xmlns:a16="http://schemas.microsoft.com/office/drawing/2014/main" id="{DF04D8E5-76C2-0E93-DF9D-8508FC6B7159}"/>
              </a:ext>
            </a:extLst>
          </p:cNvPr>
          <p:cNvSpPr txBox="1"/>
          <p:nvPr/>
        </p:nvSpPr>
        <p:spPr>
          <a:xfrm>
            <a:off x="443723" y="1178726"/>
            <a:ext cx="5075172" cy="1815882"/>
          </a:xfrm>
          <a:prstGeom prst="rect">
            <a:avLst/>
          </a:prstGeom>
          <a:noFill/>
        </p:spPr>
        <p:txBody>
          <a:bodyPr wrap="none" rtlCol="0">
            <a:spAutoFit/>
          </a:bodyPr>
          <a:lstStyle/>
          <a:p>
            <a:r>
              <a:rPr lang="en-US" sz="2800" dirty="0"/>
              <a:t>Any agent can describe any entity</a:t>
            </a:r>
          </a:p>
          <a:p>
            <a:pPr marL="457200"/>
            <a:r>
              <a:rPr lang="en-US" sz="2800" dirty="0"/>
              <a:t>Cataloguers (trained)</a:t>
            </a:r>
          </a:p>
          <a:p>
            <a:pPr marL="457200"/>
            <a:r>
              <a:rPr lang="en-US" sz="2800" dirty="0"/>
              <a:t>Publishers (self-interested)</a:t>
            </a:r>
          </a:p>
          <a:p>
            <a:pPr marL="457200"/>
            <a:r>
              <a:rPr lang="en-US" sz="2800" dirty="0"/>
              <a:t>The crowd (social mediated)</a:t>
            </a:r>
            <a:endParaRPr lang="en-GB" sz="2800" dirty="0"/>
          </a:p>
        </p:txBody>
      </p:sp>
      <p:sp>
        <p:nvSpPr>
          <p:cNvPr id="4" name="TextBox 3">
            <a:extLst>
              <a:ext uri="{FF2B5EF4-FFF2-40B4-BE49-F238E27FC236}">
                <a16:creationId xmlns:a16="http://schemas.microsoft.com/office/drawing/2014/main" id="{C6E80D5D-3E71-A641-0D17-10BA4577B8B8}"/>
              </a:ext>
            </a:extLst>
          </p:cNvPr>
          <p:cNvSpPr txBox="1"/>
          <p:nvPr/>
        </p:nvSpPr>
        <p:spPr>
          <a:xfrm>
            <a:off x="443723" y="3092969"/>
            <a:ext cx="7222298" cy="523220"/>
          </a:xfrm>
          <a:prstGeom prst="rect">
            <a:avLst/>
          </a:prstGeom>
          <a:noFill/>
        </p:spPr>
        <p:txBody>
          <a:bodyPr wrap="none" rtlCol="0">
            <a:spAutoFit/>
          </a:bodyPr>
          <a:lstStyle/>
          <a:p>
            <a:r>
              <a:rPr lang="en-US" sz="2800" dirty="0"/>
              <a:t>Manage multiple sources using data provenance</a:t>
            </a:r>
          </a:p>
        </p:txBody>
      </p:sp>
      <p:sp>
        <p:nvSpPr>
          <p:cNvPr id="5" name="TextBox 4">
            <a:extLst>
              <a:ext uri="{FF2B5EF4-FFF2-40B4-BE49-F238E27FC236}">
                <a16:creationId xmlns:a16="http://schemas.microsoft.com/office/drawing/2014/main" id="{BA2070B4-2D13-07D0-A927-A48960384561}"/>
              </a:ext>
            </a:extLst>
          </p:cNvPr>
          <p:cNvSpPr txBox="1"/>
          <p:nvPr/>
        </p:nvSpPr>
        <p:spPr>
          <a:xfrm>
            <a:off x="443723" y="3714550"/>
            <a:ext cx="8305641" cy="2677656"/>
          </a:xfrm>
          <a:prstGeom prst="rect">
            <a:avLst/>
          </a:prstGeom>
          <a:noFill/>
        </p:spPr>
        <p:txBody>
          <a:bodyPr wrap="square" rtlCol="0">
            <a:spAutoFit/>
          </a:bodyPr>
          <a:lstStyle/>
          <a:p>
            <a:r>
              <a:rPr lang="en-US" sz="2800" dirty="0"/>
              <a:t>Integrate multiple sources using semantic inferencing</a:t>
            </a:r>
          </a:p>
          <a:p>
            <a:pPr marL="457200"/>
            <a:r>
              <a:rPr lang="en-US" sz="2800" dirty="0"/>
              <a:t>“Dumb-up” fine-grained statements to lowest common level - automatic process using RDA class and element hierarchies</a:t>
            </a:r>
          </a:p>
          <a:p>
            <a:pPr marL="457200"/>
            <a:r>
              <a:rPr lang="en-US" sz="2800" dirty="0"/>
              <a:t>Retain original metadata; convert in bulk or on the fly</a:t>
            </a:r>
          </a:p>
        </p:txBody>
      </p:sp>
    </p:spTree>
    <p:extLst>
      <p:ext uri="{BB962C8B-B14F-4D97-AF65-F5344CB8AC3E}">
        <p14:creationId xmlns:p14="http://schemas.microsoft.com/office/powerpoint/2010/main" val="2022245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theme/theme1.xml><?xml version="1.0" encoding="utf-8"?>
<a:theme xmlns:a="http://schemas.openxmlformats.org/drawingml/2006/main" name="Linke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inked" id="{CC2CB78E-E659-4014-8B16-8254C46EA4EE}" vid="{88766479-3130-4634-B81B-A4932DC29B1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Linked</Template>
  <TotalTime>510</TotalTime>
  <Words>2062</Words>
  <Application>Microsoft Office PowerPoint</Application>
  <PresentationFormat>On-screen Show (4:3)</PresentationFormat>
  <Paragraphs>214</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Wingdings</vt:lpstr>
      <vt:lpstr>Linked</vt:lpstr>
      <vt:lpstr>RDA in the Fifth Information Age: entity, identity, authority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RDA in the Fifth Information Age: entity, identity, authority</dc:title>
  <dc:creator>Gordon Dunsire</dc:creator>
  <cp:lastModifiedBy>Gordon Dunsire</cp:lastModifiedBy>
  <cp:revision>1</cp:revision>
  <dcterms:created xsi:type="dcterms:W3CDTF">2022-09-16T16:24:25Z</dcterms:created>
  <dcterms:modified xsi:type="dcterms:W3CDTF">2022-10-19T08:32:48Z</dcterms:modified>
</cp:coreProperties>
</file>