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Lst>
  <p:notesMasterIdLst>
    <p:notesMasterId r:id="rId28"/>
  </p:notesMasterIdLst>
  <p:handoutMasterIdLst>
    <p:handoutMasterId r:id="rId29"/>
  </p:handoutMasterIdLst>
  <p:sldIdLst>
    <p:sldId id="256" r:id="rId3"/>
    <p:sldId id="380" r:id="rId4"/>
    <p:sldId id="417" r:id="rId5"/>
    <p:sldId id="420" r:id="rId6"/>
    <p:sldId id="426" r:id="rId7"/>
    <p:sldId id="427" r:id="rId8"/>
    <p:sldId id="257" r:id="rId9"/>
    <p:sldId id="259" r:id="rId10"/>
    <p:sldId id="266" r:id="rId11"/>
    <p:sldId id="422" r:id="rId12"/>
    <p:sldId id="423" r:id="rId13"/>
    <p:sldId id="424" r:id="rId14"/>
    <p:sldId id="425" r:id="rId15"/>
    <p:sldId id="438" r:id="rId16"/>
    <p:sldId id="428" r:id="rId17"/>
    <p:sldId id="429" r:id="rId18"/>
    <p:sldId id="450" r:id="rId19"/>
    <p:sldId id="434" r:id="rId20"/>
    <p:sldId id="439" r:id="rId21"/>
    <p:sldId id="441" r:id="rId22"/>
    <p:sldId id="442" r:id="rId23"/>
    <p:sldId id="443" r:id="rId24"/>
    <p:sldId id="444" r:id="rId25"/>
    <p:sldId id="446" r:id="rId26"/>
    <p:sldId id="447" r:id="rId27"/>
  </p:sldIdLst>
  <p:sldSz cx="13055600" cy="9791700"/>
  <p:notesSz cx="9791700" cy="1747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161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1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autoAdjust="0"/>
    <p:restoredTop sz="94651" autoAdjust="0"/>
  </p:normalViewPr>
  <p:slideViewPr>
    <p:cSldViewPr>
      <p:cViewPr varScale="1">
        <p:scale>
          <a:sx n="66" d="100"/>
          <a:sy n="66" d="100"/>
        </p:scale>
        <p:origin x="978" y="51"/>
      </p:cViewPr>
      <p:guideLst>
        <p:guide orient="horz" pos="2880"/>
        <p:guide pos="1614"/>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80" d="100"/>
          <a:sy n="80" d="100"/>
        </p:scale>
        <p:origin x="1929" y="-208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D02E99-099D-425A-8699-670917785796}"/>
              </a:ext>
            </a:extLst>
          </p:cNvPr>
          <p:cNvSpPr>
            <a:spLocks noGrp="1"/>
          </p:cNvSpPr>
          <p:nvPr>
            <p:ph type="hdr" sz="quarter"/>
          </p:nvPr>
        </p:nvSpPr>
        <p:spPr>
          <a:xfrm>
            <a:off x="0" y="0"/>
            <a:ext cx="4242951" cy="87546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608FD7A-9CC0-4599-BD0A-642F10BC2E1A}"/>
              </a:ext>
            </a:extLst>
          </p:cNvPr>
          <p:cNvSpPr>
            <a:spLocks noGrp="1"/>
          </p:cNvSpPr>
          <p:nvPr>
            <p:ph type="dt" sz="quarter" idx="1"/>
          </p:nvPr>
        </p:nvSpPr>
        <p:spPr>
          <a:xfrm>
            <a:off x="5546081" y="0"/>
            <a:ext cx="4242951" cy="875461"/>
          </a:xfrm>
          <a:prstGeom prst="rect">
            <a:avLst/>
          </a:prstGeom>
        </p:spPr>
        <p:txBody>
          <a:bodyPr vert="horz" lIns="91440" tIns="45720" rIns="91440" bIns="45720" rtlCol="0"/>
          <a:lstStyle>
            <a:lvl1pPr algn="r">
              <a:defRPr sz="1200"/>
            </a:lvl1pPr>
          </a:lstStyle>
          <a:p>
            <a:fld id="{30FD9114-80B5-4ED7-B8E5-3A0868472264}" type="datetime4">
              <a:rPr lang="en-US" smtClean="0"/>
              <a:t>March 19, 2019</a:t>
            </a:fld>
            <a:endParaRPr lang="en-US"/>
          </a:p>
        </p:txBody>
      </p:sp>
      <p:sp>
        <p:nvSpPr>
          <p:cNvPr id="4" name="Footer Placeholder 3">
            <a:extLst>
              <a:ext uri="{FF2B5EF4-FFF2-40B4-BE49-F238E27FC236}">
                <a16:creationId xmlns:a16="http://schemas.microsoft.com/office/drawing/2014/main" id="{5224D84F-C05A-462E-8E13-F79B6EFDDF67}"/>
              </a:ext>
            </a:extLst>
          </p:cNvPr>
          <p:cNvSpPr>
            <a:spLocks noGrp="1"/>
          </p:cNvSpPr>
          <p:nvPr>
            <p:ph type="ftr" sz="quarter" idx="2"/>
          </p:nvPr>
        </p:nvSpPr>
        <p:spPr>
          <a:xfrm>
            <a:off x="0" y="16599742"/>
            <a:ext cx="4242951" cy="87545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F76C693-50E9-4679-B838-D4E18430BA8C}"/>
              </a:ext>
            </a:extLst>
          </p:cNvPr>
          <p:cNvSpPr>
            <a:spLocks noGrp="1"/>
          </p:cNvSpPr>
          <p:nvPr>
            <p:ph type="sldNum" sz="quarter" idx="3"/>
          </p:nvPr>
        </p:nvSpPr>
        <p:spPr>
          <a:xfrm>
            <a:off x="5546081" y="16599742"/>
            <a:ext cx="4242951" cy="875459"/>
          </a:xfrm>
          <a:prstGeom prst="rect">
            <a:avLst/>
          </a:prstGeom>
        </p:spPr>
        <p:txBody>
          <a:bodyPr vert="horz" lIns="91440" tIns="45720" rIns="91440" bIns="45720" rtlCol="0" anchor="b"/>
          <a:lstStyle>
            <a:lvl1pPr algn="r">
              <a:defRPr sz="1200"/>
            </a:lvl1pPr>
          </a:lstStyle>
          <a:p>
            <a:fld id="{6E9B3389-A65E-496A-AB6E-7A5B74EF2665}" type="slidenum">
              <a:rPr lang="en-US" smtClean="0"/>
              <a:t>‹#›</a:t>
            </a:fld>
            <a:endParaRPr lang="en-US"/>
          </a:p>
        </p:txBody>
      </p:sp>
    </p:spTree>
    <p:extLst>
      <p:ext uri="{BB962C8B-B14F-4D97-AF65-F5344CB8AC3E}">
        <p14:creationId xmlns:p14="http://schemas.microsoft.com/office/powerpoint/2010/main" val="193844475"/>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42951" cy="87546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546081" y="0"/>
            <a:ext cx="4242951" cy="875461"/>
          </a:xfrm>
          <a:prstGeom prst="rect">
            <a:avLst/>
          </a:prstGeom>
        </p:spPr>
        <p:txBody>
          <a:bodyPr vert="horz" lIns="91440" tIns="45720" rIns="91440" bIns="45720" rtlCol="0"/>
          <a:lstStyle>
            <a:lvl1pPr algn="r">
              <a:defRPr sz="1200"/>
            </a:lvl1pPr>
          </a:lstStyle>
          <a:p>
            <a:fld id="{A80CCE7E-43AE-4D7A-AD6D-EFF496C901FD}" type="datetime4">
              <a:rPr lang="en-US" smtClean="0"/>
              <a:t>March 19, 2019</a:t>
            </a:fld>
            <a:endParaRPr lang="en-US"/>
          </a:p>
        </p:txBody>
      </p:sp>
      <p:sp>
        <p:nvSpPr>
          <p:cNvPr id="4" name="Slide Image Placeholder 3"/>
          <p:cNvSpPr>
            <a:spLocks noGrp="1" noRot="1" noChangeAspect="1"/>
          </p:cNvSpPr>
          <p:nvPr>
            <p:ph type="sldImg" idx="2"/>
          </p:nvPr>
        </p:nvSpPr>
        <p:spPr>
          <a:xfrm>
            <a:off x="963613" y="2184400"/>
            <a:ext cx="7864475" cy="5899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79349" y="8408948"/>
            <a:ext cx="7833004" cy="688185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6599742"/>
            <a:ext cx="4242951" cy="87545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546081" y="16599742"/>
            <a:ext cx="4242951" cy="875459"/>
          </a:xfrm>
          <a:prstGeom prst="rect">
            <a:avLst/>
          </a:prstGeom>
        </p:spPr>
        <p:txBody>
          <a:bodyPr vert="horz" lIns="91440" tIns="45720" rIns="91440" bIns="45720" rtlCol="0" anchor="b"/>
          <a:lstStyle>
            <a:lvl1pPr algn="r">
              <a:defRPr sz="1200"/>
            </a:lvl1pPr>
          </a:lstStyle>
          <a:p>
            <a:fld id="{CC7BB43D-6859-4C14-84A8-D9538C9727DB}" type="slidenum">
              <a:rPr lang="en-US" smtClean="0"/>
              <a:t>‹#›</a:t>
            </a:fld>
            <a:endParaRPr lang="en-US"/>
          </a:p>
        </p:txBody>
      </p:sp>
    </p:spTree>
    <p:extLst>
      <p:ext uri="{BB962C8B-B14F-4D97-AF65-F5344CB8AC3E}">
        <p14:creationId xmlns:p14="http://schemas.microsoft.com/office/powerpoint/2010/main" val="329832070"/>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5B75404-9501-424F-B581-4F9526EDAC6C}" type="slidenum">
              <a:rPr lang="en-GB" smtClean="0"/>
              <a:t>1</a:t>
            </a:fld>
            <a:endParaRPr lang="en-GB"/>
          </a:p>
        </p:txBody>
      </p:sp>
    </p:spTree>
    <p:extLst>
      <p:ext uri="{BB962C8B-B14F-4D97-AF65-F5344CB8AC3E}">
        <p14:creationId xmlns:p14="http://schemas.microsoft.com/office/powerpoint/2010/main" val="2650668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RDA is designed so that metadata can be created to meet the interests of local communities within a global framework for interoperability.</a:t>
            </a:r>
          </a:p>
          <a:p>
            <a:endParaRPr lang="en-GB" dirty="0"/>
          </a:p>
          <a:p>
            <a:r>
              <a:rPr lang="en-GB" dirty="0"/>
              <a:t>Correct application of the RDA Toolkit results in metadata that can integrated with external sources of data created using other standards, or no standards at all. Applications can process the mix of data within specific levels of quality, utility, and coherency.</a:t>
            </a:r>
          </a:p>
        </p:txBody>
      </p:sp>
      <p:sp>
        <p:nvSpPr>
          <p:cNvPr id="4" name="Date Placeholder 3"/>
          <p:cNvSpPr>
            <a:spLocks noGrp="1"/>
          </p:cNvSpPr>
          <p:nvPr>
            <p:ph type="dt" idx="10"/>
          </p:nvPr>
        </p:nvSpPr>
        <p:spPr/>
        <p:txBody>
          <a:bodyPr/>
          <a:lstStyle/>
          <a:p>
            <a:fld id="{A80CCE7E-43AE-4D7A-AD6D-EFF496C901FD}" type="datetime4">
              <a:rPr lang="en-US" smtClean="0"/>
              <a:t>March 19,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B43D-6859-4C14-84A8-D9538C9727DB}" type="slidenum">
              <a:rPr lang="en-US" smtClean="0"/>
              <a:t>2</a:t>
            </a:fld>
            <a:endParaRPr lang="en-US"/>
          </a:p>
        </p:txBody>
      </p:sp>
    </p:spTree>
    <p:extLst>
      <p:ext uri="{BB962C8B-B14F-4D97-AF65-F5344CB8AC3E}">
        <p14:creationId xmlns:p14="http://schemas.microsoft.com/office/powerpoint/2010/main" val="1806055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new RDA Toolkit has a modular structure based on the RDA elements.</a:t>
            </a:r>
          </a:p>
          <a:p>
            <a:endParaRPr lang="en-GB" dirty="0"/>
          </a:p>
          <a:p>
            <a:r>
              <a:rPr lang="en-GB" dirty="0"/>
              <a:t>Each element has a “page” in the Toolkit, and each element page has the same basic structure.</a:t>
            </a:r>
          </a:p>
          <a:p>
            <a:endParaRPr lang="en-GB" dirty="0"/>
          </a:p>
          <a:p>
            <a:r>
              <a:rPr lang="en-GB" dirty="0"/>
              <a:t>The structure separates the RDA Reference data from the guidance and instructions.</a:t>
            </a:r>
          </a:p>
          <a:p>
            <a:endParaRPr lang="en-GB" dirty="0"/>
          </a:p>
          <a:p>
            <a:endParaRPr lang="en-GB" dirty="0"/>
          </a:p>
          <a:p>
            <a:endParaRPr lang="en-GB" dirty="0"/>
          </a:p>
        </p:txBody>
      </p:sp>
      <p:sp>
        <p:nvSpPr>
          <p:cNvPr id="4" name="Date Placeholder 3"/>
          <p:cNvSpPr>
            <a:spLocks noGrp="1"/>
          </p:cNvSpPr>
          <p:nvPr>
            <p:ph type="dt" idx="10"/>
          </p:nvPr>
        </p:nvSpPr>
        <p:spPr/>
        <p:txBody>
          <a:bodyPr/>
          <a:lstStyle/>
          <a:p>
            <a:fld id="{A80CCE7E-43AE-4D7A-AD6D-EFF496C901FD}" type="datetime4">
              <a:rPr lang="en-US" smtClean="0"/>
              <a:t>March 19,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B43D-6859-4C14-84A8-D9538C9727DB}" type="slidenum">
              <a:rPr lang="en-US" smtClean="0"/>
              <a:t>3</a:t>
            </a:fld>
            <a:endParaRPr lang="en-US"/>
          </a:p>
        </p:txBody>
      </p:sp>
    </p:spTree>
    <p:extLst>
      <p:ext uri="{BB962C8B-B14F-4D97-AF65-F5344CB8AC3E}">
        <p14:creationId xmlns:p14="http://schemas.microsoft.com/office/powerpoint/2010/main" val="1613244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of the new RDA Toolkit instructions are optional.</a:t>
            </a:r>
          </a:p>
          <a:p>
            <a:endParaRPr lang="en-GB" dirty="0"/>
          </a:p>
          <a:p>
            <a:r>
              <a:rPr lang="en-GB" dirty="0"/>
              <a:t>This is a direct result of internationalization. Different cataloguing methods and processes reflect the needs of local audiences in different cultural and linguistic environments.</a:t>
            </a:r>
          </a:p>
          <a:p>
            <a:endParaRPr lang="en-GB" dirty="0"/>
          </a:p>
          <a:p>
            <a:r>
              <a:rPr lang="en-GB" dirty="0"/>
              <a:t>The Toolkit accommodates four basic methods of recording metadata that are relevant to a wide range of data storage and application architectures, from catalogue cards to linked open data. A data element may allow for more than one recording method, each of which is optional.</a:t>
            </a:r>
          </a:p>
          <a:p>
            <a:endParaRPr lang="en-GB" dirty="0"/>
          </a:p>
          <a:p>
            <a:r>
              <a:rPr lang="en-GB" dirty="0"/>
              <a:t>The mandatory status of an element is not specified in RDA, with one notable exception. RDA has always recognized that different applications have different specifications for essential and desirable data elements.</a:t>
            </a:r>
          </a:p>
          <a:p>
            <a:endParaRPr lang="en-GB" dirty="0"/>
          </a:p>
          <a:p>
            <a:r>
              <a:rPr lang="en-GB" dirty="0"/>
              <a:t>The Toolkit is intended to be used with an application profile that specifies which options should be used for a specific application of RDA metadata.</a:t>
            </a:r>
          </a:p>
          <a:p>
            <a:endParaRPr lang="en-GB" dirty="0"/>
          </a:p>
        </p:txBody>
      </p:sp>
      <p:sp>
        <p:nvSpPr>
          <p:cNvPr id="4" name="Date Placeholder 3"/>
          <p:cNvSpPr>
            <a:spLocks noGrp="1"/>
          </p:cNvSpPr>
          <p:nvPr>
            <p:ph type="dt" idx="10"/>
          </p:nvPr>
        </p:nvSpPr>
        <p:spPr/>
        <p:txBody>
          <a:bodyPr/>
          <a:lstStyle/>
          <a:p>
            <a:fld id="{A80CCE7E-43AE-4D7A-AD6D-EFF496C901FD}" type="datetime4">
              <a:rPr lang="en-US" smtClean="0"/>
              <a:t>March 19,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B43D-6859-4C14-84A8-D9538C9727DB}" type="slidenum">
              <a:rPr lang="en-US" smtClean="0"/>
              <a:t>4</a:t>
            </a:fld>
            <a:endParaRPr lang="en-US"/>
          </a:p>
        </p:txBody>
      </p:sp>
    </p:spTree>
    <p:extLst>
      <p:ext uri="{BB962C8B-B14F-4D97-AF65-F5344CB8AC3E}">
        <p14:creationId xmlns:p14="http://schemas.microsoft.com/office/powerpoint/2010/main" val="290084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Toolkit uses boilerplate, or fixed, text as much as possible.</a:t>
            </a:r>
          </a:p>
          <a:p>
            <a:endParaRPr lang="en-GB" dirty="0"/>
          </a:p>
          <a:p>
            <a:r>
              <a:rPr lang="en-GB" dirty="0"/>
              <a:t>Standard paragraphs and other content are stored in the Toolkit content management system.</a:t>
            </a:r>
          </a:p>
          <a:p>
            <a:endParaRPr lang="en-GB" dirty="0"/>
          </a:p>
          <a:p>
            <a:r>
              <a:rPr lang="en-GB" dirty="0"/>
              <a:t>These paragraphs are re-used in multiple pages.</a:t>
            </a:r>
          </a:p>
          <a:p>
            <a:endParaRPr lang="en-GB" dirty="0"/>
          </a:p>
          <a:p>
            <a:r>
              <a:rPr lang="en-GB" dirty="0"/>
              <a:t>This allows the content to be updated once, and used many times.</a:t>
            </a:r>
          </a:p>
          <a:p>
            <a:endParaRPr lang="en-GB" dirty="0"/>
          </a:p>
          <a:p>
            <a:r>
              <a:rPr lang="en-GB" dirty="0"/>
              <a:t>The same methodology is used for RDA Reference data </a:t>
            </a:r>
          </a:p>
          <a:p>
            <a:endParaRPr lang="en-GB" dirty="0"/>
          </a:p>
          <a:p>
            <a:r>
              <a:rPr lang="en-GB" dirty="0"/>
              <a:t>A translator only needs to translate the re-usable content once.</a:t>
            </a:r>
          </a:p>
        </p:txBody>
      </p:sp>
      <p:sp>
        <p:nvSpPr>
          <p:cNvPr id="4" name="Date Placeholder 3"/>
          <p:cNvSpPr>
            <a:spLocks noGrp="1"/>
          </p:cNvSpPr>
          <p:nvPr>
            <p:ph type="dt" idx="10"/>
          </p:nvPr>
        </p:nvSpPr>
        <p:spPr/>
        <p:txBody>
          <a:bodyPr/>
          <a:lstStyle/>
          <a:p>
            <a:fld id="{A80CCE7E-43AE-4D7A-AD6D-EFF496C901FD}" type="datetime4">
              <a:rPr lang="en-US" smtClean="0"/>
              <a:t>March 19,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B43D-6859-4C14-84A8-D9538C9727DB}" type="slidenum">
              <a:rPr lang="en-US" smtClean="0"/>
              <a:t>5</a:t>
            </a:fld>
            <a:endParaRPr lang="en-US"/>
          </a:p>
        </p:txBody>
      </p:sp>
    </p:spTree>
    <p:extLst>
      <p:ext uri="{BB962C8B-B14F-4D97-AF65-F5344CB8AC3E}">
        <p14:creationId xmlns:p14="http://schemas.microsoft.com/office/powerpoint/2010/main" val="3391484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RDA instructions allow the use of vocabulary encoding schemes that are alternatives to the schemes specified by RDA itself. Any suitable vocabulary encoding scheme, including controlled terminologies and authority control systems.</a:t>
            </a:r>
          </a:p>
          <a:p>
            <a:endParaRPr lang="en-GB" dirty="0"/>
          </a:p>
          <a:p>
            <a:r>
              <a:rPr lang="en-GB" dirty="0"/>
              <a:t>This flexibility is supported by the fine-grained semantics of the RDA elements. All of the RDA elements are refinements of the high-level attributes and relationships given in the IFLA Library Reference Model, which ensures the semantic coherency of the RDA ontology that implements the model.</a:t>
            </a:r>
          </a:p>
          <a:p>
            <a:endParaRPr lang="en-GB" dirty="0"/>
          </a:p>
          <a:p>
            <a:r>
              <a:rPr lang="en-GB" dirty="0"/>
              <a:t>Semantic refinement of RDA entities and their elements allows applications using finer-grained data to interoperate with RDA data.</a:t>
            </a:r>
          </a:p>
          <a:p>
            <a:endParaRPr lang="en-GB" dirty="0"/>
          </a:p>
          <a:p>
            <a:r>
              <a:rPr lang="en-GB" dirty="0"/>
              <a:t>The RDA content management infrastructure allows refinements to be directly incorporated into the RDA Toolkit, or to be managed independently and mapped to the RDA ontology.</a:t>
            </a:r>
          </a:p>
        </p:txBody>
      </p:sp>
      <p:sp>
        <p:nvSpPr>
          <p:cNvPr id="4" name="Slide Number Placeholder 3"/>
          <p:cNvSpPr>
            <a:spLocks noGrp="1"/>
          </p:cNvSpPr>
          <p:nvPr>
            <p:ph type="sldNum" sz="quarter" idx="5"/>
          </p:nvPr>
        </p:nvSpPr>
        <p:spPr/>
        <p:txBody>
          <a:bodyPr/>
          <a:lstStyle/>
          <a:p>
            <a:fld id="{25B75404-9501-424F-B581-4F9526EDAC6C}" type="slidenum">
              <a:rPr lang="en-GB" smtClean="0"/>
              <a:t>6</a:t>
            </a:fld>
            <a:endParaRPr lang="en-GB"/>
          </a:p>
        </p:txBody>
      </p:sp>
    </p:spTree>
    <p:extLst>
      <p:ext uri="{BB962C8B-B14F-4D97-AF65-F5344CB8AC3E}">
        <p14:creationId xmlns:p14="http://schemas.microsoft.com/office/powerpoint/2010/main" val="1453007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1747838" y="4711700"/>
            <a:ext cx="13979525" cy="38560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 name="Google Shape;71;p2:notes"/>
          <p:cNvSpPr>
            <a:spLocks noGrp="1" noRot="1" noChangeAspect="1"/>
          </p:cNvSpPr>
          <p:nvPr>
            <p:ph type="sldImg" idx="2"/>
          </p:nvPr>
        </p:nvSpPr>
        <p:spPr>
          <a:xfrm>
            <a:off x="6534150" y="1223963"/>
            <a:ext cx="4406900" cy="33051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4:notes"/>
          <p:cNvSpPr txBox="1">
            <a:spLocks noGrp="1"/>
          </p:cNvSpPr>
          <p:nvPr>
            <p:ph type="body" idx="1"/>
          </p:nvPr>
        </p:nvSpPr>
        <p:spPr>
          <a:xfrm>
            <a:off x="1747838" y="4711700"/>
            <a:ext cx="13979525" cy="38560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4:notes"/>
          <p:cNvSpPr>
            <a:spLocks noGrp="1" noRot="1" noChangeAspect="1"/>
          </p:cNvSpPr>
          <p:nvPr>
            <p:ph type="sldImg" idx="2"/>
          </p:nvPr>
        </p:nvSpPr>
        <p:spPr>
          <a:xfrm>
            <a:off x="6534150" y="1223963"/>
            <a:ext cx="4406900" cy="33051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1:notes"/>
          <p:cNvSpPr txBox="1">
            <a:spLocks noGrp="1"/>
          </p:cNvSpPr>
          <p:nvPr>
            <p:ph type="body" idx="1"/>
          </p:nvPr>
        </p:nvSpPr>
        <p:spPr>
          <a:xfrm>
            <a:off x="1747838" y="4711700"/>
            <a:ext cx="13979525" cy="38560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1:notes"/>
          <p:cNvSpPr>
            <a:spLocks noGrp="1" noRot="1" noChangeAspect="1"/>
          </p:cNvSpPr>
          <p:nvPr>
            <p:ph type="sldImg" idx="2"/>
          </p:nvPr>
        </p:nvSpPr>
        <p:spPr>
          <a:xfrm>
            <a:off x="6534150" y="1223963"/>
            <a:ext cx="4406900" cy="33051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E5F42C2-A0E0-4A3E-AF7F-14900753DACD}"/>
              </a:ext>
            </a:extLst>
          </p:cNvPr>
          <p:cNvSpPr>
            <a:spLocks noGrp="1"/>
          </p:cNvSpPr>
          <p:nvPr>
            <p:ph type="dt" sz="half" idx="10"/>
          </p:nvPr>
        </p:nvSpPr>
        <p:spPr/>
        <p:txBody>
          <a:bodyPr/>
          <a:lstStyle/>
          <a:p>
            <a:fld id="{DE2E6ABE-B97B-4A73-B202-6A3F101785E5}" type="datetime4">
              <a:rPr lang="en-US" smtClean="0"/>
              <a:t>March 19, 2019</a:t>
            </a:fld>
            <a:endParaRPr lang="en-US" dirty="0"/>
          </a:p>
        </p:txBody>
      </p:sp>
      <p:sp>
        <p:nvSpPr>
          <p:cNvPr id="4" name="Slide Number Placeholder 3">
            <a:extLst>
              <a:ext uri="{FF2B5EF4-FFF2-40B4-BE49-F238E27FC236}">
                <a16:creationId xmlns:a16="http://schemas.microsoft.com/office/drawing/2014/main" id="{1B19B245-955B-4246-A129-BE33BAC62915}"/>
              </a:ext>
            </a:extLst>
          </p:cNvPr>
          <p:cNvSpPr>
            <a:spLocks noGrp="1"/>
          </p:cNvSpPr>
          <p:nvPr>
            <p:ph type="sldNum" sz="quarter" idx="11"/>
          </p:nvPr>
        </p:nvSpPr>
        <p:spPr/>
        <p:txBody>
          <a:bodyPr/>
          <a:lstStyle/>
          <a:p>
            <a:pPr algn="ctr"/>
            <a:fld id="{6B918772-37A3-47DC-BE01-33CAE9FCB74A}" type="slidenum">
              <a:rPr lang="en-US" smtClean="0"/>
              <a:pPr algn="ctr"/>
              <a:t>‹#›</a:t>
            </a:fld>
            <a:endParaRPr lang="en-US" dirty="0"/>
          </a:p>
        </p:txBody>
      </p:sp>
      <p:sp>
        <p:nvSpPr>
          <p:cNvPr id="5" name="bk object 20">
            <a:extLst>
              <a:ext uri="{FF2B5EF4-FFF2-40B4-BE49-F238E27FC236}">
                <a16:creationId xmlns:a16="http://schemas.microsoft.com/office/drawing/2014/main" id="{430412D5-F62C-4582-822D-523D66A3740B}"/>
              </a:ext>
            </a:extLst>
          </p:cNvPr>
          <p:cNvSpPr/>
          <p:nvPr userDrawn="1"/>
        </p:nvSpPr>
        <p:spPr>
          <a:xfrm>
            <a:off x="0" y="1"/>
            <a:ext cx="13055600" cy="7447051"/>
          </a:xfrm>
          <a:prstGeom prst="rect">
            <a:avLst/>
          </a:prstGeom>
          <a:blipFill>
            <a:blip r:embed="rId2" cstate="print"/>
            <a:stretch>
              <a:fillRect/>
            </a:stretch>
          </a:blipFill>
        </p:spPr>
        <p:txBody>
          <a:bodyPr wrap="square" lIns="0" tIns="0" rIns="0" bIns="0" rtlCol="0"/>
          <a:lstStyle/>
          <a:p>
            <a:endParaRPr sz="1345"/>
          </a:p>
        </p:txBody>
      </p:sp>
      <p:sp>
        <p:nvSpPr>
          <p:cNvPr id="6" name="Holder 3">
            <a:extLst>
              <a:ext uri="{FF2B5EF4-FFF2-40B4-BE49-F238E27FC236}">
                <a16:creationId xmlns:a16="http://schemas.microsoft.com/office/drawing/2014/main" id="{D51EB834-5A36-462F-9766-CF5252829048}"/>
              </a:ext>
            </a:extLst>
          </p:cNvPr>
          <p:cNvSpPr>
            <a:spLocks noGrp="1"/>
          </p:cNvSpPr>
          <p:nvPr>
            <p:ph idx="1" hasCustomPrompt="1"/>
          </p:nvPr>
        </p:nvSpPr>
        <p:spPr>
          <a:xfrm>
            <a:off x="948808" y="4057651"/>
            <a:ext cx="12106792" cy="1908536"/>
          </a:xfrm>
          <a:prstGeom prst="rect">
            <a:avLst/>
          </a:prstGeom>
        </p:spPr>
        <p:txBody>
          <a:bodyPr wrap="square" lIns="0" tIns="0" rIns="0" bIns="0">
            <a:spAutoFit/>
          </a:bodyPr>
          <a:lstStyle>
            <a:lvl1pPr algn="l">
              <a:defRPr sz="12402">
                <a:solidFill>
                  <a:schemeClr val="bg1"/>
                </a:solidFill>
                <a:latin typeface="Calibri Light" panose="020F0302020204030204" pitchFamily="34" charset="0"/>
              </a:defRPr>
            </a:lvl1pPr>
          </a:lstStyle>
          <a:p>
            <a:r>
              <a:rPr lang="en-US" dirty="0"/>
              <a:t>Title</a:t>
            </a:r>
          </a:p>
        </p:txBody>
      </p:sp>
    </p:spTree>
    <p:extLst>
      <p:ext uri="{BB962C8B-B14F-4D97-AF65-F5344CB8AC3E}">
        <p14:creationId xmlns:p14="http://schemas.microsoft.com/office/powerpoint/2010/main" val="2138237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9" descr="dnb_RGB"/>
          <p:cNvPicPr>
            <a:picLocks noChangeAspect="1" noChangeArrowheads="1"/>
          </p:cNvPicPr>
          <p:nvPr userDrawn="1"/>
        </p:nvPicPr>
        <p:blipFill>
          <a:blip r:embed="rId2" cstate="print"/>
          <a:srcRect/>
          <a:stretch>
            <a:fillRect/>
          </a:stretch>
        </p:blipFill>
        <p:spPr bwMode="auto">
          <a:xfrm>
            <a:off x="11153926" y="411200"/>
            <a:ext cx="1747600" cy="1507733"/>
          </a:xfrm>
          <a:prstGeom prst="rect">
            <a:avLst/>
          </a:prstGeom>
          <a:noFill/>
          <a:ln w="9525">
            <a:noFill/>
            <a:miter lim="800000"/>
            <a:headEnd/>
            <a:tailEnd/>
          </a:ln>
        </p:spPr>
      </p:pic>
      <p:sp>
        <p:nvSpPr>
          <p:cNvPr id="19463" name="Rectangle 7"/>
          <p:cNvSpPr>
            <a:spLocks noGrp="1" noChangeArrowheads="1"/>
          </p:cNvSpPr>
          <p:nvPr>
            <p:ph type="ctrTitle"/>
          </p:nvPr>
        </p:nvSpPr>
        <p:spPr>
          <a:xfrm>
            <a:off x="410866" y="4756213"/>
            <a:ext cx="10841134" cy="2467200"/>
          </a:xfrm>
        </p:spPr>
        <p:txBody>
          <a:bodyPr/>
          <a:lstStyle>
            <a:lvl1pPr>
              <a:lnSpc>
                <a:spcPts val="5140"/>
              </a:lnSpc>
              <a:defRPr sz="4569" b="0"/>
            </a:lvl1pPr>
          </a:lstStyle>
          <a:p>
            <a:r>
              <a:rPr lang="de-DE"/>
              <a:t>Titelmasterformat durch Klicken bearbeiten</a:t>
            </a:r>
            <a:endParaRPr lang="de-DE" dirty="0"/>
          </a:p>
        </p:txBody>
      </p:sp>
      <p:sp>
        <p:nvSpPr>
          <p:cNvPr id="19464" name="Rectangle 8"/>
          <p:cNvSpPr>
            <a:spLocks noGrp="1" noChangeArrowheads="1"/>
          </p:cNvSpPr>
          <p:nvPr>
            <p:ph type="subTitle" idx="1" hasCustomPrompt="1"/>
          </p:nvPr>
        </p:nvSpPr>
        <p:spPr>
          <a:xfrm>
            <a:off x="410866" y="3885840"/>
            <a:ext cx="10841134" cy="733307"/>
          </a:xfrm>
        </p:spPr>
        <p:txBody>
          <a:bodyPr/>
          <a:lstStyle>
            <a:lvl1pPr marL="0" indent="0">
              <a:spcBef>
                <a:spcPts val="0"/>
              </a:spcBef>
              <a:buFont typeface="Verdana" pitchFamily="34" charset="0"/>
              <a:buNone/>
              <a:defRPr sz="2856" baseline="0"/>
            </a:lvl1pPr>
          </a:lstStyle>
          <a:p>
            <a:r>
              <a:rPr lang="de-DE" dirty="0"/>
              <a:t>Namen durch Klicken und Überschreiben hinzufügen</a:t>
            </a:r>
          </a:p>
        </p:txBody>
      </p:sp>
      <p:sp>
        <p:nvSpPr>
          <p:cNvPr id="5" name="Rectangle 10"/>
          <p:cNvSpPr>
            <a:spLocks noGrp="1" noChangeArrowheads="1"/>
          </p:cNvSpPr>
          <p:nvPr>
            <p:ph type="ftr" sz="quarter" idx="10"/>
          </p:nvPr>
        </p:nvSpPr>
        <p:spPr/>
        <p:txBody>
          <a:bodyPr/>
          <a:lstStyle>
            <a:lvl1pPr>
              <a:defRPr>
                <a:solidFill>
                  <a:schemeClr val="bg2"/>
                </a:solidFill>
              </a:defRPr>
            </a:lvl1pPr>
          </a:lstStyle>
          <a:p>
            <a:pPr>
              <a:defRPr/>
            </a:pPr>
            <a:r>
              <a:rPr lang="de-DE"/>
              <a:t>| Renate Behrens  | Bibliothekskongress Leipzig | 19. März 2019</a:t>
            </a:r>
            <a:endParaRPr lang="de-DE" dirty="0"/>
          </a:p>
        </p:txBody>
      </p:sp>
    </p:spTree>
    <p:extLst>
      <p:ext uri="{BB962C8B-B14F-4D97-AF65-F5344CB8AC3E}">
        <p14:creationId xmlns:p14="http://schemas.microsoft.com/office/powerpoint/2010/main" val="3197326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6" name="Rectangle 10"/>
          <p:cNvSpPr>
            <a:spLocks noGrp="1" noChangeArrowheads="1"/>
          </p:cNvSpPr>
          <p:nvPr>
            <p:ph type="ftr" sz="quarter" idx="10"/>
          </p:nvPr>
        </p:nvSpPr>
        <p:spPr>
          <a:xfrm>
            <a:off x="760720" y="781280"/>
            <a:ext cx="10023000" cy="219740"/>
          </a:xfrm>
        </p:spPr>
        <p:txBody>
          <a:bodyPr/>
          <a:lstStyle>
            <a:lvl1pPr>
              <a:defRPr>
                <a:solidFill>
                  <a:schemeClr val="bg2"/>
                </a:solidFill>
              </a:defRPr>
            </a:lvl1pPr>
          </a:lstStyle>
          <a:p>
            <a:pPr>
              <a:defRPr/>
            </a:pPr>
            <a:r>
              <a:rPr lang="de-DE"/>
              <a:t>| Renate Behrens  | Bibliothekskongress Leipzig | 19. März 2019</a:t>
            </a:r>
            <a:endParaRPr lang="de-DE" dirty="0"/>
          </a:p>
        </p:txBody>
      </p:sp>
      <p:sp>
        <p:nvSpPr>
          <p:cNvPr id="5" name="Titel 1"/>
          <p:cNvSpPr>
            <a:spLocks noGrp="1"/>
          </p:cNvSpPr>
          <p:nvPr>
            <p:ph type="title"/>
          </p:nvPr>
        </p:nvSpPr>
        <p:spPr>
          <a:xfrm>
            <a:off x="411200" y="2318875"/>
            <a:ext cx="12079000" cy="1480320"/>
          </a:xfrm>
        </p:spPr>
        <p:txBody>
          <a:bodyPr/>
          <a:lstStyle>
            <a:lvl1pPr>
              <a:lnSpc>
                <a:spcPts val="4283"/>
              </a:lnSpc>
              <a:defRPr b="0"/>
            </a:lvl1pPr>
          </a:lstStyle>
          <a:p>
            <a:r>
              <a:rPr lang="de-DE"/>
              <a:t>Titelmasterformat durch Klicken bearbeiten</a:t>
            </a:r>
            <a:endParaRPr lang="de-DE" dirty="0"/>
          </a:p>
        </p:txBody>
      </p:sp>
      <p:sp>
        <p:nvSpPr>
          <p:cNvPr id="8" name="Inhaltsplatzhalter 2"/>
          <p:cNvSpPr>
            <a:spLocks noGrp="1"/>
          </p:cNvSpPr>
          <p:nvPr>
            <p:ph idx="1"/>
          </p:nvPr>
        </p:nvSpPr>
        <p:spPr>
          <a:xfrm>
            <a:off x="411200" y="3837867"/>
            <a:ext cx="12079000" cy="5242800"/>
          </a:xfrm>
        </p:spPr>
        <p:txBody>
          <a:bodyPr/>
          <a:lstStyle>
            <a:lvl1pPr marL="734389" indent="-734389">
              <a:lnSpc>
                <a:spcPts val="4283"/>
              </a:lnSpc>
              <a:spcBef>
                <a:spcPts val="2399"/>
              </a:spcBef>
              <a:buFont typeface="+mj-lt"/>
              <a:buAutoNum type="arabicPeriod"/>
              <a:defRPr sz="3712" b="1"/>
            </a:lvl1pPr>
            <a:lvl2pPr marL="1684107" indent="-652790">
              <a:lnSpc>
                <a:spcPts val="3427"/>
              </a:lnSpc>
              <a:spcBef>
                <a:spcPts val="428"/>
              </a:spcBef>
              <a:buFont typeface="+mj-lt"/>
              <a:buAutoNum type="arabicPeriod"/>
              <a:defRPr sz="2856" b="1"/>
            </a:lvl2pPr>
            <a:lvl3pPr marL="2189567" indent="-652790">
              <a:lnSpc>
                <a:spcPts val="3427"/>
              </a:lnSpc>
              <a:spcBef>
                <a:spcPts val="428"/>
              </a:spcBef>
              <a:buFont typeface="+mj-lt"/>
              <a:buAutoNum type="arabicPeriod"/>
              <a:defRPr sz="2856" b="1"/>
            </a:lvl3pPr>
            <a:lvl4pPr marL="2568094" indent="-652790">
              <a:lnSpc>
                <a:spcPts val="3427"/>
              </a:lnSpc>
              <a:spcBef>
                <a:spcPts val="428"/>
              </a:spcBef>
              <a:buFont typeface="+mj-lt"/>
              <a:buAutoNum type="arabicPeriod"/>
              <a:defRPr sz="2856" b="1"/>
            </a:lvl4pPr>
            <a:lvl5pPr marL="2957955" indent="-652790">
              <a:lnSpc>
                <a:spcPts val="3427"/>
              </a:lnSpc>
              <a:spcBef>
                <a:spcPts val="428"/>
              </a:spcBef>
              <a:buFont typeface="+mj-lt"/>
              <a:buAutoNum type="arabicPeriod"/>
              <a:defRPr sz="2856" b="1"/>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959762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Aufzählung">
    <p:spTree>
      <p:nvGrpSpPr>
        <p:cNvPr id="1" name=""/>
        <p:cNvGrpSpPr/>
        <p:nvPr/>
      </p:nvGrpSpPr>
      <p:grpSpPr>
        <a:xfrm>
          <a:off x="0" y="0"/>
          <a:ext cx="0" cy="0"/>
          <a:chOff x="0" y="0"/>
          <a:chExt cx="0" cy="0"/>
        </a:xfrm>
      </p:grpSpPr>
      <p:sp>
        <p:nvSpPr>
          <p:cNvPr id="4" name="Rectangle 9"/>
          <p:cNvSpPr>
            <a:spLocks noGrp="1" noChangeArrowheads="1"/>
          </p:cNvSpPr>
          <p:nvPr>
            <p:ph type="ftr" sz="quarter" idx="10"/>
          </p:nvPr>
        </p:nvSpPr>
        <p:spPr>
          <a:ln/>
        </p:spPr>
        <p:txBody>
          <a:bodyPr/>
          <a:lstStyle>
            <a:lvl1pPr>
              <a:defRPr/>
            </a:lvl1pPr>
          </a:lstStyle>
          <a:p>
            <a:pPr>
              <a:defRPr/>
            </a:pPr>
            <a:r>
              <a:rPr lang="de-DE"/>
              <a:t>| Renate Behrens  | Bibliothekskongress Leipzig | 19. März 2019</a:t>
            </a:r>
          </a:p>
        </p:txBody>
      </p:sp>
      <p:sp>
        <p:nvSpPr>
          <p:cNvPr id="5" name="Inhaltsplatzhalter 2"/>
          <p:cNvSpPr>
            <a:spLocks noGrp="1"/>
          </p:cNvSpPr>
          <p:nvPr>
            <p:ph idx="1"/>
          </p:nvPr>
        </p:nvSpPr>
        <p:spPr>
          <a:xfrm>
            <a:off x="411200" y="3837867"/>
            <a:ext cx="12079000" cy="5242800"/>
          </a:xfrm>
        </p:spPr>
        <p:txBody>
          <a:bodyPr/>
          <a:lstStyle>
            <a:lvl1pPr>
              <a:spcBef>
                <a:spcPts val="1285"/>
              </a:spcBef>
              <a:defRPr lang="de-DE" dirty="0" smtClean="0"/>
            </a:lvl1pPr>
            <a:lvl2pPr>
              <a:lnSpc>
                <a:spcPts val="2856"/>
              </a:lnSpc>
              <a:spcBef>
                <a:spcPts val="428"/>
              </a:spcBef>
              <a:defRPr lang="de-DE" sz="2284" dirty="0" smtClean="0"/>
            </a:lvl2pPr>
            <a:lvl3pPr>
              <a:lnSpc>
                <a:spcPts val="2856"/>
              </a:lnSpc>
              <a:spcBef>
                <a:spcPts val="428"/>
              </a:spcBef>
              <a:defRPr lang="de-DE" sz="2284" dirty="0" smtClean="0"/>
            </a:lvl3pPr>
            <a:lvl4pPr>
              <a:lnSpc>
                <a:spcPts val="2856"/>
              </a:lnSpc>
              <a:spcBef>
                <a:spcPts val="428"/>
              </a:spcBef>
              <a:defRPr lang="de-DE" sz="2284" dirty="0" smtClean="0"/>
            </a:lvl4pPr>
            <a:lvl5pPr>
              <a:lnSpc>
                <a:spcPts val="2856"/>
              </a:lnSpc>
              <a:spcBef>
                <a:spcPts val="428"/>
              </a:spcBef>
              <a:defRPr lang="de-DE" sz="2284" dirty="0"/>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Titel 1"/>
          <p:cNvSpPr>
            <a:spLocks noGrp="1"/>
          </p:cNvSpPr>
          <p:nvPr>
            <p:ph type="title"/>
          </p:nvPr>
        </p:nvSpPr>
        <p:spPr>
          <a:xfrm>
            <a:off x="411200" y="2056000"/>
            <a:ext cx="12079000" cy="1480320"/>
          </a:xfrm>
        </p:spPr>
        <p:txBody>
          <a:bodyPr/>
          <a:lstStyle>
            <a:lvl1pPr>
              <a:lnSpc>
                <a:spcPts val="4283"/>
              </a:lnSpc>
              <a:defRPr/>
            </a:lvl1pPr>
          </a:lstStyle>
          <a:p>
            <a:r>
              <a:rPr lang="de-DE"/>
              <a:t>Titelmasterformat durch Klicken bearbeiten</a:t>
            </a:r>
            <a:endParaRPr lang="de-DE" dirty="0"/>
          </a:p>
        </p:txBody>
      </p:sp>
    </p:spTree>
    <p:extLst>
      <p:ext uri="{BB962C8B-B14F-4D97-AF65-F5344CB8AC3E}">
        <p14:creationId xmlns:p14="http://schemas.microsoft.com/office/powerpoint/2010/main" val="1859649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zwei Aufzählungen">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11200" y="3837867"/>
            <a:ext cx="5911000" cy="5242800"/>
          </a:xfrm>
        </p:spPr>
        <p:txBody>
          <a:bodyPr/>
          <a:lstStyle>
            <a:lvl1pPr>
              <a:lnSpc>
                <a:spcPts val="3427"/>
              </a:lnSpc>
              <a:spcBef>
                <a:spcPts val="1285"/>
              </a:spcBef>
              <a:defRPr sz="2856"/>
            </a:lvl1pPr>
            <a:lvl2pPr>
              <a:lnSpc>
                <a:spcPts val="2856"/>
              </a:lnSpc>
              <a:spcBef>
                <a:spcPts val="428"/>
              </a:spcBef>
              <a:defRPr sz="2284"/>
            </a:lvl2pPr>
            <a:lvl3pPr>
              <a:lnSpc>
                <a:spcPts val="2856"/>
              </a:lnSpc>
              <a:spcBef>
                <a:spcPts val="428"/>
              </a:spcBef>
              <a:defRPr sz="2284"/>
            </a:lvl3pPr>
            <a:lvl4pPr>
              <a:lnSpc>
                <a:spcPts val="2856"/>
              </a:lnSpc>
              <a:spcBef>
                <a:spcPts val="428"/>
              </a:spcBef>
              <a:defRPr sz="2284"/>
            </a:lvl4pPr>
            <a:lvl5pPr>
              <a:lnSpc>
                <a:spcPts val="2856"/>
              </a:lnSpc>
              <a:spcBef>
                <a:spcPts val="428"/>
              </a:spcBef>
              <a:defRPr sz="2284"/>
            </a:lvl5pPr>
            <a:lvl6pPr>
              <a:defRPr sz="2570"/>
            </a:lvl6pPr>
            <a:lvl7pPr>
              <a:defRPr sz="2570"/>
            </a:lvl7pPr>
            <a:lvl8pPr>
              <a:defRPr sz="2570"/>
            </a:lvl8pPr>
            <a:lvl9pPr>
              <a:defRPr sz="257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6579200" y="3837867"/>
            <a:ext cx="5911000" cy="5242800"/>
          </a:xfrm>
        </p:spPr>
        <p:txBody>
          <a:bodyPr/>
          <a:lstStyle>
            <a:lvl1pPr>
              <a:lnSpc>
                <a:spcPts val="3427"/>
              </a:lnSpc>
              <a:spcBef>
                <a:spcPts val="1285"/>
              </a:spcBef>
              <a:defRPr lang="de-DE" sz="2856" dirty="0" smtClean="0">
                <a:solidFill>
                  <a:schemeClr val="tx1"/>
                </a:solidFill>
                <a:latin typeface="+mn-lt"/>
                <a:ea typeface="+mn-ea"/>
                <a:cs typeface="+mn-cs"/>
              </a:defRPr>
            </a:lvl1pPr>
            <a:lvl2pPr>
              <a:lnSpc>
                <a:spcPts val="2856"/>
              </a:lnSpc>
              <a:spcBef>
                <a:spcPts val="428"/>
              </a:spcBef>
              <a:defRPr sz="2284"/>
            </a:lvl2pPr>
            <a:lvl3pPr>
              <a:lnSpc>
                <a:spcPts val="2856"/>
              </a:lnSpc>
              <a:spcBef>
                <a:spcPts val="428"/>
              </a:spcBef>
              <a:defRPr sz="2284"/>
            </a:lvl3pPr>
            <a:lvl4pPr>
              <a:lnSpc>
                <a:spcPts val="2856"/>
              </a:lnSpc>
              <a:spcBef>
                <a:spcPts val="428"/>
              </a:spcBef>
              <a:defRPr sz="2284"/>
            </a:lvl4pPr>
            <a:lvl5pPr>
              <a:lnSpc>
                <a:spcPts val="2856"/>
              </a:lnSpc>
              <a:spcBef>
                <a:spcPts val="428"/>
              </a:spcBef>
              <a:defRPr sz="2284"/>
            </a:lvl5pPr>
            <a:lvl6pPr>
              <a:defRPr sz="2570"/>
            </a:lvl6pPr>
            <a:lvl7pPr>
              <a:defRPr sz="2570"/>
            </a:lvl7pPr>
            <a:lvl8pPr>
              <a:defRPr sz="2570"/>
            </a:lvl8pPr>
            <a:lvl9pPr>
              <a:defRPr sz="257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Rectangle 9"/>
          <p:cNvSpPr>
            <a:spLocks noGrp="1" noChangeArrowheads="1"/>
          </p:cNvSpPr>
          <p:nvPr>
            <p:ph type="ftr" sz="quarter" idx="10"/>
          </p:nvPr>
        </p:nvSpPr>
        <p:spPr>
          <a:ln/>
        </p:spPr>
        <p:txBody>
          <a:bodyPr/>
          <a:lstStyle>
            <a:lvl1pPr>
              <a:defRPr/>
            </a:lvl1pPr>
          </a:lstStyle>
          <a:p>
            <a:pPr>
              <a:defRPr/>
            </a:pPr>
            <a:r>
              <a:rPr lang="de-DE"/>
              <a:t>| Renate Behrens  | Bibliothekskongress Leipzig | 19. März 2019</a:t>
            </a:r>
          </a:p>
        </p:txBody>
      </p:sp>
      <p:sp>
        <p:nvSpPr>
          <p:cNvPr id="6" name="Titel 1"/>
          <p:cNvSpPr>
            <a:spLocks noGrp="1"/>
          </p:cNvSpPr>
          <p:nvPr>
            <p:ph type="title"/>
          </p:nvPr>
        </p:nvSpPr>
        <p:spPr>
          <a:xfrm>
            <a:off x="411200" y="2056000"/>
            <a:ext cx="12079000" cy="1480320"/>
          </a:xfrm>
        </p:spPr>
        <p:txBody>
          <a:bodyPr/>
          <a:lstStyle>
            <a:lvl1pPr>
              <a:lnSpc>
                <a:spcPts val="4283"/>
              </a:lnSpc>
              <a:defRPr/>
            </a:lvl1pPr>
          </a:lstStyle>
          <a:p>
            <a:r>
              <a:rPr lang="de-DE"/>
              <a:t>Titelmasterformat durch Klicken bearbeiten</a:t>
            </a:r>
            <a:endParaRPr lang="de-DE" dirty="0"/>
          </a:p>
        </p:txBody>
      </p:sp>
    </p:spTree>
    <p:extLst>
      <p:ext uri="{BB962C8B-B14F-4D97-AF65-F5344CB8AC3E}">
        <p14:creationId xmlns:p14="http://schemas.microsoft.com/office/powerpoint/2010/main" val="2777991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Rectangle 9"/>
          <p:cNvSpPr>
            <a:spLocks noGrp="1" noChangeArrowheads="1"/>
          </p:cNvSpPr>
          <p:nvPr>
            <p:ph type="ftr" sz="quarter" idx="10"/>
          </p:nvPr>
        </p:nvSpPr>
        <p:spPr>
          <a:ln/>
        </p:spPr>
        <p:txBody>
          <a:bodyPr/>
          <a:lstStyle>
            <a:lvl1pPr>
              <a:defRPr/>
            </a:lvl1pPr>
          </a:lstStyle>
          <a:p>
            <a:pPr>
              <a:defRPr/>
            </a:pPr>
            <a:r>
              <a:rPr lang="de-DE"/>
              <a:t>| Renate Behrens  | Bibliothekskongress Leipzig | 19. März 2019</a:t>
            </a:r>
          </a:p>
        </p:txBody>
      </p:sp>
      <p:sp>
        <p:nvSpPr>
          <p:cNvPr id="4" name="Titel 1"/>
          <p:cNvSpPr>
            <a:spLocks noGrp="1"/>
          </p:cNvSpPr>
          <p:nvPr>
            <p:ph type="title"/>
          </p:nvPr>
        </p:nvSpPr>
        <p:spPr>
          <a:xfrm>
            <a:off x="411200" y="2056000"/>
            <a:ext cx="12079000" cy="1480320"/>
          </a:xfrm>
        </p:spPr>
        <p:txBody>
          <a:bodyPr/>
          <a:lstStyle>
            <a:lvl1pPr>
              <a:lnSpc>
                <a:spcPts val="4283"/>
              </a:lnSpc>
              <a:defRPr/>
            </a:lvl1pPr>
          </a:lstStyle>
          <a:p>
            <a:r>
              <a:rPr lang="de-DE"/>
              <a:t>Titelmasterformat durch Klicken bearbeiten</a:t>
            </a:r>
            <a:endParaRPr lang="de-DE" dirty="0"/>
          </a:p>
        </p:txBody>
      </p:sp>
    </p:spTree>
    <p:extLst>
      <p:ext uri="{BB962C8B-B14F-4D97-AF65-F5344CB8AC3E}">
        <p14:creationId xmlns:p14="http://schemas.microsoft.com/office/powerpoint/2010/main" val="1525602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r_mitLogo">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r>
              <a:rPr lang="de-DE"/>
              <a:t>| Renate Behrens  | Bibliothekskongress Leipzig | 19. März 2019</a:t>
            </a:r>
          </a:p>
        </p:txBody>
      </p:sp>
    </p:spTree>
    <p:extLst>
      <p:ext uri="{BB962C8B-B14F-4D97-AF65-F5344CB8AC3E}">
        <p14:creationId xmlns:p14="http://schemas.microsoft.com/office/powerpoint/2010/main" val="35914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ln/>
        </p:spPr>
        <p:txBody>
          <a:bodyPr/>
          <a:lstStyle>
            <a:lvl1pPr>
              <a:defRPr/>
            </a:lvl1pPr>
          </a:lstStyle>
          <a:p>
            <a:pPr>
              <a:defRPr/>
            </a:pPr>
            <a:r>
              <a:rPr lang="de-DE"/>
              <a:t>| Renate Behrens  | Bibliothekskongress Leipzig | 19. März 2019</a:t>
            </a:r>
          </a:p>
        </p:txBody>
      </p:sp>
    </p:spTree>
    <p:extLst>
      <p:ext uri="{BB962C8B-B14F-4D97-AF65-F5344CB8AC3E}">
        <p14:creationId xmlns:p14="http://schemas.microsoft.com/office/powerpoint/2010/main" val="3221953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und Objekt">
    <p:spTree>
      <p:nvGrpSpPr>
        <p:cNvPr id="1" name=""/>
        <p:cNvGrpSpPr/>
        <p:nvPr/>
      </p:nvGrpSpPr>
      <p:grpSpPr>
        <a:xfrm>
          <a:off x="0" y="0"/>
          <a:ext cx="0" cy="0"/>
          <a:chOff x="0" y="0"/>
          <a:chExt cx="0" cy="0"/>
        </a:xfrm>
      </p:grpSpPr>
      <p:sp>
        <p:nvSpPr>
          <p:cNvPr id="5" name="Rectangle 9"/>
          <p:cNvSpPr>
            <a:spLocks noGrp="1" noChangeArrowheads="1"/>
          </p:cNvSpPr>
          <p:nvPr>
            <p:ph type="ftr" sz="quarter" idx="10"/>
          </p:nvPr>
        </p:nvSpPr>
        <p:spPr>
          <a:ln/>
        </p:spPr>
        <p:txBody>
          <a:bodyPr/>
          <a:lstStyle>
            <a:lvl1pPr>
              <a:defRPr/>
            </a:lvl1pPr>
          </a:lstStyle>
          <a:p>
            <a:pPr>
              <a:defRPr/>
            </a:pPr>
            <a:r>
              <a:rPr lang="de-DE"/>
              <a:t>| Renate Behrens  | Bibliothekskongress Leipzig | 19. März 2019</a:t>
            </a:r>
          </a:p>
        </p:txBody>
      </p:sp>
      <p:sp>
        <p:nvSpPr>
          <p:cNvPr id="7" name="Titel 1"/>
          <p:cNvSpPr>
            <a:spLocks noGrp="1"/>
          </p:cNvSpPr>
          <p:nvPr>
            <p:ph type="title"/>
          </p:nvPr>
        </p:nvSpPr>
        <p:spPr>
          <a:xfrm>
            <a:off x="411200" y="2056000"/>
            <a:ext cx="12079000" cy="1480320"/>
          </a:xfrm>
        </p:spPr>
        <p:txBody>
          <a:bodyPr/>
          <a:lstStyle>
            <a:lvl1pPr>
              <a:lnSpc>
                <a:spcPts val="4283"/>
              </a:lnSpc>
              <a:defRPr/>
            </a:lvl1pPr>
          </a:lstStyle>
          <a:p>
            <a:r>
              <a:rPr lang="de-DE"/>
              <a:t>Titelmasterformat durch Klicken bearbeiten</a:t>
            </a:r>
            <a:endParaRPr lang="de-DE" dirty="0"/>
          </a:p>
        </p:txBody>
      </p:sp>
      <p:sp>
        <p:nvSpPr>
          <p:cNvPr id="8" name="Inhaltsplatzhalter 2"/>
          <p:cNvSpPr>
            <a:spLocks noGrp="1"/>
          </p:cNvSpPr>
          <p:nvPr>
            <p:ph idx="1"/>
          </p:nvPr>
        </p:nvSpPr>
        <p:spPr>
          <a:xfrm>
            <a:off x="411200" y="3837867"/>
            <a:ext cx="12079000" cy="5242800"/>
          </a:xfrm>
        </p:spPr>
        <p:txBody>
          <a:bodyPr/>
          <a:lstStyle>
            <a:lvl1pPr>
              <a:spcBef>
                <a:spcPts val="1285"/>
              </a:spcBef>
              <a:buNone/>
              <a:defRPr/>
            </a:lvl1pPr>
          </a:lstStyle>
          <a:p>
            <a:pPr lvl="0"/>
            <a:r>
              <a:rPr lang="de-DE"/>
              <a:t>Formatvorlagen des Textmasters bearbeiten</a:t>
            </a:r>
          </a:p>
        </p:txBody>
      </p:sp>
    </p:spTree>
    <p:extLst>
      <p:ext uri="{BB962C8B-B14F-4D97-AF65-F5344CB8AC3E}">
        <p14:creationId xmlns:p14="http://schemas.microsoft.com/office/powerpoint/2010/main" val="3461905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und zwei Objek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11200" y="3837867"/>
            <a:ext cx="5911000" cy="5242800"/>
          </a:xfrm>
        </p:spPr>
        <p:txBody>
          <a:bodyPr/>
          <a:lstStyle>
            <a:lvl1pPr>
              <a:spcBef>
                <a:spcPts val="1285"/>
              </a:spcBef>
              <a:buNone/>
              <a:defRPr sz="2856"/>
            </a:lvl1pPr>
            <a:lvl2pPr>
              <a:lnSpc>
                <a:spcPts val="2856"/>
              </a:lnSpc>
              <a:defRPr sz="2284"/>
            </a:lvl2pPr>
            <a:lvl3pPr>
              <a:lnSpc>
                <a:spcPts val="2856"/>
              </a:lnSpc>
              <a:defRPr sz="2284"/>
            </a:lvl3pPr>
            <a:lvl4pPr>
              <a:lnSpc>
                <a:spcPts val="2856"/>
              </a:lnSpc>
              <a:defRPr sz="2284"/>
            </a:lvl4pPr>
            <a:lvl5pPr>
              <a:lnSpc>
                <a:spcPts val="2856"/>
              </a:lnSpc>
              <a:defRPr sz="2284"/>
            </a:lvl5pPr>
            <a:lvl6pPr>
              <a:defRPr sz="2570"/>
            </a:lvl6pPr>
            <a:lvl7pPr>
              <a:defRPr sz="2570"/>
            </a:lvl7pPr>
            <a:lvl8pPr>
              <a:defRPr sz="2570"/>
            </a:lvl8pPr>
            <a:lvl9pPr>
              <a:defRPr sz="2570"/>
            </a:lvl9pPr>
          </a:lstStyle>
          <a:p>
            <a:pPr lvl="0"/>
            <a:r>
              <a:rPr lang="de-DE"/>
              <a:t>Formatvorlagen des Textmasters bearbeiten</a:t>
            </a:r>
          </a:p>
        </p:txBody>
      </p:sp>
      <p:sp>
        <p:nvSpPr>
          <p:cNvPr id="4" name="Inhaltsplatzhalter 3"/>
          <p:cNvSpPr>
            <a:spLocks noGrp="1"/>
          </p:cNvSpPr>
          <p:nvPr>
            <p:ph sz="half" idx="2"/>
          </p:nvPr>
        </p:nvSpPr>
        <p:spPr>
          <a:xfrm>
            <a:off x="6579200" y="3837867"/>
            <a:ext cx="5911000" cy="5242800"/>
          </a:xfrm>
        </p:spPr>
        <p:txBody>
          <a:bodyPr/>
          <a:lstStyle>
            <a:lvl1pPr>
              <a:spcBef>
                <a:spcPts val="1285"/>
              </a:spcBef>
              <a:buNone/>
              <a:defRPr sz="2856"/>
            </a:lvl1pPr>
            <a:lvl2pPr>
              <a:lnSpc>
                <a:spcPts val="2856"/>
              </a:lnSpc>
              <a:defRPr sz="2284"/>
            </a:lvl2pPr>
            <a:lvl3pPr>
              <a:lnSpc>
                <a:spcPts val="2856"/>
              </a:lnSpc>
              <a:defRPr sz="2284"/>
            </a:lvl3pPr>
            <a:lvl4pPr>
              <a:lnSpc>
                <a:spcPts val="2856"/>
              </a:lnSpc>
              <a:defRPr sz="2284"/>
            </a:lvl4pPr>
            <a:lvl5pPr>
              <a:lnSpc>
                <a:spcPts val="2856"/>
              </a:lnSpc>
              <a:defRPr sz="2284"/>
            </a:lvl5pPr>
            <a:lvl6pPr>
              <a:defRPr sz="2570"/>
            </a:lvl6pPr>
            <a:lvl7pPr>
              <a:defRPr sz="2570"/>
            </a:lvl7pPr>
            <a:lvl8pPr>
              <a:defRPr sz="2570"/>
            </a:lvl8pPr>
            <a:lvl9pPr>
              <a:defRPr sz="2570"/>
            </a:lvl9pPr>
          </a:lstStyle>
          <a:p>
            <a:pPr lvl="0"/>
            <a:r>
              <a:rPr lang="de-DE"/>
              <a:t>Formatvorlagen des Textmasters bearbeiten</a:t>
            </a:r>
          </a:p>
        </p:txBody>
      </p:sp>
      <p:sp>
        <p:nvSpPr>
          <p:cNvPr id="5" name="Rectangle 9"/>
          <p:cNvSpPr>
            <a:spLocks noGrp="1" noChangeArrowheads="1"/>
          </p:cNvSpPr>
          <p:nvPr>
            <p:ph type="ftr" sz="quarter" idx="10"/>
          </p:nvPr>
        </p:nvSpPr>
        <p:spPr>
          <a:ln/>
        </p:spPr>
        <p:txBody>
          <a:bodyPr/>
          <a:lstStyle>
            <a:lvl1pPr>
              <a:defRPr/>
            </a:lvl1pPr>
          </a:lstStyle>
          <a:p>
            <a:pPr>
              <a:defRPr/>
            </a:pPr>
            <a:r>
              <a:rPr lang="de-DE"/>
              <a:t>| Renate Behrens  | Bibliothekskongress Leipzig | 19. März 2019</a:t>
            </a:r>
          </a:p>
        </p:txBody>
      </p:sp>
      <p:sp>
        <p:nvSpPr>
          <p:cNvPr id="8" name="Titel 1"/>
          <p:cNvSpPr>
            <a:spLocks noGrp="1"/>
          </p:cNvSpPr>
          <p:nvPr>
            <p:ph type="title"/>
          </p:nvPr>
        </p:nvSpPr>
        <p:spPr>
          <a:xfrm>
            <a:off x="411200" y="2056000"/>
            <a:ext cx="12079000" cy="1480320"/>
          </a:xfrm>
        </p:spPr>
        <p:txBody>
          <a:bodyPr/>
          <a:lstStyle>
            <a:lvl1pPr>
              <a:lnSpc>
                <a:spcPts val="4283"/>
              </a:lnSpc>
              <a:defRPr/>
            </a:lvl1pPr>
          </a:lstStyle>
          <a:p>
            <a:r>
              <a:rPr lang="de-DE"/>
              <a:t>Titelmasterformat durch Klicken bearbeiten</a:t>
            </a:r>
            <a:endParaRPr lang="de-DE" dirty="0"/>
          </a:p>
        </p:txBody>
      </p:sp>
    </p:spTree>
    <p:extLst>
      <p:ext uri="{BB962C8B-B14F-4D97-AF65-F5344CB8AC3E}">
        <p14:creationId xmlns:p14="http://schemas.microsoft.com/office/powerpoint/2010/main" val="2419844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0C43566-6046-4E9C-8D17-ED54F38F8A33}"/>
              </a:ext>
            </a:extLst>
          </p:cNvPr>
          <p:cNvSpPr>
            <a:spLocks noGrp="1"/>
          </p:cNvSpPr>
          <p:nvPr>
            <p:ph type="dt" sz="half" idx="10"/>
          </p:nvPr>
        </p:nvSpPr>
        <p:spPr/>
        <p:txBody>
          <a:bodyPr/>
          <a:lstStyle/>
          <a:p>
            <a:fld id="{CA9DFB21-2B77-4727-8DA0-73215DD5C57C}" type="datetime4">
              <a:rPr lang="en-US" smtClean="0"/>
              <a:t>March 19, 2019</a:t>
            </a:fld>
            <a:endParaRPr lang="en-US" dirty="0"/>
          </a:p>
        </p:txBody>
      </p:sp>
      <p:sp>
        <p:nvSpPr>
          <p:cNvPr id="4" name="Slide Number Placeholder 3">
            <a:extLst>
              <a:ext uri="{FF2B5EF4-FFF2-40B4-BE49-F238E27FC236}">
                <a16:creationId xmlns:a16="http://schemas.microsoft.com/office/drawing/2014/main" id="{449AE417-89F3-4937-8D80-F2DD32C664B8}"/>
              </a:ext>
            </a:extLst>
          </p:cNvPr>
          <p:cNvSpPr>
            <a:spLocks noGrp="1"/>
          </p:cNvSpPr>
          <p:nvPr>
            <p:ph type="sldNum" sz="quarter" idx="11"/>
          </p:nvPr>
        </p:nvSpPr>
        <p:spPr/>
        <p:txBody>
          <a:bodyPr/>
          <a:lstStyle/>
          <a:p>
            <a:pPr algn="ctr"/>
            <a:fld id="{6B918772-37A3-47DC-BE01-33CAE9FCB74A}" type="slidenum">
              <a:rPr lang="en-US" smtClean="0"/>
              <a:pPr algn="ctr"/>
              <a:t>‹#›</a:t>
            </a:fld>
            <a:endParaRPr lang="en-US" dirty="0"/>
          </a:p>
        </p:txBody>
      </p:sp>
      <p:sp>
        <p:nvSpPr>
          <p:cNvPr id="5" name="Title 1">
            <a:extLst>
              <a:ext uri="{FF2B5EF4-FFF2-40B4-BE49-F238E27FC236}">
                <a16:creationId xmlns:a16="http://schemas.microsoft.com/office/drawing/2014/main" id="{043FAD77-7179-4530-8741-F8500359AB01}"/>
              </a:ext>
            </a:extLst>
          </p:cNvPr>
          <p:cNvSpPr>
            <a:spLocks noGrp="1"/>
          </p:cNvSpPr>
          <p:nvPr>
            <p:ph type="title" hasCustomPrompt="1"/>
          </p:nvPr>
        </p:nvSpPr>
        <p:spPr>
          <a:xfrm>
            <a:off x="897811" y="520700"/>
            <a:ext cx="7223988" cy="1893888"/>
          </a:xfrm>
          <a:prstGeom prst="rect">
            <a:avLst/>
          </a:prstGeom>
        </p:spPr>
        <p:txBody>
          <a:bodyPr/>
          <a:lstStyle>
            <a:lvl1pPr>
              <a:defRPr sz="8592">
                <a:solidFill>
                  <a:srgbClr val="203189"/>
                </a:solidFill>
              </a:defRPr>
            </a:lvl1pPr>
          </a:lstStyle>
          <a:p>
            <a:r>
              <a:rPr lang="en-US" dirty="0"/>
              <a:t>Title</a:t>
            </a:r>
          </a:p>
        </p:txBody>
      </p:sp>
      <p:sp>
        <p:nvSpPr>
          <p:cNvPr id="6" name="object 2">
            <a:extLst>
              <a:ext uri="{FF2B5EF4-FFF2-40B4-BE49-F238E27FC236}">
                <a16:creationId xmlns:a16="http://schemas.microsoft.com/office/drawing/2014/main" id="{2D0B4B6A-2A81-4C9F-B649-C12A8B0BD189}"/>
              </a:ext>
            </a:extLst>
          </p:cNvPr>
          <p:cNvSpPr/>
          <p:nvPr userDrawn="1"/>
        </p:nvSpPr>
        <p:spPr>
          <a:xfrm>
            <a:off x="9165487" y="0"/>
            <a:ext cx="3890113" cy="4848542"/>
          </a:xfrm>
          <a:prstGeom prst="rect">
            <a:avLst/>
          </a:prstGeom>
          <a:blipFill>
            <a:blip r:embed="rId2" cstate="print"/>
            <a:stretch>
              <a:fillRect/>
            </a:stretch>
          </a:blipFill>
        </p:spPr>
        <p:txBody>
          <a:bodyPr wrap="square" lIns="0" tIns="0" rIns="0" bIns="0" rtlCol="0"/>
          <a:lstStyle/>
          <a:p>
            <a:endParaRPr sz="1345"/>
          </a:p>
        </p:txBody>
      </p:sp>
      <p:sp>
        <p:nvSpPr>
          <p:cNvPr id="7" name="Text Placeholder 6">
            <a:extLst>
              <a:ext uri="{FF2B5EF4-FFF2-40B4-BE49-F238E27FC236}">
                <a16:creationId xmlns:a16="http://schemas.microsoft.com/office/drawing/2014/main" id="{CAB047D8-AC63-4F78-8530-D1DE054AE735}"/>
              </a:ext>
            </a:extLst>
          </p:cNvPr>
          <p:cNvSpPr>
            <a:spLocks noGrp="1"/>
          </p:cNvSpPr>
          <p:nvPr>
            <p:ph type="body" sz="quarter" idx="12" hasCustomPrompt="1"/>
          </p:nvPr>
        </p:nvSpPr>
        <p:spPr>
          <a:xfrm>
            <a:off x="897810" y="2762250"/>
            <a:ext cx="10070412" cy="4343400"/>
          </a:xfrm>
          <a:prstGeom prst="rect">
            <a:avLst/>
          </a:prstGeom>
        </p:spPr>
        <p:txBody>
          <a:bodyPr/>
          <a:lstStyle>
            <a:lvl1pPr>
              <a:defRPr sz="1793"/>
            </a:lvl1pPr>
          </a:lstStyle>
          <a:p>
            <a:pPr lvl="0"/>
            <a:r>
              <a:rPr lang="en-US" dirty="0"/>
              <a:t>Click to insert text.</a:t>
            </a:r>
          </a:p>
        </p:txBody>
      </p:sp>
    </p:spTree>
    <p:extLst>
      <p:ext uri="{BB962C8B-B14F-4D97-AF65-F5344CB8AC3E}">
        <p14:creationId xmlns:p14="http://schemas.microsoft.com/office/powerpoint/2010/main" val="2458006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1BA9CF6-AB2D-46CF-8D43-4A16861899F5}"/>
              </a:ext>
            </a:extLst>
          </p:cNvPr>
          <p:cNvSpPr>
            <a:spLocks noGrp="1"/>
          </p:cNvSpPr>
          <p:nvPr>
            <p:ph type="dt" sz="half" idx="10"/>
          </p:nvPr>
        </p:nvSpPr>
        <p:spPr/>
        <p:txBody>
          <a:bodyPr/>
          <a:lstStyle/>
          <a:p>
            <a:fld id="{D2008080-C00F-4680-BFFC-33C890FA1B66}" type="datetime4">
              <a:rPr lang="en-US" smtClean="0"/>
              <a:t>March 19, 2019</a:t>
            </a:fld>
            <a:endParaRPr lang="en-US" dirty="0"/>
          </a:p>
        </p:txBody>
      </p:sp>
      <p:sp>
        <p:nvSpPr>
          <p:cNvPr id="4" name="Slide Number Placeholder 3">
            <a:extLst>
              <a:ext uri="{FF2B5EF4-FFF2-40B4-BE49-F238E27FC236}">
                <a16:creationId xmlns:a16="http://schemas.microsoft.com/office/drawing/2014/main" id="{5FC0936E-F890-4240-8C96-18902985B99A}"/>
              </a:ext>
            </a:extLst>
          </p:cNvPr>
          <p:cNvSpPr>
            <a:spLocks noGrp="1"/>
          </p:cNvSpPr>
          <p:nvPr>
            <p:ph type="sldNum" sz="quarter" idx="11"/>
          </p:nvPr>
        </p:nvSpPr>
        <p:spPr/>
        <p:txBody>
          <a:bodyPr/>
          <a:lstStyle/>
          <a:p>
            <a:pPr algn="ctr"/>
            <a:fld id="{6B918772-37A3-47DC-BE01-33CAE9FCB74A}" type="slidenum">
              <a:rPr lang="en-US" smtClean="0"/>
              <a:pPr algn="ctr"/>
              <a:t>‹#›</a:t>
            </a:fld>
            <a:endParaRPr lang="en-US" dirty="0"/>
          </a:p>
        </p:txBody>
      </p:sp>
      <p:sp>
        <p:nvSpPr>
          <p:cNvPr id="5" name="object 2">
            <a:extLst>
              <a:ext uri="{FF2B5EF4-FFF2-40B4-BE49-F238E27FC236}">
                <a16:creationId xmlns:a16="http://schemas.microsoft.com/office/drawing/2014/main" id="{D34479D8-3FF8-47A6-AFE0-325303D56120}"/>
              </a:ext>
            </a:extLst>
          </p:cNvPr>
          <p:cNvSpPr/>
          <p:nvPr userDrawn="1"/>
        </p:nvSpPr>
        <p:spPr>
          <a:xfrm>
            <a:off x="0" y="0"/>
            <a:ext cx="4714931" cy="5876582"/>
          </a:xfrm>
          <a:prstGeom prst="rect">
            <a:avLst/>
          </a:prstGeom>
          <a:blipFill>
            <a:blip r:embed="rId2" cstate="print"/>
            <a:stretch>
              <a:fillRect/>
            </a:stretch>
          </a:blipFill>
        </p:spPr>
        <p:txBody>
          <a:bodyPr wrap="square" lIns="0" tIns="0" rIns="0" bIns="0" rtlCol="0"/>
          <a:lstStyle/>
          <a:p>
            <a:endParaRPr sz="1345"/>
          </a:p>
        </p:txBody>
      </p:sp>
      <p:sp>
        <p:nvSpPr>
          <p:cNvPr id="6" name="object 3">
            <a:extLst>
              <a:ext uri="{FF2B5EF4-FFF2-40B4-BE49-F238E27FC236}">
                <a16:creationId xmlns:a16="http://schemas.microsoft.com/office/drawing/2014/main" id="{0BCB6BE5-C74F-4DEB-9DB1-035B3B8BF99F}"/>
              </a:ext>
            </a:extLst>
          </p:cNvPr>
          <p:cNvSpPr/>
          <p:nvPr userDrawn="1"/>
        </p:nvSpPr>
        <p:spPr>
          <a:xfrm>
            <a:off x="0" y="793752"/>
            <a:ext cx="5058096" cy="914400"/>
          </a:xfrm>
          <a:custGeom>
            <a:avLst/>
            <a:gdLst/>
            <a:ahLst/>
            <a:cxnLst/>
            <a:rect l="l" t="t" r="r" b="b"/>
            <a:pathLst>
              <a:path w="6770370" h="914400">
                <a:moveTo>
                  <a:pt x="6769963" y="0"/>
                </a:moveTo>
                <a:lnTo>
                  <a:pt x="0" y="0"/>
                </a:lnTo>
                <a:lnTo>
                  <a:pt x="0" y="914400"/>
                </a:lnTo>
                <a:lnTo>
                  <a:pt x="5803036" y="914400"/>
                </a:lnTo>
                <a:lnTo>
                  <a:pt x="6769963" y="0"/>
                </a:lnTo>
                <a:close/>
              </a:path>
            </a:pathLst>
          </a:custGeom>
          <a:solidFill>
            <a:srgbClr val="203189"/>
          </a:solidFill>
        </p:spPr>
        <p:txBody>
          <a:bodyPr wrap="square" lIns="0" tIns="0" rIns="0" bIns="0" rtlCol="0"/>
          <a:lstStyle/>
          <a:p>
            <a:endParaRPr sz="1345" dirty="0"/>
          </a:p>
        </p:txBody>
      </p:sp>
      <p:sp>
        <p:nvSpPr>
          <p:cNvPr id="7" name="TextBox 6">
            <a:extLst>
              <a:ext uri="{FF2B5EF4-FFF2-40B4-BE49-F238E27FC236}">
                <a16:creationId xmlns:a16="http://schemas.microsoft.com/office/drawing/2014/main" id="{5289DB7F-780C-47BB-B26D-B55B3217E60E}"/>
              </a:ext>
            </a:extLst>
          </p:cNvPr>
          <p:cNvSpPr txBox="1"/>
          <p:nvPr userDrawn="1"/>
        </p:nvSpPr>
        <p:spPr>
          <a:xfrm>
            <a:off x="-929832" y="781051"/>
            <a:ext cx="5294349" cy="644151"/>
          </a:xfrm>
          <a:prstGeom prst="rect">
            <a:avLst/>
          </a:prstGeom>
          <a:noFill/>
        </p:spPr>
        <p:txBody>
          <a:bodyPr wrap="square" rtlCol="0">
            <a:spAutoFit/>
          </a:bodyPr>
          <a:lstStyle/>
          <a:p>
            <a:pPr algn="r"/>
            <a:r>
              <a:rPr lang="en-US" sz="3586" dirty="0">
                <a:solidFill>
                  <a:schemeClr val="bg1"/>
                </a:solidFill>
                <a:latin typeface="Calibri Light" panose="020F0302020204030204" pitchFamily="34" charset="0"/>
              </a:rPr>
              <a:t>overview </a:t>
            </a:r>
          </a:p>
        </p:txBody>
      </p:sp>
    </p:spTree>
    <p:extLst>
      <p:ext uri="{BB962C8B-B14F-4D97-AF65-F5344CB8AC3E}">
        <p14:creationId xmlns:p14="http://schemas.microsoft.com/office/powerpoint/2010/main" val="1478009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51833AC-CE29-412E-9586-A2CCCF756ADD}"/>
              </a:ext>
            </a:extLst>
          </p:cNvPr>
          <p:cNvSpPr>
            <a:spLocks noGrp="1"/>
          </p:cNvSpPr>
          <p:nvPr>
            <p:ph type="dt" sz="half" idx="10"/>
          </p:nvPr>
        </p:nvSpPr>
        <p:spPr/>
        <p:txBody>
          <a:bodyPr/>
          <a:lstStyle/>
          <a:p>
            <a:fld id="{D0F6B087-20D5-46FC-9AC3-EF55EF059985}" type="datetime4">
              <a:rPr lang="en-US" smtClean="0"/>
              <a:t>March 19, 2019</a:t>
            </a:fld>
            <a:endParaRPr lang="en-US" dirty="0"/>
          </a:p>
        </p:txBody>
      </p:sp>
      <p:sp>
        <p:nvSpPr>
          <p:cNvPr id="4" name="Slide Number Placeholder 3">
            <a:extLst>
              <a:ext uri="{FF2B5EF4-FFF2-40B4-BE49-F238E27FC236}">
                <a16:creationId xmlns:a16="http://schemas.microsoft.com/office/drawing/2014/main" id="{5785548F-1227-419F-8672-16150B2A2784}"/>
              </a:ext>
            </a:extLst>
          </p:cNvPr>
          <p:cNvSpPr>
            <a:spLocks noGrp="1"/>
          </p:cNvSpPr>
          <p:nvPr>
            <p:ph type="sldNum" sz="quarter" idx="11"/>
          </p:nvPr>
        </p:nvSpPr>
        <p:spPr/>
        <p:txBody>
          <a:bodyPr/>
          <a:lstStyle/>
          <a:p>
            <a:pPr algn="ctr"/>
            <a:fld id="{6B918772-37A3-47DC-BE01-33CAE9FCB74A}" type="slidenum">
              <a:rPr lang="en-US" smtClean="0"/>
              <a:pPr algn="ctr"/>
              <a:t>‹#›</a:t>
            </a:fld>
            <a:endParaRPr lang="en-US" dirty="0"/>
          </a:p>
        </p:txBody>
      </p:sp>
      <p:sp>
        <p:nvSpPr>
          <p:cNvPr id="5" name="object 2">
            <a:extLst>
              <a:ext uri="{FF2B5EF4-FFF2-40B4-BE49-F238E27FC236}">
                <a16:creationId xmlns:a16="http://schemas.microsoft.com/office/drawing/2014/main" id="{1E9B1FBC-B132-49E1-B55E-D2FA9F7C099B}"/>
              </a:ext>
            </a:extLst>
          </p:cNvPr>
          <p:cNvSpPr/>
          <p:nvPr userDrawn="1"/>
        </p:nvSpPr>
        <p:spPr>
          <a:xfrm>
            <a:off x="9165487" y="0"/>
            <a:ext cx="3890113" cy="4848542"/>
          </a:xfrm>
          <a:prstGeom prst="rect">
            <a:avLst/>
          </a:prstGeom>
          <a:blipFill>
            <a:blip r:embed="rId2" cstate="print"/>
            <a:stretch>
              <a:fillRect/>
            </a:stretch>
          </a:blipFill>
        </p:spPr>
        <p:txBody>
          <a:bodyPr wrap="square" lIns="0" tIns="0" rIns="0" bIns="0" rtlCol="0"/>
          <a:lstStyle/>
          <a:p>
            <a:endParaRPr sz="1345"/>
          </a:p>
        </p:txBody>
      </p:sp>
      <p:sp>
        <p:nvSpPr>
          <p:cNvPr id="6" name="object 3">
            <a:extLst>
              <a:ext uri="{FF2B5EF4-FFF2-40B4-BE49-F238E27FC236}">
                <a16:creationId xmlns:a16="http://schemas.microsoft.com/office/drawing/2014/main" id="{1BDD7E71-4917-4E7C-ABFD-6A843BCDCA0D}"/>
              </a:ext>
            </a:extLst>
          </p:cNvPr>
          <p:cNvSpPr/>
          <p:nvPr userDrawn="1"/>
        </p:nvSpPr>
        <p:spPr>
          <a:xfrm>
            <a:off x="8405156" y="793752"/>
            <a:ext cx="4650583" cy="914400"/>
          </a:xfrm>
          <a:custGeom>
            <a:avLst/>
            <a:gdLst/>
            <a:ahLst/>
            <a:cxnLst/>
            <a:rect l="l" t="t" r="r" b="b"/>
            <a:pathLst>
              <a:path w="6224905" h="914400">
                <a:moveTo>
                  <a:pt x="6224727" y="0"/>
                </a:moveTo>
                <a:lnTo>
                  <a:pt x="0" y="0"/>
                </a:lnTo>
                <a:lnTo>
                  <a:pt x="966927" y="914400"/>
                </a:lnTo>
                <a:lnTo>
                  <a:pt x="6224727" y="914400"/>
                </a:lnTo>
                <a:lnTo>
                  <a:pt x="6224727" y="0"/>
                </a:lnTo>
                <a:close/>
              </a:path>
            </a:pathLst>
          </a:custGeom>
          <a:solidFill>
            <a:srgbClr val="203189"/>
          </a:solidFill>
        </p:spPr>
        <p:txBody>
          <a:bodyPr wrap="square" lIns="0" tIns="0" rIns="0" bIns="0" rtlCol="0"/>
          <a:lstStyle/>
          <a:p>
            <a:endParaRPr sz="1345" dirty="0"/>
          </a:p>
        </p:txBody>
      </p:sp>
      <p:sp>
        <p:nvSpPr>
          <p:cNvPr id="7" name="TextBox 6">
            <a:extLst>
              <a:ext uri="{FF2B5EF4-FFF2-40B4-BE49-F238E27FC236}">
                <a16:creationId xmlns:a16="http://schemas.microsoft.com/office/drawing/2014/main" id="{420C29F6-276F-4ED4-8E5F-E4899554D283}"/>
              </a:ext>
            </a:extLst>
          </p:cNvPr>
          <p:cNvSpPr txBox="1"/>
          <p:nvPr userDrawn="1"/>
        </p:nvSpPr>
        <p:spPr>
          <a:xfrm>
            <a:off x="9089582" y="781051"/>
            <a:ext cx="5294349" cy="644151"/>
          </a:xfrm>
          <a:prstGeom prst="rect">
            <a:avLst/>
          </a:prstGeom>
          <a:noFill/>
        </p:spPr>
        <p:txBody>
          <a:bodyPr wrap="square" rtlCol="0">
            <a:spAutoFit/>
          </a:bodyPr>
          <a:lstStyle/>
          <a:p>
            <a:r>
              <a:rPr lang="en-US" sz="3586" dirty="0">
                <a:solidFill>
                  <a:schemeClr val="bg1"/>
                </a:solidFill>
                <a:latin typeface="Calibri Light" panose="020F0302020204030204" pitchFamily="34" charset="0"/>
              </a:rPr>
              <a:t>overview</a:t>
            </a:r>
          </a:p>
        </p:txBody>
      </p:sp>
    </p:spTree>
    <p:extLst>
      <p:ext uri="{BB962C8B-B14F-4D97-AF65-F5344CB8AC3E}">
        <p14:creationId xmlns:p14="http://schemas.microsoft.com/office/powerpoint/2010/main" val="939323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B7A163D-3886-46C1-8E21-E308A8AB96A1}"/>
              </a:ext>
            </a:extLst>
          </p:cNvPr>
          <p:cNvSpPr>
            <a:spLocks noGrp="1"/>
          </p:cNvSpPr>
          <p:nvPr>
            <p:ph type="dt" sz="half" idx="10"/>
          </p:nvPr>
        </p:nvSpPr>
        <p:spPr/>
        <p:txBody>
          <a:bodyPr/>
          <a:lstStyle/>
          <a:p>
            <a:fld id="{C8C36631-B86C-466A-BEA1-F9227B57F3C2}" type="datetime4">
              <a:rPr lang="en-US" smtClean="0"/>
              <a:t>March 19, 2019</a:t>
            </a:fld>
            <a:endParaRPr lang="en-US" dirty="0"/>
          </a:p>
        </p:txBody>
      </p:sp>
      <p:sp>
        <p:nvSpPr>
          <p:cNvPr id="4" name="Slide Number Placeholder 3">
            <a:extLst>
              <a:ext uri="{FF2B5EF4-FFF2-40B4-BE49-F238E27FC236}">
                <a16:creationId xmlns:a16="http://schemas.microsoft.com/office/drawing/2014/main" id="{95700779-0233-4175-AB80-845BB3D39F2F}"/>
              </a:ext>
            </a:extLst>
          </p:cNvPr>
          <p:cNvSpPr>
            <a:spLocks noGrp="1"/>
          </p:cNvSpPr>
          <p:nvPr>
            <p:ph type="sldNum" sz="quarter" idx="11"/>
          </p:nvPr>
        </p:nvSpPr>
        <p:spPr/>
        <p:txBody>
          <a:bodyPr/>
          <a:lstStyle/>
          <a:p>
            <a:pPr algn="ctr"/>
            <a:fld id="{6B918772-37A3-47DC-BE01-33CAE9FCB74A}" type="slidenum">
              <a:rPr lang="en-US" smtClean="0"/>
              <a:pPr algn="ctr"/>
              <a:t>‹#›</a:t>
            </a:fld>
            <a:endParaRPr lang="en-US" dirty="0"/>
          </a:p>
        </p:txBody>
      </p:sp>
      <p:sp>
        <p:nvSpPr>
          <p:cNvPr id="5" name="Holder 3">
            <a:extLst>
              <a:ext uri="{FF2B5EF4-FFF2-40B4-BE49-F238E27FC236}">
                <a16:creationId xmlns:a16="http://schemas.microsoft.com/office/drawing/2014/main" id="{CBA3B939-BD69-4490-A25D-1CF869864331}"/>
              </a:ext>
            </a:extLst>
          </p:cNvPr>
          <p:cNvSpPr>
            <a:spLocks noGrp="1"/>
          </p:cNvSpPr>
          <p:nvPr>
            <p:ph idx="1" hasCustomPrompt="1"/>
          </p:nvPr>
        </p:nvSpPr>
        <p:spPr>
          <a:xfrm>
            <a:off x="4990731" y="4057650"/>
            <a:ext cx="8064869" cy="689869"/>
          </a:xfrm>
          <a:prstGeom prst="rect">
            <a:avLst/>
          </a:prstGeom>
        </p:spPr>
        <p:txBody>
          <a:bodyPr wrap="square" lIns="0" tIns="0" rIns="0" bIns="0">
            <a:spAutoFit/>
          </a:bodyPr>
          <a:lstStyle>
            <a:lvl1pPr algn="ctr">
              <a:defRPr sz="4483">
                <a:solidFill>
                  <a:srgbClr val="203189"/>
                </a:solidFill>
                <a:latin typeface="Calibri Light" panose="020F0302020204030204" pitchFamily="34" charset="0"/>
              </a:defRPr>
            </a:lvl1pPr>
          </a:lstStyle>
          <a:p>
            <a:r>
              <a:rPr lang="en-US" dirty="0"/>
              <a:t>Conclusion</a:t>
            </a:r>
            <a:endParaRPr dirty="0"/>
          </a:p>
        </p:txBody>
      </p:sp>
      <p:sp>
        <p:nvSpPr>
          <p:cNvPr id="6" name="bk object 16">
            <a:extLst>
              <a:ext uri="{FF2B5EF4-FFF2-40B4-BE49-F238E27FC236}">
                <a16:creationId xmlns:a16="http://schemas.microsoft.com/office/drawing/2014/main" id="{FAA1E53A-6FBD-4DBE-8C0D-055893377F68}"/>
              </a:ext>
            </a:extLst>
          </p:cNvPr>
          <p:cNvSpPr/>
          <p:nvPr userDrawn="1"/>
        </p:nvSpPr>
        <p:spPr>
          <a:xfrm>
            <a:off x="0" y="1009650"/>
            <a:ext cx="7688230" cy="7581900"/>
          </a:xfrm>
          <a:prstGeom prst="rect">
            <a:avLst/>
          </a:prstGeom>
          <a:blipFill>
            <a:blip r:embed="rId2" cstate="print"/>
            <a:stretch>
              <a:fillRect/>
            </a:stretch>
          </a:blipFill>
        </p:spPr>
        <p:txBody>
          <a:bodyPr wrap="square" lIns="0" tIns="0" rIns="0" bIns="0" rtlCol="0"/>
          <a:lstStyle/>
          <a:p>
            <a:endParaRPr sz="1345"/>
          </a:p>
        </p:txBody>
      </p:sp>
      <p:sp>
        <p:nvSpPr>
          <p:cNvPr id="7" name="bk object 17">
            <a:extLst>
              <a:ext uri="{FF2B5EF4-FFF2-40B4-BE49-F238E27FC236}">
                <a16:creationId xmlns:a16="http://schemas.microsoft.com/office/drawing/2014/main" id="{C220C9F3-64AA-448A-9B0B-92D658D4D759}"/>
              </a:ext>
            </a:extLst>
          </p:cNvPr>
          <p:cNvSpPr/>
          <p:nvPr userDrawn="1"/>
        </p:nvSpPr>
        <p:spPr>
          <a:xfrm>
            <a:off x="0" y="5556250"/>
            <a:ext cx="1869152" cy="3035300"/>
          </a:xfrm>
          <a:custGeom>
            <a:avLst/>
            <a:gdLst/>
            <a:ahLst/>
            <a:cxnLst/>
            <a:rect l="l" t="t" r="r" b="b"/>
            <a:pathLst>
              <a:path w="2501900" h="3035300">
                <a:moveTo>
                  <a:pt x="0" y="0"/>
                </a:moveTo>
                <a:lnTo>
                  <a:pt x="0" y="3035300"/>
                </a:lnTo>
                <a:lnTo>
                  <a:pt x="2501455" y="3035300"/>
                </a:lnTo>
                <a:lnTo>
                  <a:pt x="0" y="0"/>
                </a:lnTo>
                <a:close/>
              </a:path>
            </a:pathLst>
          </a:custGeom>
          <a:solidFill>
            <a:srgbClr val="203189"/>
          </a:solidFill>
        </p:spPr>
        <p:txBody>
          <a:bodyPr wrap="square" lIns="0" tIns="0" rIns="0" bIns="0" rtlCol="0"/>
          <a:lstStyle/>
          <a:p>
            <a:endParaRPr sz="1345"/>
          </a:p>
        </p:txBody>
      </p:sp>
      <p:sp>
        <p:nvSpPr>
          <p:cNvPr id="8" name="bk object 19">
            <a:extLst>
              <a:ext uri="{FF2B5EF4-FFF2-40B4-BE49-F238E27FC236}">
                <a16:creationId xmlns:a16="http://schemas.microsoft.com/office/drawing/2014/main" id="{593C4038-930A-43D6-BE50-90E2A5DB29B3}"/>
              </a:ext>
            </a:extLst>
          </p:cNvPr>
          <p:cNvSpPr/>
          <p:nvPr userDrawn="1"/>
        </p:nvSpPr>
        <p:spPr>
          <a:xfrm>
            <a:off x="0" y="342900"/>
            <a:ext cx="13055600" cy="914400"/>
          </a:xfrm>
          <a:custGeom>
            <a:avLst/>
            <a:gdLst/>
            <a:ahLst/>
            <a:cxnLst/>
            <a:rect l="l" t="t" r="r" b="b"/>
            <a:pathLst>
              <a:path w="17475200" h="914400">
                <a:moveTo>
                  <a:pt x="0" y="914400"/>
                </a:moveTo>
                <a:lnTo>
                  <a:pt x="17475200" y="914400"/>
                </a:lnTo>
                <a:lnTo>
                  <a:pt x="17475200" y="0"/>
                </a:lnTo>
                <a:lnTo>
                  <a:pt x="0" y="0"/>
                </a:lnTo>
                <a:lnTo>
                  <a:pt x="0" y="914400"/>
                </a:lnTo>
                <a:close/>
              </a:path>
            </a:pathLst>
          </a:custGeom>
          <a:solidFill>
            <a:srgbClr val="203189"/>
          </a:solidFill>
        </p:spPr>
        <p:txBody>
          <a:bodyPr wrap="square" lIns="0" tIns="0" rIns="0" bIns="0" rtlCol="0"/>
          <a:lstStyle/>
          <a:p>
            <a:endParaRPr sz="1345"/>
          </a:p>
        </p:txBody>
      </p:sp>
      <p:sp>
        <p:nvSpPr>
          <p:cNvPr id="9" name="Holder 2">
            <a:extLst>
              <a:ext uri="{FF2B5EF4-FFF2-40B4-BE49-F238E27FC236}">
                <a16:creationId xmlns:a16="http://schemas.microsoft.com/office/drawing/2014/main" id="{E2A89CE0-A685-4873-8C87-2996DED585AC}"/>
              </a:ext>
            </a:extLst>
          </p:cNvPr>
          <p:cNvSpPr>
            <a:spLocks noGrp="1"/>
          </p:cNvSpPr>
          <p:nvPr>
            <p:ph type="title" hasCustomPrompt="1"/>
          </p:nvPr>
        </p:nvSpPr>
        <p:spPr>
          <a:xfrm>
            <a:off x="400705" y="578764"/>
            <a:ext cx="12254189" cy="321948"/>
          </a:xfrm>
          <a:prstGeom prst="rect">
            <a:avLst/>
          </a:prstGeom>
        </p:spPr>
        <p:txBody>
          <a:bodyPr wrap="square" lIns="0" tIns="0" rIns="0" bIns="0">
            <a:spAutoFit/>
          </a:bodyPr>
          <a:lstStyle>
            <a:lvl1pPr>
              <a:defRPr sz="2092" b="1" i="0">
                <a:solidFill>
                  <a:schemeClr val="bg1"/>
                </a:solidFill>
                <a:latin typeface="Calibri"/>
                <a:cs typeface="Calibri"/>
              </a:defRPr>
            </a:lvl1pPr>
          </a:lstStyle>
          <a:p>
            <a:r>
              <a:rPr lang="en-US" dirty="0"/>
              <a:t>Part 2</a:t>
            </a:r>
            <a:endParaRPr dirty="0"/>
          </a:p>
        </p:txBody>
      </p:sp>
    </p:spTree>
    <p:extLst>
      <p:ext uri="{BB962C8B-B14F-4D97-AF65-F5344CB8AC3E}">
        <p14:creationId xmlns:p14="http://schemas.microsoft.com/office/powerpoint/2010/main" val="386664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CE6F2EA-0AF8-4EF4-BD94-B4017F857E12}"/>
              </a:ext>
            </a:extLst>
          </p:cNvPr>
          <p:cNvSpPr>
            <a:spLocks noGrp="1"/>
          </p:cNvSpPr>
          <p:nvPr>
            <p:ph type="dt" sz="half" idx="10"/>
          </p:nvPr>
        </p:nvSpPr>
        <p:spPr/>
        <p:txBody>
          <a:bodyPr/>
          <a:lstStyle/>
          <a:p>
            <a:fld id="{272804E9-DEAF-46AD-95B2-D63C78700BF2}" type="datetime4">
              <a:rPr lang="en-US" smtClean="0"/>
              <a:t>March 19, 2019</a:t>
            </a:fld>
            <a:endParaRPr lang="en-US" dirty="0"/>
          </a:p>
        </p:txBody>
      </p:sp>
      <p:sp>
        <p:nvSpPr>
          <p:cNvPr id="4" name="Slide Number Placeholder 3">
            <a:extLst>
              <a:ext uri="{FF2B5EF4-FFF2-40B4-BE49-F238E27FC236}">
                <a16:creationId xmlns:a16="http://schemas.microsoft.com/office/drawing/2014/main" id="{5C3EDB0C-E1C2-4B21-AE98-8E76A7AA44C2}"/>
              </a:ext>
            </a:extLst>
          </p:cNvPr>
          <p:cNvSpPr>
            <a:spLocks noGrp="1"/>
          </p:cNvSpPr>
          <p:nvPr>
            <p:ph type="sldNum" sz="quarter" idx="11"/>
          </p:nvPr>
        </p:nvSpPr>
        <p:spPr/>
        <p:txBody>
          <a:bodyPr/>
          <a:lstStyle/>
          <a:p>
            <a:pPr algn="ctr"/>
            <a:fld id="{6B918772-37A3-47DC-BE01-33CAE9FCB74A}" type="slidenum">
              <a:rPr lang="en-US" smtClean="0"/>
              <a:pPr algn="ctr"/>
              <a:t>‹#›</a:t>
            </a:fld>
            <a:endParaRPr lang="en-US" dirty="0"/>
          </a:p>
        </p:txBody>
      </p:sp>
    </p:spTree>
    <p:extLst>
      <p:ext uri="{BB962C8B-B14F-4D97-AF65-F5344CB8AC3E}">
        <p14:creationId xmlns:p14="http://schemas.microsoft.com/office/powerpoint/2010/main" val="653231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73D40DF-A59E-46E6-A858-FB93D3B74F6C}"/>
              </a:ext>
            </a:extLst>
          </p:cNvPr>
          <p:cNvSpPr>
            <a:spLocks noGrp="1"/>
          </p:cNvSpPr>
          <p:nvPr>
            <p:ph type="dt" sz="half" idx="10"/>
          </p:nvPr>
        </p:nvSpPr>
        <p:spPr/>
        <p:txBody>
          <a:bodyPr/>
          <a:lstStyle/>
          <a:p>
            <a:fld id="{E001E81F-CAD3-412B-8E6F-53481B321DC6}" type="datetime4">
              <a:rPr lang="en-US" smtClean="0"/>
              <a:t>March 19, 2019</a:t>
            </a:fld>
            <a:endParaRPr lang="en-US" dirty="0"/>
          </a:p>
        </p:txBody>
      </p:sp>
      <p:sp>
        <p:nvSpPr>
          <p:cNvPr id="4" name="Slide Number Placeholder 3">
            <a:extLst>
              <a:ext uri="{FF2B5EF4-FFF2-40B4-BE49-F238E27FC236}">
                <a16:creationId xmlns:a16="http://schemas.microsoft.com/office/drawing/2014/main" id="{5BEDDCB9-1088-4D84-A120-796874DD177F}"/>
              </a:ext>
            </a:extLst>
          </p:cNvPr>
          <p:cNvSpPr>
            <a:spLocks noGrp="1"/>
          </p:cNvSpPr>
          <p:nvPr>
            <p:ph type="sldNum" sz="quarter" idx="11"/>
          </p:nvPr>
        </p:nvSpPr>
        <p:spPr/>
        <p:txBody>
          <a:bodyPr/>
          <a:lstStyle/>
          <a:p>
            <a:pPr algn="ctr"/>
            <a:fld id="{6B918772-37A3-47DC-BE01-33CAE9FCB74A}" type="slidenum">
              <a:rPr lang="en-US" smtClean="0"/>
              <a:pPr algn="ctr"/>
              <a:t>‹#›</a:t>
            </a:fld>
            <a:endParaRPr lang="en-US" dirty="0"/>
          </a:p>
        </p:txBody>
      </p:sp>
      <p:sp>
        <p:nvSpPr>
          <p:cNvPr id="5" name="bk object 16">
            <a:extLst>
              <a:ext uri="{FF2B5EF4-FFF2-40B4-BE49-F238E27FC236}">
                <a16:creationId xmlns:a16="http://schemas.microsoft.com/office/drawing/2014/main" id="{1D6E9937-F207-4901-947F-1AC04DC29BD8}"/>
              </a:ext>
            </a:extLst>
          </p:cNvPr>
          <p:cNvSpPr/>
          <p:nvPr userDrawn="1"/>
        </p:nvSpPr>
        <p:spPr>
          <a:xfrm>
            <a:off x="6416969" y="0"/>
            <a:ext cx="6638630" cy="4738420"/>
          </a:xfrm>
          <a:prstGeom prst="rect">
            <a:avLst/>
          </a:prstGeom>
          <a:blipFill>
            <a:blip r:embed="rId2" cstate="print"/>
            <a:stretch>
              <a:fillRect/>
            </a:stretch>
          </a:blipFill>
        </p:spPr>
        <p:txBody>
          <a:bodyPr wrap="square" lIns="0" tIns="0" rIns="0" bIns="0" rtlCol="0"/>
          <a:lstStyle/>
          <a:p>
            <a:endParaRPr sz="1345"/>
          </a:p>
        </p:txBody>
      </p:sp>
      <p:sp>
        <p:nvSpPr>
          <p:cNvPr id="6" name="Title 1">
            <a:extLst>
              <a:ext uri="{FF2B5EF4-FFF2-40B4-BE49-F238E27FC236}">
                <a16:creationId xmlns:a16="http://schemas.microsoft.com/office/drawing/2014/main" id="{01B40AA9-D85B-4470-887F-CE34A8661CE8}"/>
              </a:ext>
            </a:extLst>
          </p:cNvPr>
          <p:cNvSpPr>
            <a:spLocks noGrp="1"/>
          </p:cNvSpPr>
          <p:nvPr>
            <p:ph type="title" hasCustomPrompt="1"/>
          </p:nvPr>
        </p:nvSpPr>
        <p:spPr>
          <a:xfrm>
            <a:off x="897811" y="520700"/>
            <a:ext cx="7223988" cy="1893888"/>
          </a:xfrm>
          <a:prstGeom prst="rect">
            <a:avLst/>
          </a:prstGeom>
        </p:spPr>
        <p:txBody>
          <a:bodyPr/>
          <a:lstStyle>
            <a:lvl1pPr>
              <a:defRPr sz="8592">
                <a:solidFill>
                  <a:srgbClr val="203189"/>
                </a:solidFill>
              </a:defRPr>
            </a:lvl1pPr>
          </a:lstStyle>
          <a:p>
            <a:r>
              <a:rPr lang="en-US" dirty="0"/>
              <a:t>Title</a:t>
            </a:r>
          </a:p>
        </p:txBody>
      </p:sp>
      <p:sp>
        <p:nvSpPr>
          <p:cNvPr id="8" name="Text Placeholder 7">
            <a:extLst>
              <a:ext uri="{FF2B5EF4-FFF2-40B4-BE49-F238E27FC236}">
                <a16:creationId xmlns:a16="http://schemas.microsoft.com/office/drawing/2014/main" id="{C020D11E-C62D-46C5-97AC-FEF02646AECA}"/>
              </a:ext>
            </a:extLst>
          </p:cNvPr>
          <p:cNvSpPr>
            <a:spLocks noGrp="1"/>
          </p:cNvSpPr>
          <p:nvPr>
            <p:ph type="body" sz="quarter" idx="12" hasCustomPrompt="1"/>
          </p:nvPr>
        </p:nvSpPr>
        <p:spPr>
          <a:xfrm>
            <a:off x="917972" y="2914650"/>
            <a:ext cx="9165487" cy="3772168"/>
          </a:xfrm>
          <a:prstGeom prst="rect">
            <a:avLst/>
          </a:prstGeom>
        </p:spPr>
        <p:txBody>
          <a:bodyPr/>
          <a:lstStyle>
            <a:lvl1pPr>
              <a:defRPr sz="1644"/>
            </a:lvl1pPr>
          </a:lstStyle>
          <a:p>
            <a:pPr lvl="0"/>
            <a:r>
              <a:rPr lang="en-US" dirty="0"/>
              <a:t>Click to insert text</a:t>
            </a:r>
          </a:p>
        </p:txBody>
      </p:sp>
    </p:spTree>
    <p:extLst>
      <p:ext uri="{BB962C8B-B14F-4D97-AF65-F5344CB8AC3E}">
        <p14:creationId xmlns:p14="http://schemas.microsoft.com/office/powerpoint/2010/main" val="1496272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73D40DF-A59E-46E6-A858-FB93D3B74F6C}"/>
              </a:ext>
            </a:extLst>
          </p:cNvPr>
          <p:cNvSpPr>
            <a:spLocks noGrp="1"/>
          </p:cNvSpPr>
          <p:nvPr>
            <p:ph type="dt" sz="half" idx="10"/>
          </p:nvPr>
        </p:nvSpPr>
        <p:spPr/>
        <p:txBody>
          <a:bodyPr/>
          <a:lstStyle/>
          <a:p>
            <a:fld id="{E001E81F-CAD3-412B-8E6F-53481B321DC6}" type="datetime4">
              <a:rPr lang="en-US" smtClean="0"/>
              <a:t>March 19, 2019</a:t>
            </a:fld>
            <a:endParaRPr lang="en-US" dirty="0"/>
          </a:p>
        </p:txBody>
      </p:sp>
      <p:sp>
        <p:nvSpPr>
          <p:cNvPr id="4" name="Slide Number Placeholder 3">
            <a:extLst>
              <a:ext uri="{FF2B5EF4-FFF2-40B4-BE49-F238E27FC236}">
                <a16:creationId xmlns:a16="http://schemas.microsoft.com/office/drawing/2014/main" id="{5BEDDCB9-1088-4D84-A120-796874DD177F}"/>
              </a:ext>
            </a:extLst>
          </p:cNvPr>
          <p:cNvSpPr>
            <a:spLocks noGrp="1"/>
          </p:cNvSpPr>
          <p:nvPr>
            <p:ph type="sldNum" sz="quarter" idx="11"/>
          </p:nvPr>
        </p:nvSpPr>
        <p:spPr/>
        <p:txBody>
          <a:bodyPr/>
          <a:lstStyle/>
          <a:p>
            <a:pPr algn="ctr"/>
            <a:fld id="{6B918772-37A3-47DC-BE01-33CAE9FCB74A}" type="slidenum">
              <a:rPr lang="en-US" smtClean="0"/>
              <a:pPr algn="ctr"/>
              <a:t>‹#›</a:t>
            </a:fld>
            <a:endParaRPr lang="en-US" dirty="0"/>
          </a:p>
        </p:txBody>
      </p:sp>
      <p:sp>
        <p:nvSpPr>
          <p:cNvPr id="5" name="bk object 16">
            <a:extLst>
              <a:ext uri="{FF2B5EF4-FFF2-40B4-BE49-F238E27FC236}">
                <a16:creationId xmlns:a16="http://schemas.microsoft.com/office/drawing/2014/main" id="{1D6E9937-F207-4901-947F-1AC04DC29BD8}"/>
              </a:ext>
            </a:extLst>
          </p:cNvPr>
          <p:cNvSpPr/>
          <p:nvPr userDrawn="1"/>
        </p:nvSpPr>
        <p:spPr>
          <a:xfrm>
            <a:off x="6416969" y="0"/>
            <a:ext cx="6638630" cy="4738420"/>
          </a:xfrm>
          <a:prstGeom prst="rect">
            <a:avLst/>
          </a:prstGeom>
          <a:blipFill>
            <a:blip r:embed="rId2" cstate="print"/>
            <a:stretch>
              <a:fillRect/>
            </a:stretch>
          </a:blipFill>
        </p:spPr>
        <p:txBody>
          <a:bodyPr wrap="square" lIns="0" tIns="0" rIns="0" bIns="0" rtlCol="0"/>
          <a:lstStyle/>
          <a:p>
            <a:endParaRPr sz="1345"/>
          </a:p>
        </p:txBody>
      </p:sp>
      <p:sp>
        <p:nvSpPr>
          <p:cNvPr id="6" name="Title 1">
            <a:extLst>
              <a:ext uri="{FF2B5EF4-FFF2-40B4-BE49-F238E27FC236}">
                <a16:creationId xmlns:a16="http://schemas.microsoft.com/office/drawing/2014/main" id="{01B40AA9-D85B-4470-887F-CE34A8661CE8}"/>
              </a:ext>
            </a:extLst>
          </p:cNvPr>
          <p:cNvSpPr>
            <a:spLocks noGrp="1"/>
          </p:cNvSpPr>
          <p:nvPr>
            <p:ph type="title" hasCustomPrompt="1"/>
          </p:nvPr>
        </p:nvSpPr>
        <p:spPr>
          <a:xfrm>
            <a:off x="897811" y="493405"/>
            <a:ext cx="1827744" cy="1200329"/>
          </a:xfrm>
          <a:prstGeom prst="rect">
            <a:avLst/>
          </a:prstGeom>
        </p:spPr>
        <p:txBody>
          <a:bodyPr wrap="none">
            <a:spAutoFit/>
          </a:bodyPr>
          <a:lstStyle>
            <a:lvl1pPr>
              <a:defRPr sz="7200">
                <a:solidFill>
                  <a:srgbClr val="203189"/>
                </a:solidFill>
              </a:defRPr>
            </a:lvl1pPr>
          </a:lstStyle>
          <a:p>
            <a:r>
              <a:rPr lang="en-US" dirty="0"/>
              <a:t>Title</a:t>
            </a:r>
          </a:p>
        </p:txBody>
      </p:sp>
    </p:spTree>
    <p:extLst>
      <p:ext uri="{BB962C8B-B14F-4D97-AF65-F5344CB8AC3E}">
        <p14:creationId xmlns:p14="http://schemas.microsoft.com/office/powerpoint/2010/main" val="2594449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9170" y="1602485"/>
            <a:ext cx="11097260" cy="3408962"/>
          </a:xfrm>
        </p:spPr>
        <p:txBody>
          <a:bodyPr anchor="b"/>
          <a:lstStyle>
            <a:lvl1pPr algn="ctr">
              <a:defRPr sz="8567"/>
            </a:lvl1pPr>
          </a:lstStyle>
          <a:p>
            <a:r>
              <a:rPr lang="en-US"/>
              <a:t>Click to edit Master title style</a:t>
            </a:r>
            <a:endParaRPr lang="en-US" dirty="0"/>
          </a:p>
        </p:txBody>
      </p:sp>
      <p:sp>
        <p:nvSpPr>
          <p:cNvPr id="3" name="Subtitle 2"/>
          <p:cNvSpPr>
            <a:spLocks noGrp="1"/>
          </p:cNvSpPr>
          <p:nvPr>
            <p:ph type="subTitle" idx="1"/>
          </p:nvPr>
        </p:nvSpPr>
        <p:spPr>
          <a:xfrm>
            <a:off x="1631950" y="5142910"/>
            <a:ext cx="9791700" cy="2364060"/>
          </a:xfrm>
        </p:spPr>
        <p:txBody>
          <a:bodyPr/>
          <a:lstStyle>
            <a:lvl1pPr marL="0" indent="0" algn="ctr">
              <a:buNone/>
              <a:defRPr sz="3427"/>
            </a:lvl1pPr>
            <a:lvl2pPr marL="652790" indent="0" algn="ctr">
              <a:buNone/>
              <a:defRPr sz="2856"/>
            </a:lvl2pPr>
            <a:lvl3pPr marL="1305580" indent="0" algn="ctr">
              <a:buNone/>
              <a:defRPr sz="2570"/>
            </a:lvl3pPr>
            <a:lvl4pPr marL="1958370" indent="0" algn="ctr">
              <a:buNone/>
              <a:defRPr sz="2284"/>
            </a:lvl4pPr>
            <a:lvl5pPr marL="2611161" indent="0" algn="ctr">
              <a:buNone/>
              <a:defRPr sz="2284"/>
            </a:lvl5pPr>
            <a:lvl6pPr marL="3263951" indent="0" algn="ctr">
              <a:buNone/>
              <a:defRPr sz="2284"/>
            </a:lvl6pPr>
            <a:lvl7pPr marL="3916741" indent="0" algn="ctr">
              <a:buNone/>
              <a:defRPr sz="2284"/>
            </a:lvl7pPr>
            <a:lvl8pPr marL="4569531" indent="0" algn="ctr">
              <a:buNone/>
              <a:defRPr sz="2284"/>
            </a:lvl8pPr>
            <a:lvl9pPr marL="5222321" indent="0" algn="ctr">
              <a:buNone/>
              <a:defRPr sz="228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888282-2B6F-4327-BFBB-9EF77E8A6EEE}" type="datetimeFigureOut">
              <a:rPr lang="en-GB" smtClean="0"/>
              <a:t>19/03/2019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745DF8-DEDB-47E7-A74E-00B2F9B15E24}" type="slidenum">
              <a:rPr lang="en-GB" smtClean="0"/>
              <a:t>‹#›</a:t>
            </a:fld>
            <a:endParaRPr lang="en-GB"/>
          </a:p>
        </p:txBody>
      </p:sp>
    </p:spTree>
    <p:extLst>
      <p:ext uri="{BB962C8B-B14F-4D97-AF65-F5344CB8AC3E}">
        <p14:creationId xmlns:p14="http://schemas.microsoft.com/office/powerpoint/2010/main" val="1398249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7.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object 6">
            <a:extLst>
              <a:ext uri="{FF2B5EF4-FFF2-40B4-BE49-F238E27FC236}">
                <a16:creationId xmlns:a16="http://schemas.microsoft.com/office/drawing/2014/main" id="{EC5A0E8A-69B7-4BBF-8F6A-3839C6A15B8F}"/>
              </a:ext>
            </a:extLst>
          </p:cNvPr>
          <p:cNvSpPr/>
          <p:nvPr userDrawn="1"/>
        </p:nvSpPr>
        <p:spPr>
          <a:xfrm>
            <a:off x="0" y="8769355"/>
            <a:ext cx="9393201" cy="184150"/>
          </a:xfrm>
          <a:custGeom>
            <a:avLst/>
            <a:gdLst/>
            <a:ahLst/>
            <a:cxnLst/>
            <a:rect l="l" t="t" r="r" b="b"/>
            <a:pathLst>
              <a:path w="12573000" h="184150">
                <a:moveTo>
                  <a:pt x="12573000" y="0"/>
                </a:moveTo>
                <a:lnTo>
                  <a:pt x="0" y="0"/>
                </a:lnTo>
                <a:lnTo>
                  <a:pt x="0" y="184149"/>
                </a:lnTo>
                <a:lnTo>
                  <a:pt x="12393663" y="184149"/>
                </a:lnTo>
                <a:lnTo>
                  <a:pt x="12573000" y="0"/>
                </a:lnTo>
                <a:close/>
              </a:path>
            </a:pathLst>
          </a:custGeom>
          <a:solidFill>
            <a:srgbClr val="203189"/>
          </a:solidFill>
        </p:spPr>
        <p:txBody>
          <a:bodyPr wrap="square" lIns="0" tIns="0" rIns="0" bIns="0" rtlCol="0"/>
          <a:lstStyle/>
          <a:p>
            <a:endParaRPr sz="1345"/>
          </a:p>
        </p:txBody>
      </p:sp>
      <p:sp>
        <p:nvSpPr>
          <p:cNvPr id="15" name="object 7">
            <a:extLst>
              <a:ext uri="{FF2B5EF4-FFF2-40B4-BE49-F238E27FC236}">
                <a16:creationId xmlns:a16="http://schemas.microsoft.com/office/drawing/2014/main" id="{542D003F-B569-416D-A322-6D45F3337DC5}"/>
              </a:ext>
            </a:extLst>
          </p:cNvPr>
          <p:cNvSpPr/>
          <p:nvPr userDrawn="1"/>
        </p:nvSpPr>
        <p:spPr>
          <a:xfrm>
            <a:off x="9421666" y="8769355"/>
            <a:ext cx="3633935" cy="184150"/>
          </a:xfrm>
          <a:custGeom>
            <a:avLst/>
            <a:gdLst/>
            <a:ahLst/>
            <a:cxnLst/>
            <a:rect l="l" t="t" r="r" b="b"/>
            <a:pathLst>
              <a:path w="4864100" h="184150">
                <a:moveTo>
                  <a:pt x="4864100" y="0"/>
                </a:moveTo>
                <a:lnTo>
                  <a:pt x="165100" y="0"/>
                </a:lnTo>
                <a:lnTo>
                  <a:pt x="0" y="184149"/>
                </a:lnTo>
                <a:lnTo>
                  <a:pt x="4864100" y="184149"/>
                </a:lnTo>
                <a:lnTo>
                  <a:pt x="4864100" y="0"/>
                </a:lnTo>
                <a:close/>
              </a:path>
            </a:pathLst>
          </a:custGeom>
          <a:solidFill>
            <a:srgbClr val="1D8BC1"/>
          </a:solidFill>
        </p:spPr>
        <p:txBody>
          <a:bodyPr wrap="square" lIns="0" tIns="0" rIns="0" bIns="0" rtlCol="0"/>
          <a:lstStyle/>
          <a:p>
            <a:endParaRPr sz="1345"/>
          </a:p>
        </p:txBody>
      </p:sp>
      <p:sp>
        <p:nvSpPr>
          <p:cNvPr id="17" name="object 8">
            <a:extLst>
              <a:ext uri="{FF2B5EF4-FFF2-40B4-BE49-F238E27FC236}">
                <a16:creationId xmlns:a16="http://schemas.microsoft.com/office/drawing/2014/main" id="{4D361103-1B35-4DFB-ACCB-D2433F559F4F}"/>
              </a:ext>
            </a:extLst>
          </p:cNvPr>
          <p:cNvSpPr/>
          <p:nvPr userDrawn="1"/>
        </p:nvSpPr>
        <p:spPr>
          <a:xfrm>
            <a:off x="341571" y="8769350"/>
            <a:ext cx="474404" cy="768350"/>
          </a:xfrm>
          <a:custGeom>
            <a:avLst/>
            <a:gdLst/>
            <a:ahLst/>
            <a:cxnLst/>
            <a:rect l="l" t="t" r="r" b="b"/>
            <a:pathLst>
              <a:path w="635000" h="768350">
                <a:moveTo>
                  <a:pt x="0" y="768350"/>
                </a:moveTo>
                <a:lnTo>
                  <a:pt x="635000" y="768350"/>
                </a:lnTo>
                <a:lnTo>
                  <a:pt x="635000" y="0"/>
                </a:lnTo>
                <a:lnTo>
                  <a:pt x="0" y="0"/>
                </a:lnTo>
                <a:lnTo>
                  <a:pt x="0" y="768350"/>
                </a:lnTo>
                <a:close/>
              </a:path>
            </a:pathLst>
          </a:custGeom>
          <a:solidFill>
            <a:srgbClr val="203189"/>
          </a:solidFill>
        </p:spPr>
        <p:txBody>
          <a:bodyPr wrap="square" lIns="0" tIns="0" rIns="0" bIns="0" rtlCol="0"/>
          <a:lstStyle/>
          <a:p>
            <a:endParaRPr sz="1345"/>
          </a:p>
        </p:txBody>
      </p:sp>
      <p:sp>
        <p:nvSpPr>
          <p:cNvPr id="2" name="Date Placeholder 1">
            <a:extLst>
              <a:ext uri="{FF2B5EF4-FFF2-40B4-BE49-F238E27FC236}">
                <a16:creationId xmlns:a16="http://schemas.microsoft.com/office/drawing/2014/main" id="{949C34AD-FD71-460F-9ECD-D1EB5F35AA35}"/>
              </a:ext>
            </a:extLst>
          </p:cNvPr>
          <p:cNvSpPr>
            <a:spLocks noGrp="1"/>
          </p:cNvSpPr>
          <p:nvPr>
            <p:ph type="dt" sz="half" idx="2"/>
          </p:nvPr>
        </p:nvSpPr>
        <p:spPr>
          <a:xfrm>
            <a:off x="9393200" y="9010651"/>
            <a:ext cx="3344904" cy="501645"/>
          </a:xfrm>
          <a:prstGeom prst="rect">
            <a:avLst/>
          </a:prstGeom>
        </p:spPr>
        <p:txBody>
          <a:bodyPr vert="horz" lIns="91440" tIns="45720" rIns="91440" bIns="45720" rtlCol="0" anchor="ctr"/>
          <a:lstStyle>
            <a:lvl1pPr algn="r">
              <a:defRPr sz="1644" baseline="0">
                <a:solidFill>
                  <a:srgbClr val="203189"/>
                </a:solidFill>
                <a:latin typeface="Calibri Light" panose="020F0302020204030204" pitchFamily="34" charset="0"/>
              </a:defRPr>
            </a:lvl1pPr>
          </a:lstStyle>
          <a:p>
            <a:fld id="{DD02AD68-BFEF-40C1-90D1-D37F2BFFA27B}" type="datetime4">
              <a:rPr lang="en-US" smtClean="0"/>
              <a:t>March 19, 2019</a:t>
            </a:fld>
            <a:endParaRPr lang="en-US" dirty="0"/>
          </a:p>
        </p:txBody>
      </p:sp>
      <p:sp>
        <p:nvSpPr>
          <p:cNvPr id="3" name="Slide Number Placeholder 2">
            <a:extLst>
              <a:ext uri="{FF2B5EF4-FFF2-40B4-BE49-F238E27FC236}">
                <a16:creationId xmlns:a16="http://schemas.microsoft.com/office/drawing/2014/main" id="{F3213C5B-0668-4A88-8A60-00E4C593989F}"/>
              </a:ext>
            </a:extLst>
          </p:cNvPr>
          <p:cNvSpPr>
            <a:spLocks noGrp="1"/>
          </p:cNvSpPr>
          <p:nvPr>
            <p:ph type="sldNum" sz="quarter" idx="4"/>
          </p:nvPr>
        </p:nvSpPr>
        <p:spPr>
          <a:xfrm>
            <a:off x="341572" y="8953505"/>
            <a:ext cx="474404" cy="501645"/>
          </a:xfrm>
          <a:prstGeom prst="rect">
            <a:avLst/>
          </a:prstGeom>
        </p:spPr>
        <p:txBody>
          <a:bodyPr vert="horz" lIns="91440" tIns="45720" rIns="91440" bIns="45720" rtlCol="0" anchor="ctr"/>
          <a:lstStyle>
            <a:lvl1pPr algn="r">
              <a:defRPr sz="1494" b="1" i="0" baseline="0">
                <a:solidFill>
                  <a:schemeClr val="bg1"/>
                </a:solidFill>
                <a:latin typeface="Calibri" panose="020F0502020204030204" pitchFamily="34" charset="0"/>
              </a:defRPr>
            </a:lvl1pPr>
          </a:lstStyle>
          <a:p>
            <a:pPr algn="ctr"/>
            <a:fld id="{6B918772-37A3-47DC-BE01-33CAE9FCB74A}" type="slidenum">
              <a:rPr lang="en-US" smtClean="0"/>
              <a:pPr algn="ctr"/>
              <a:t>‹#›</a:t>
            </a:fld>
            <a:endParaRPr lang="en-US" dirty="0"/>
          </a:p>
        </p:txBody>
      </p:sp>
      <p:sp>
        <p:nvSpPr>
          <p:cNvPr id="9" name="Date Placeholder 1">
            <a:extLst>
              <a:ext uri="{FF2B5EF4-FFF2-40B4-BE49-F238E27FC236}">
                <a16:creationId xmlns:a16="http://schemas.microsoft.com/office/drawing/2014/main" id="{E15B787B-E169-4A6D-9BAB-6F919C455F16}"/>
              </a:ext>
            </a:extLst>
          </p:cNvPr>
          <p:cNvSpPr txBox="1">
            <a:spLocks/>
          </p:cNvSpPr>
          <p:nvPr userDrawn="1"/>
        </p:nvSpPr>
        <p:spPr>
          <a:xfrm>
            <a:off x="948808" y="9010651"/>
            <a:ext cx="3344904" cy="501645"/>
          </a:xfrm>
          <a:prstGeom prst="rect">
            <a:avLst/>
          </a:prstGeom>
        </p:spPr>
        <p:txBody>
          <a:bodyPr vert="horz" lIns="68314" tIns="34157" rIns="68314" bIns="34157" rtlCol="0" anchor="ctr"/>
          <a:lstStyle>
            <a:defPPr>
              <a:defRPr lang="en-US"/>
            </a:defPPr>
            <a:lvl1pPr marL="0" algn="r" defTabSz="914400" rtl="0" eaLnBrk="1" latinLnBrk="0" hangingPunct="1">
              <a:defRPr sz="2200" kern="1200" baseline="0">
                <a:solidFill>
                  <a:srgbClr val="203189"/>
                </a:solidFill>
                <a:latin typeface="Calibri Light" panose="020F03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44" dirty="0"/>
              <a:t>AAA: BID19, Leipzig</a:t>
            </a:r>
          </a:p>
        </p:txBody>
      </p:sp>
      <p:sp>
        <p:nvSpPr>
          <p:cNvPr id="11" name="object 5">
            <a:extLst>
              <a:ext uri="{FF2B5EF4-FFF2-40B4-BE49-F238E27FC236}">
                <a16:creationId xmlns:a16="http://schemas.microsoft.com/office/drawing/2014/main" id="{9A570B3C-81C1-42F9-8484-11ABABD9899B}"/>
              </a:ext>
            </a:extLst>
          </p:cNvPr>
          <p:cNvSpPr/>
          <p:nvPr userDrawn="1"/>
        </p:nvSpPr>
        <p:spPr>
          <a:xfrm>
            <a:off x="10272369" y="7784375"/>
            <a:ext cx="2427631" cy="927834"/>
          </a:xfrm>
          <a:prstGeom prst="rect">
            <a:avLst/>
          </a:prstGeom>
          <a:blipFill>
            <a:blip r:embed="rId11" cstate="print"/>
            <a:stretch>
              <a:fillRect/>
            </a:stretch>
          </a:blipFill>
        </p:spPr>
        <p:txBody>
          <a:bodyPr wrap="square" lIns="0" tIns="0" rIns="0" bIns="0" rtlCol="0"/>
          <a:lstStyle/>
          <a:p>
            <a:endParaRP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7" r:id="rId6"/>
    <p:sldLayoutId id="2147483675" r:id="rId7"/>
    <p:sldLayoutId id="2147483678" r:id="rId8"/>
    <p:sldLayoutId id="2147483679" r:id="rId9"/>
  </p:sldLayoutIdLst>
  <p:hf hdr="0"/>
  <p:txStyles>
    <p:titleStyle>
      <a:lvl1pPr>
        <a:defRPr>
          <a:latin typeface="+mj-lt"/>
          <a:ea typeface="+mj-ea"/>
          <a:cs typeface="+mj-cs"/>
        </a:defRPr>
      </a:lvl1pPr>
    </p:titleStyle>
    <p:bodyStyle>
      <a:lvl1pPr marL="0">
        <a:defRPr>
          <a:latin typeface="+mn-lt"/>
          <a:ea typeface="+mn-ea"/>
          <a:cs typeface="+mn-cs"/>
        </a:defRPr>
      </a:lvl1pPr>
      <a:lvl2pPr marL="341574">
        <a:defRPr>
          <a:latin typeface="+mn-lt"/>
          <a:ea typeface="+mn-ea"/>
          <a:cs typeface="+mn-cs"/>
        </a:defRPr>
      </a:lvl2pPr>
      <a:lvl3pPr marL="683148">
        <a:defRPr>
          <a:latin typeface="+mn-lt"/>
          <a:ea typeface="+mn-ea"/>
          <a:cs typeface="+mn-cs"/>
        </a:defRPr>
      </a:lvl3pPr>
      <a:lvl4pPr marL="1024722">
        <a:defRPr>
          <a:latin typeface="+mn-lt"/>
          <a:ea typeface="+mn-ea"/>
          <a:cs typeface="+mn-cs"/>
        </a:defRPr>
      </a:lvl4pPr>
      <a:lvl5pPr marL="1366296">
        <a:defRPr>
          <a:latin typeface="+mn-lt"/>
          <a:ea typeface="+mn-ea"/>
          <a:cs typeface="+mn-cs"/>
        </a:defRPr>
      </a:lvl5pPr>
      <a:lvl6pPr marL="1707871">
        <a:defRPr>
          <a:latin typeface="+mn-lt"/>
          <a:ea typeface="+mn-ea"/>
          <a:cs typeface="+mn-cs"/>
        </a:defRPr>
      </a:lvl6pPr>
      <a:lvl7pPr marL="2049445">
        <a:defRPr>
          <a:latin typeface="+mn-lt"/>
          <a:ea typeface="+mn-ea"/>
          <a:cs typeface="+mn-cs"/>
        </a:defRPr>
      </a:lvl7pPr>
      <a:lvl8pPr marL="2391019">
        <a:defRPr>
          <a:latin typeface="+mn-lt"/>
          <a:ea typeface="+mn-ea"/>
          <a:cs typeface="+mn-cs"/>
        </a:defRPr>
      </a:lvl8pPr>
      <a:lvl9pPr marL="2732593">
        <a:defRPr>
          <a:latin typeface="+mn-lt"/>
          <a:ea typeface="+mn-ea"/>
          <a:cs typeface="+mn-cs"/>
        </a:defRPr>
      </a:lvl9pPr>
    </p:bodyStyle>
    <p:otherStyle>
      <a:lvl1pPr marL="0">
        <a:defRPr>
          <a:latin typeface="+mn-lt"/>
          <a:ea typeface="+mn-ea"/>
          <a:cs typeface="+mn-cs"/>
        </a:defRPr>
      </a:lvl1pPr>
      <a:lvl2pPr marL="341574">
        <a:defRPr>
          <a:latin typeface="+mn-lt"/>
          <a:ea typeface="+mn-ea"/>
          <a:cs typeface="+mn-cs"/>
        </a:defRPr>
      </a:lvl2pPr>
      <a:lvl3pPr marL="683148">
        <a:defRPr>
          <a:latin typeface="+mn-lt"/>
          <a:ea typeface="+mn-ea"/>
          <a:cs typeface="+mn-cs"/>
        </a:defRPr>
      </a:lvl3pPr>
      <a:lvl4pPr marL="1024722">
        <a:defRPr>
          <a:latin typeface="+mn-lt"/>
          <a:ea typeface="+mn-ea"/>
          <a:cs typeface="+mn-cs"/>
        </a:defRPr>
      </a:lvl4pPr>
      <a:lvl5pPr marL="1366296">
        <a:defRPr>
          <a:latin typeface="+mn-lt"/>
          <a:ea typeface="+mn-ea"/>
          <a:cs typeface="+mn-cs"/>
        </a:defRPr>
      </a:lvl5pPr>
      <a:lvl6pPr marL="1707871">
        <a:defRPr>
          <a:latin typeface="+mn-lt"/>
          <a:ea typeface="+mn-ea"/>
          <a:cs typeface="+mn-cs"/>
        </a:defRPr>
      </a:lvl6pPr>
      <a:lvl7pPr marL="2049445">
        <a:defRPr>
          <a:latin typeface="+mn-lt"/>
          <a:ea typeface="+mn-ea"/>
          <a:cs typeface="+mn-cs"/>
        </a:defRPr>
      </a:lvl7pPr>
      <a:lvl8pPr marL="2391019">
        <a:defRPr>
          <a:latin typeface="+mn-lt"/>
          <a:ea typeface="+mn-ea"/>
          <a:cs typeface="+mn-cs"/>
        </a:defRPr>
      </a:lvl8pPr>
      <a:lvl9pPr marL="2732593">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9" descr="dnb_RGB"/>
          <p:cNvPicPr>
            <a:picLocks noChangeAspect="1" noChangeArrowheads="1"/>
          </p:cNvPicPr>
          <p:nvPr userDrawn="1"/>
        </p:nvPicPr>
        <p:blipFill>
          <a:blip r:embed="rId11" cstate="print"/>
          <a:srcRect/>
          <a:stretch>
            <a:fillRect/>
          </a:stretch>
        </p:blipFill>
        <p:spPr bwMode="auto">
          <a:xfrm>
            <a:off x="11153926" y="411200"/>
            <a:ext cx="1747600" cy="1507733"/>
          </a:xfrm>
          <a:prstGeom prst="rect">
            <a:avLst/>
          </a:prstGeom>
          <a:noFill/>
          <a:ln w="9525">
            <a:noFill/>
            <a:miter lim="800000"/>
            <a:headEnd/>
            <a:tailEnd/>
          </a:ln>
        </p:spPr>
      </p:pic>
      <p:sp>
        <p:nvSpPr>
          <p:cNvPr id="1026" name="Rectangle 7"/>
          <p:cNvSpPr>
            <a:spLocks noGrp="1" noChangeArrowheads="1"/>
          </p:cNvSpPr>
          <p:nvPr>
            <p:ph type="title"/>
          </p:nvPr>
        </p:nvSpPr>
        <p:spPr bwMode="auto">
          <a:xfrm>
            <a:off x="411200" y="2056000"/>
            <a:ext cx="12079000" cy="148032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a:t>Titelmasterformat durch Klicken bearbeiten</a:t>
            </a:r>
          </a:p>
        </p:txBody>
      </p:sp>
      <p:sp>
        <p:nvSpPr>
          <p:cNvPr id="1027" name="Rectangle 8"/>
          <p:cNvSpPr>
            <a:spLocks noGrp="1" noChangeArrowheads="1"/>
          </p:cNvSpPr>
          <p:nvPr>
            <p:ph type="body" idx="1"/>
          </p:nvPr>
        </p:nvSpPr>
        <p:spPr bwMode="auto">
          <a:xfrm>
            <a:off x="411200" y="3837867"/>
            <a:ext cx="12079000" cy="5242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33" name="Rectangle 9"/>
          <p:cNvSpPr>
            <a:spLocks noGrp="1" noChangeArrowheads="1"/>
          </p:cNvSpPr>
          <p:nvPr>
            <p:ph type="ftr" sz="quarter" idx="3"/>
          </p:nvPr>
        </p:nvSpPr>
        <p:spPr bwMode="auto">
          <a:xfrm>
            <a:off x="760720" y="781280"/>
            <a:ext cx="10023000" cy="21974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defRPr sz="1428">
                <a:solidFill>
                  <a:schemeClr val="bg2"/>
                </a:solidFill>
              </a:defRPr>
            </a:lvl1pPr>
          </a:lstStyle>
          <a:p>
            <a:pPr>
              <a:defRPr/>
            </a:pPr>
            <a:r>
              <a:rPr lang="de-DE"/>
              <a:t>| Renate Behrens  | Bibliothekskongress Leipzig | 19. März 2019</a:t>
            </a:r>
            <a:endParaRPr lang="de-DE" dirty="0"/>
          </a:p>
        </p:txBody>
      </p:sp>
    </p:spTree>
    <p:extLst>
      <p:ext uri="{BB962C8B-B14F-4D97-AF65-F5344CB8AC3E}">
        <p14:creationId xmlns:p14="http://schemas.microsoft.com/office/powerpoint/2010/main" val="131413499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hf sldNum="0" hdr="0" dt="0"/>
  <p:txStyles>
    <p:titleStyle>
      <a:lvl1pPr algn="l" rtl="0" eaLnBrk="1" fontAlgn="base" hangingPunct="1">
        <a:lnSpc>
          <a:spcPts val="4283"/>
        </a:lnSpc>
        <a:spcBef>
          <a:spcPct val="0"/>
        </a:spcBef>
        <a:spcAft>
          <a:spcPct val="0"/>
        </a:spcAft>
        <a:defRPr sz="3712" b="1">
          <a:solidFill>
            <a:schemeClr val="tx2"/>
          </a:solidFill>
          <a:latin typeface="+mj-lt"/>
          <a:ea typeface="+mj-ea"/>
          <a:cs typeface="+mj-cs"/>
        </a:defRPr>
      </a:lvl1pPr>
      <a:lvl2pPr algn="l" rtl="0" eaLnBrk="1" fontAlgn="base" hangingPunct="1">
        <a:lnSpc>
          <a:spcPts val="4283"/>
        </a:lnSpc>
        <a:spcBef>
          <a:spcPct val="0"/>
        </a:spcBef>
        <a:spcAft>
          <a:spcPct val="0"/>
        </a:spcAft>
        <a:defRPr sz="3712" b="1">
          <a:solidFill>
            <a:schemeClr val="tx2"/>
          </a:solidFill>
          <a:latin typeface="Verdana" pitchFamily="34" charset="0"/>
          <a:cs typeface="Arial" charset="0"/>
        </a:defRPr>
      </a:lvl2pPr>
      <a:lvl3pPr algn="l" rtl="0" eaLnBrk="1" fontAlgn="base" hangingPunct="1">
        <a:lnSpc>
          <a:spcPts val="4283"/>
        </a:lnSpc>
        <a:spcBef>
          <a:spcPct val="0"/>
        </a:spcBef>
        <a:spcAft>
          <a:spcPct val="0"/>
        </a:spcAft>
        <a:defRPr sz="3712" b="1">
          <a:solidFill>
            <a:schemeClr val="tx2"/>
          </a:solidFill>
          <a:latin typeface="Verdana" pitchFamily="34" charset="0"/>
          <a:cs typeface="Arial" charset="0"/>
        </a:defRPr>
      </a:lvl3pPr>
      <a:lvl4pPr algn="l" rtl="0" eaLnBrk="1" fontAlgn="base" hangingPunct="1">
        <a:lnSpc>
          <a:spcPts val="4283"/>
        </a:lnSpc>
        <a:spcBef>
          <a:spcPct val="0"/>
        </a:spcBef>
        <a:spcAft>
          <a:spcPct val="0"/>
        </a:spcAft>
        <a:defRPr sz="3712" b="1">
          <a:solidFill>
            <a:schemeClr val="tx2"/>
          </a:solidFill>
          <a:latin typeface="Verdana" pitchFamily="34" charset="0"/>
          <a:cs typeface="Arial" charset="0"/>
        </a:defRPr>
      </a:lvl4pPr>
      <a:lvl5pPr algn="l" rtl="0" eaLnBrk="1" fontAlgn="base" hangingPunct="1">
        <a:lnSpc>
          <a:spcPts val="4283"/>
        </a:lnSpc>
        <a:spcBef>
          <a:spcPct val="0"/>
        </a:spcBef>
        <a:spcAft>
          <a:spcPct val="0"/>
        </a:spcAft>
        <a:defRPr sz="3712" b="1">
          <a:solidFill>
            <a:schemeClr val="tx2"/>
          </a:solidFill>
          <a:latin typeface="Verdana" pitchFamily="34" charset="0"/>
          <a:cs typeface="Arial" charset="0"/>
        </a:defRPr>
      </a:lvl5pPr>
      <a:lvl6pPr marL="652790" algn="l" rtl="0" eaLnBrk="1" fontAlgn="base" hangingPunct="1">
        <a:spcBef>
          <a:spcPct val="0"/>
        </a:spcBef>
        <a:spcAft>
          <a:spcPct val="0"/>
        </a:spcAft>
        <a:defRPr sz="3712" b="1">
          <a:solidFill>
            <a:schemeClr val="tx2"/>
          </a:solidFill>
          <a:latin typeface="Verdana" pitchFamily="34" charset="0"/>
          <a:cs typeface="Arial" charset="0"/>
        </a:defRPr>
      </a:lvl6pPr>
      <a:lvl7pPr marL="1305580" algn="l" rtl="0" eaLnBrk="1" fontAlgn="base" hangingPunct="1">
        <a:spcBef>
          <a:spcPct val="0"/>
        </a:spcBef>
        <a:spcAft>
          <a:spcPct val="0"/>
        </a:spcAft>
        <a:defRPr sz="3712" b="1">
          <a:solidFill>
            <a:schemeClr val="tx2"/>
          </a:solidFill>
          <a:latin typeface="Verdana" pitchFamily="34" charset="0"/>
          <a:cs typeface="Arial" charset="0"/>
        </a:defRPr>
      </a:lvl7pPr>
      <a:lvl8pPr marL="1958370" algn="l" rtl="0" eaLnBrk="1" fontAlgn="base" hangingPunct="1">
        <a:spcBef>
          <a:spcPct val="0"/>
        </a:spcBef>
        <a:spcAft>
          <a:spcPct val="0"/>
        </a:spcAft>
        <a:defRPr sz="3712" b="1">
          <a:solidFill>
            <a:schemeClr val="tx2"/>
          </a:solidFill>
          <a:latin typeface="Verdana" pitchFamily="34" charset="0"/>
          <a:cs typeface="Arial" charset="0"/>
        </a:defRPr>
      </a:lvl8pPr>
      <a:lvl9pPr marL="2611161" algn="l" rtl="0" eaLnBrk="1" fontAlgn="base" hangingPunct="1">
        <a:spcBef>
          <a:spcPct val="0"/>
        </a:spcBef>
        <a:spcAft>
          <a:spcPct val="0"/>
        </a:spcAft>
        <a:defRPr sz="3712" b="1">
          <a:solidFill>
            <a:schemeClr val="tx2"/>
          </a:solidFill>
          <a:latin typeface="Verdana" pitchFamily="34" charset="0"/>
          <a:cs typeface="Arial" charset="0"/>
        </a:defRPr>
      </a:lvl9pPr>
    </p:titleStyle>
    <p:bodyStyle>
      <a:lvl1pPr marL="489593" indent="-489593" algn="l" rtl="0" eaLnBrk="1" fontAlgn="base" hangingPunct="1">
        <a:lnSpc>
          <a:spcPts val="4283"/>
        </a:lnSpc>
        <a:spcBef>
          <a:spcPts val="1285"/>
        </a:spcBef>
        <a:spcAft>
          <a:spcPct val="0"/>
        </a:spcAft>
        <a:buFont typeface="Verdana" pitchFamily="34" charset="0"/>
        <a:buChar char="–"/>
        <a:defRPr sz="2856">
          <a:solidFill>
            <a:schemeClr val="tx1"/>
          </a:solidFill>
          <a:latin typeface="+mn-lt"/>
          <a:ea typeface="+mn-ea"/>
          <a:cs typeface="+mn-cs"/>
        </a:defRPr>
      </a:lvl1pPr>
      <a:lvl2pPr marL="1060784" indent="-407994" algn="l" rtl="0" eaLnBrk="1" fontAlgn="base" hangingPunct="1">
        <a:lnSpc>
          <a:spcPts val="2856"/>
        </a:lnSpc>
        <a:spcBef>
          <a:spcPts val="548"/>
        </a:spcBef>
        <a:spcAft>
          <a:spcPct val="0"/>
        </a:spcAft>
        <a:buChar char="-"/>
        <a:defRPr sz="2284">
          <a:solidFill>
            <a:schemeClr val="tx1"/>
          </a:solidFill>
          <a:latin typeface="+mn-lt"/>
          <a:cs typeface="+mn-cs"/>
        </a:defRPr>
      </a:lvl2pPr>
      <a:lvl3pPr marL="1631975" indent="-326395" algn="l" rtl="0" eaLnBrk="1" fontAlgn="base" hangingPunct="1">
        <a:lnSpc>
          <a:spcPts val="2856"/>
        </a:lnSpc>
        <a:spcBef>
          <a:spcPts val="548"/>
        </a:spcBef>
        <a:spcAft>
          <a:spcPct val="0"/>
        </a:spcAft>
        <a:buChar char="-"/>
        <a:defRPr sz="2284">
          <a:solidFill>
            <a:schemeClr val="tx1"/>
          </a:solidFill>
          <a:latin typeface="+mn-lt"/>
          <a:cs typeface="+mn-cs"/>
        </a:defRPr>
      </a:lvl3pPr>
      <a:lvl4pPr marL="2284766" indent="-326395" algn="l" rtl="0" eaLnBrk="1" fontAlgn="base" hangingPunct="1">
        <a:lnSpc>
          <a:spcPts val="2856"/>
        </a:lnSpc>
        <a:spcBef>
          <a:spcPts val="548"/>
        </a:spcBef>
        <a:spcAft>
          <a:spcPct val="0"/>
        </a:spcAft>
        <a:buChar char="-"/>
        <a:defRPr sz="2284">
          <a:solidFill>
            <a:schemeClr val="tx1"/>
          </a:solidFill>
          <a:latin typeface="+mn-lt"/>
          <a:cs typeface="+mn-cs"/>
        </a:defRPr>
      </a:lvl4pPr>
      <a:lvl5pPr marL="2937556" indent="-326395" algn="l" rtl="0" eaLnBrk="1" fontAlgn="base" hangingPunct="1">
        <a:lnSpc>
          <a:spcPts val="2856"/>
        </a:lnSpc>
        <a:spcBef>
          <a:spcPts val="548"/>
        </a:spcBef>
        <a:spcAft>
          <a:spcPct val="0"/>
        </a:spcAft>
        <a:buChar char="-"/>
        <a:defRPr sz="2284">
          <a:solidFill>
            <a:schemeClr val="tx1"/>
          </a:solidFill>
          <a:latin typeface="+mn-lt"/>
          <a:cs typeface="+mn-cs"/>
        </a:defRPr>
      </a:lvl5pPr>
      <a:lvl6pPr marL="3590346" indent="-326395" algn="l" rtl="0" eaLnBrk="1" fontAlgn="base" hangingPunct="1">
        <a:lnSpc>
          <a:spcPts val="3427"/>
        </a:lnSpc>
        <a:spcBef>
          <a:spcPct val="20000"/>
        </a:spcBef>
        <a:spcAft>
          <a:spcPct val="0"/>
        </a:spcAft>
        <a:buChar char="-"/>
        <a:defRPr sz="2284">
          <a:solidFill>
            <a:schemeClr val="tx1"/>
          </a:solidFill>
          <a:latin typeface="+mn-lt"/>
          <a:cs typeface="+mn-cs"/>
        </a:defRPr>
      </a:lvl6pPr>
      <a:lvl7pPr marL="4243136" indent="-326395" algn="l" rtl="0" eaLnBrk="1" fontAlgn="base" hangingPunct="1">
        <a:lnSpc>
          <a:spcPts val="3427"/>
        </a:lnSpc>
        <a:spcBef>
          <a:spcPct val="20000"/>
        </a:spcBef>
        <a:spcAft>
          <a:spcPct val="0"/>
        </a:spcAft>
        <a:buChar char="-"/>
        <a:defRPr sz="2284">
          <a:solidFill>
            <a:schemeClr val="tx1"/>
          </a:solidFill>
          <a:latin typeface="+mn-lt"/>
          <a:cs typeface="+mn-cs"/>
        </a:defRPr>
      </a:lvl7pPr>
      <a:lvl8pPr marL="4895926" indent="-326395" algn="l" rtl="0" eaLnBrk="1" fontAlgn="base" hangingPunct="1">
        <a:lnSpc>
          <a:spcPts val="3427"/>
        </a:lnSpc>
        <a:spcBef>
          <a:spcPct val="20000"/>
        </a:spcBef>
        <a:spcAft>
          <a:spcPct val="0"/>
        </a:spcAft>
        <a:buChar char="-"/>
        <a:defRPr sz="2284">
          <a:solidFill>
            <a:schemeClr val="tx1"/>
          </a:solidFill>
          <a:latin typeface="+mn-lt"/>
          <a:cs typeface="+mn-cs"/>
        </a:defRPr>
      </a:lvl8pPr>
      <a:lvl9pPr marL="5548716" indent="-326395" algn="l" rtl="0" eaLnBrk="1" fontAlgn="base" hangingPunct="1">
        <a:lnSpc>
          <a:spcPts val="3427"/>
        </a:lnSpc>
        <a:spcBef>
          <a:spcPct val="20000"/>
        </a:spcBef>
        <a:spcAft>
          <a:spcPct val="0"/>
        </a:spcAft>
        <a:buChar char="-"/>
        <a:defRPr sz="2284">
          <a:solidFill>
            <a:schemeClr val="tx1"/>
          </a:solidFill>
          <a:latin typeface="+mn-lt"/>
          <a:cs typeface="+mn-cs"/>
        </a:defRPr>
      </a:lvl9pPr>
    </p:bodyStyle>
    <p:otherStyle>
      <a:defPPr>
        <a:defRPr lang="de-DE"/>
      </a:defPPr>
      <a:lvl1pPr marL="0" algn="l" defTabSz="1305580" rtl="0" eaLnBrk="1" latinLnBrk="0" hangingPunct="1">
        <a:defRPr sz="2570" kern="1200">
          <a:solidFill>
            <a:schemeClr val="tx1"/>
          </a:solidFill>
          <a:latin typeface="+mn-lt"/>
          <a:ea typeface="+mn-ea"/>
          <a:cs typeface="+mn-cs"/>
        </a:defRPr>
      </a:lvl1pPr>
      <a:lvl2pPr marL="652790" algn="l" defTabSz="1305580" rtl="0" eaLnBrk="1" latinLnBrk="0" hangingPunct="1">
        <a:defRPr sz="2570" kern="1200">
          <a:solidFill>
            <a:schemeClr val="tx1"/>
          </a:solidFill>
          <a:latin typeface="+mn-lt"/>
          <a:ea typeface="+mn-ea"/>
          <a:cs typeface="+mn-cs"/>
        </a:defRPr>
      </a:lvl2pPr>
      <a:lvl3pPr marL="1305580" algn="l" defTabSz="1305580" rtl="0" eaLnBrk="1" latinLnBrk="0" hangingPunct="1">
        <a:defRPr sz="2570" kern="1200">
          <a:solidFill>
            <a:schemeClr val="tx1"/>
          </a:solidFill>
          <a:latin typeface="+mn-lt"/>
          <a:ea typeface="+mn-ea"/>
          <a:cs typeface="+mn-cs"/>
        </a:defRPr>
      </a:lvl3pPr>
      <a:lvl4pPr marL="1958370" algn="l" defTabSz="1305580" rtl="0" eaLnBrk="1" latinLnBrk="0" hangingPunct="1">
        <a:defRPr sz="2570" kern="1200">
          <a:solidFill>
            <a:schemeClr val="tx1"/>
          </a:solidFill>
          <a:latin typeface="+mn-lt"/>
          <a:ea typeface="+mn-ea"/>
          <a:cs typeface="+mn-cs"/>
        </a:defRPr>
      </a:lvl4pPr>
      <a:lvl5pPr marL="2611161" algn="l" defTabSz="1305580" rtl="0" eaLnBrk="1" latinLnBrk="0" hangingPunct="1">
        <a:defRPr sz="2570" kern="1200">
          <a:solidFill>
            <a:schemeClr val="tx1"/>
          </a:solidFill>
          <a:latin typeface="+mn-lt"/>
          <a:ea typeface="+mn-ea"/>
          <a:cs typeface="+mn-cs"/>
        </a:defRPr>
      </a:lvl5pPr>
      <a:lvl6pPr marL="3263951" algn="l" defTabSz="1305580" rtl="0" eaLnBrk="1" latinLnBrk="0" hangingPunct="1">
        <a:defRPr sz="2570" kern="1200">
          <a:solidFill>
            <a:schemeClr val="tx1"/>
          </a:solidFill>
          <a:latin typeface="+mn-lt"/>
          <a:ea typeface="+mn-ea"/>
          <a:cs typeface="+mn-cs"/>
        </a:defRPr>
      </a:lvl6pPr>
      <a:lvl7pPr marL="3916741" algn="l" defTabSz="1305580" rtl="0" eaLnBrk="1" latinLnBrk="0" hangingPunct="1">
        <a:defRPr sz="2570" kern="1200">
          <a:solidFill>
            <a:schemeClr val="tx1"/>
          </a:solidFill>
          <a:latin typeface="+mn-lt"/>
          <a:ea typeface="+mn-ea"/>
          <a:cs typeface="+mn-cs"/>
        </a:defRPr>
      </a:lvl7pPr>
      <a:lvl8pPr marL="4569531" algn="l" defTabSz="1305580" rtl="0" eaLnBrk="1" latinLnBrk="0" hangingPunct="1">
        <a:defRPr sz="2570" kern="1200">
          <a:solidFill>
            <a:schemeClr val="tx1"/>
          </a:solidFill>
          <a:latin typeface="+mn-lt"/>
          <a:ea typeface="+mn-ea"/>
          <a:cs typeface="+mn-cs"/>
        </a:defRPr>
      </a:lvl8pPr>
      <a:lvl9pPr marL="5222321" algn="l" defTabSz="1305580" rtl="0" eaLnBrk="1" latinLnBrk="0" hangingPunct="1">
        <a:defRPr sz="2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wiki.dnb.de/display/RDAINFO/RDA-Info" TargetMode="External"/><Relationship Id="rId2" Type="http://schemas.openxmlformats.org/officeDocument/2006/relationships/image" Target="../media/image18.jpeg"/><Relationship Id="rId1" Type="http://schemas.openxmlformats.org/officeDocument/2006/relationships/slideLayout" Target="../slideLayouts/slideLayout12.xml"/><Relationship Id="rId6" Type="http://schemas.openxmlformats.org/officeDocument/2006/relationships/hyperlink" Target="http://www.rda-rsc.org/" TargetMode="External"/><Relationship Id="rId5" Type="http://schemas.openxmlformats.org/officeDocument/2006/relationships/hyperlink" Target="http://www.rda-rsc.org/europe" TargetMode="External"/><Relationship Id="rId4" Type="http://schemas.openxmlformats.org/officeDocument/2006/relationships/hyperlink" Target="http://lists.dnb.de/mailman/listinfo/rda-info-list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C7F49-EB8D-482B-BD0D-574819C8474C}"/>
              </a:ext>
            </a:extLst>
          </p:cNvPr>
          <p:cNvSpPr>
            <a:spLocks noGrp="1"/>
          </p:cNvSpPr>
          <p:nvPr>
            <p:ph type="ctrTitle"/>
          </p:nvPr>
        </p:nvSpPr>
        <p:spPr/>
        <p:txBody>
          <a:bodyPr>
            <a:normAutofit fontScale="90000"/>
          </a:bodyPr>
          <a:lstStyle/>
          <a:p>
            <a:r>
              <a:rPr lang="en-GB" dirty="0"/>
              <a:t>Anyone can say Anything about Any thing</a:t>
            </a:r>
            <a:br>
              <a:rPr lang="en-GB" dirty="0"/>
            </a:br>
            <a:r>
              <a:rPr lang="en-GB" sz="5140" dirty="0"/>
              <a:t>RDA: Eine </a:t>
            </a:r>
            <a:r>
              <a:rPr lang="en-GB" sz="5140" dirty="0" err="1"/>
              <a:t>globale</a:t>
            </a:r>
            <a:r>
              <a:rPr lang="en-GB" sz="5140" dirty="0"/>
              <a:t> </a:t>
            </a:r>
            <a:r>
              <a:rPr lang="en-GB" sz="5140" dirty="0" err="1"/>
              <a:t>Metadatensprache</a:t>
            </a:r>
            <a:r>
              <a:rPr lang="en-GB" sz="5140" dirty="0"/>
              <a:t> </a:t>
            </a:r>
            <a:r>
              <a:rPr lang="en-GB" sz="5140" dirty="0" err="1"/>
              <a:t>für</a:t>
            </a:r>
            <a:r>
              <a:rPr lang="en-GB" sz="5140" dirty="0"/>
              <a:t> </a:t>
            </a:r>
            <a:r>
              <a:rPr lang="en-GB" sz="5140" dirty="0" err="1"/>
              <a:t>Kultureinrichtungen</a:t>
            </a:r>
            <a:endParaRPr lang="en-GB" sz="5140" dirty="0"/>
          </a:p>
        </p:txBody>
      </p:sp>
      <p:sp>
        <p:nvSpPr>
          <p:cNvPr id="3" name="Subtitle 2">
            <a:extLst>
              <a:ext uri="{FF2B5EF4-FFF2-40B4-BE49-F238E27FC236}">
                <a16:creationId xmlns:a16="http://schemas.microsoft.com/office/drawing/2014/main" id="{93694812-D798-4D77-9439-C29C67C8F7AE}"/>
              </a:ext>
            </a:extLst>
          </p:cNvPr>
          <p:cNvSpPr>
            <a:spLocks noGrp="1"/>
          </p:cNvSpPr>
          <p:nvPr>
            <p:ph type="subTitle" idx="1"/>
          </p:nvPr>
        </p:nvSpPr>
        <p:spPr/>
        <p:txBody>
          <a:bodyPr/>
          <a:lstStyle/>
          <a:p>
            <a:r>
              <a:rPr lang="en-GB" dirty="0"/>
              <a:t>Renate Behrens, Gordon Dunsire</a:t>
            </a:r>
          </a:p>
        </p:txBody>
      </p:sp>
    </p:spTree>
    <p:extLst>
      <p:ext uri="{BB962C8B-B14F-4D97-AF65-F5344CB8AC3E}">
        <p14:creationId xmlns:p14="http://schemas.microsoft.com/office/powerpoint/2010/main" val="3152779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p:cNvSpPr>
            <a:spLocks noGrp="1" noChangeArrowheads="1"/>
          </p:cNvSpPr>
          <p:nvPr>
            <p:ph type="ftr" sz="quarter" idx="10"/>
          </p:nvPr>
        </p:nvSpPr>
        <p:spPr>
          <a:noFill/>
        </p:spPr>
        <p:txBody>
          <a:bodyPr/>
          <a:lstStyle/>
          <a:p>
            <a:pPr defTabSz="1305580" fontAlgn="base">
              <a:spcBef>
                <a:spcPct val="0"/>
              </a:spcBef>
              <a:spcAft>
                <a:spcPct val="0"/>
              </a:spcAft>
            </a:pPr>
            <a:r>
              <a:rPr lang="de-DE">
                <a:solidFill>
                  <a:srgbClr val="808080"/>
                </a:solidFill>
                <a:latin typeface="Verdana" pitchFamily="34" charset="0"/>
                <a:cs typeface="Arial" charset="0"/>
              </a:rPr>
              <a:t>| Renate Behrens  | Bibliothekskongress Leipzig | 19. März 2019</a:t>
            </a:r>
            <a:endParaRPr lang="de-DE" dirty="0">
              <a:solidFill>
                <a:srgbClr val="808080"/>
              </a:solidFill>
              <a:latin typeface="Verdana" pitchFamily="34" charset="0"/>
              <a:cs typeface="Arial" charset="0"/>
            </a:endParaRPr>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56400" y="2301027"/>
            <a:ext cx="5355876" cy="7025594"/>
          </a:xfrm>
        </p:spPr>
      </p:pic>
      <p:sp>
        <p:nvSpPr>
          <p:cNvPr id="2" name="Titel 1"/>
          <p:cNvSpPr>
            <a:spLocks noGrp="1"/>
          </p:cNvSpPr>
          <p:nvPr>
            <p:ph type="title"/>
          </p:nvPr>
        </p:nvSpPr>
        <p:spPr/>
        <p:txBody>
          <a:bodyPr/>
          <a:lstStyle/>
          <a:p>
            <a:r>
              <a:rPr lang="de-DE" dirty="0" err="1"/>
              <a:t>Application</a:t>
            </a:r>
            <a:r>
              <a:rPr lang="de-DE" dirty="0"/>
              <a:t> </a:t>
            </a:r>
            <a:r>
              <a:rPr lang="de-DE" dirty="0" err="1"/>
              <a:t>Profiles</a:t>
            </a:r>
            <a:endParaRPr lang="de-DE" dirty="0"/>
          </a:p>
        </p:txBody>
      </p:sp>
      <p:sp>
        <p:nvSpPr>
          <p:cNvPr id="6" name="Rectangle 4"/>
          <p:cNvSpPr>
            <a:spLocks noChangeArrowheads="1"/>
          </p:cNvSpPr>
          <p:nvPr/>
        </p:nvSpPr>
        <p:spPr bwMode="auto">
          <a:xfrm>
            <a:off x="452463" y="360259"/>
            <a:ext cx="308257" cy="1281522"/>
          </a:xfrm>
          <a:prstGeom prst="rect">
            <a:avLst/>
          </a:prstGeom>
          <a:solidFill>
            <a:srgbClr val="0046C4"/>
          </a:solidFill>
          <a:ln w="9525">
            <a:noFill/>
            <a:miter lim="800000"/>
            <a:headEnd/>
            <a:tailEnd/>
          </a:ln>
        </p:spPr>
        <p:txBody>
          <a:bodyPr wrap="none" lIns="0" tIns="102800" rIns="0" bIns="0" anchor="ctr" anchorCtr="1"/>
          <a:lstStyle/>
          <a:p>
            <a:pPr algn="ctr" defTabSz="1305580" fontAlgn="base">
              <a:spcBef>
                <a:spcPct val="0"/>
              </a:spcBef>
              <a:spcAft>
                <a:spcPct val="0"/>
              </a:spcAft>
            </a:pPr>
            <a:fld id="{EBFEB206-4A3F-4696-935B-82AB82FC11DA}" type="slidenum">
              <a:rPr lang="de-DE" sz="1428" b="1">
                <a:solidFill>
                  <a:srgbClr val="000000"/>
                </a:solidFill>
                <a:latin typeface="Verdana" pitchFamily="34" charset="0"/>
                <a:cs typeface="Arial" charset="0"/>
              </a:rPr>
              <a:pPr algn="ctr" defTabSz="1305580" fontAlgn="base">
                <a:spcBef>
                  <a:spcPct val="0"/>
                </a:spcBef>
                <a:spcAft>
                  <a:spcPct val="0"/>
                </a:spcAft>
              </a:pPr>
              <a:t>10</a:t>
            </a:fld>
            <a:endParaRPr lang="de-DE" sz="1428" b="1" dirty="0">
              <a:solidFill>
                <a:srgbClr val="000000"/>
              </a:solidFill>
              <a:latin typeface="Verdana" pitchFamily="34" charset="0"/>
              <a:cs typeface="Arial" charset="0"/>
            </a:endParaRPr>
          </a:p>
        </p:txBody>
      </p:sp>
      <p:sp>
        <p:nvSpPr>
          <p:cNvPr id="9" name="Rechteck 8"/>
          <p:cNvSpPr/>
          <p:nvPr/>
        </p:nvSpPr>
        <p:spPr>
          <a:xfrm rot="16200000">
            <a:off x="10006877" y="5497292"/>
            <a:ext cx="5037760" cy="377924"/>
          </a:xfrm>
          <a:prstGeom prst="rect">
            <a:avLst/>
          </a:prstGeom>
        </p:spPr>
        <p:txBody>
          <a:bodyPr wrap="square">
            <a:spAutoFit/>
          </a:bodyPr>
          <a:lstStyle/>
          <a:p>
            <a:pPr defTabSz="1305580" fontAlgn="base">
              <a:spcBef>
                <a:spcPct val="0"/>
              </a:spcBef>
              <a:spcAft>
                <a:spcPct val="0"/>
              </a:spcAft>
            </a:pPr>
            <a:r>
              <a:rPr lang="de-DE" sz="928" dirty="0">
                <a:solidFill>
                  <a:srgbClr val="000000"/>
                </a:solidFill>
                <a:latin typeface="Verdana" pitchFamily="34" charset="0"/>
                <a:cs typeface="Arial" charset="0"/>
              </a:rPr>
              <a:t>https://commons.wikimedia.org/wiki/File:Gebrauchsanleitung_IMI-Waschpulver.jpg#/media/File:Gebrauchsanleitung_IMI-Waschpulver.jpg</a:t>
            </a:r>
          </a:p>
        </p:txBody>
      </p:sp>
      <p:sp>
        <p:nvSpPr>
          <p:cNvPr id="11" name="Textfeld 10"/>
          <p:cNvSpPr txBox="1"/>
          <p:nvPr/>
        </p:nvSpPr>
        <p:spPr>
          <a:xfrm>
            <a:off x="256305" y="3970547"/>
            <a:ext cx="5128496" cy="3240118"/>
          </a:xfrm>
          <a:prstGeom prst="rect">
            <a:avLst/>
          </a:prstGeom>
          <a:noFill/>
        </p:spPr>
        <p:txBody>
          <a:bodyPr wrap="square" rtlCol="0">
            <a:spAutoFit/>
          </a:bodyPr>
          <a:lstStyle/>
          <a:p>
            <a:pPr defTabSz="1305580" fontAlgn="base">
              <a:spcBef>
                <a:spcPct val="0"/>
              </a:spcBef>
              <a:spcAft>
                <a:spcPts val="857"/>
              </a:spcAft>
            </a:pPr>
            <a:r>
              <a:rPr lang="de-DE" sz="2856" dirty="0">
                <a:solidFill>
                  <a:srgbClr val="000000"/>
                </a:solidFill>
                <a:latin typeface="Verdana" pitchFamily="34" charset="0"/>
                <a:cs typeface="Arial" charset="0"/>
              </a:rPr>
              <a:t>Ein </a:t>
            </a:r>
            <a:r>
              <a:rPr lang="de-DE" sz="2856" dirty="0" err="1">
                <a:solidFill>
                  <a:srgbClr val="000000"/>
                </a:solidFill>
                <a:latin typeface="Verdana" pitchFamily="34" charset="0"/>
                <a:cs typeface="Arial" charset="0"/>
              </a:rPr>
              <a:t>Application</a:t>
            </a:r>
            <a:r>
              <a:rPr lang="de-DE" sz="2856" dirty="0">
                <a:solidFill>
                  <a:srgbClr val="000000"/>
                </a:solidFill>
                <a:latin typeface="Verdana" pitchFamily="34" charset="0"/>
                <a:cs typeface="Arial" charset="0"/>
              </a:rPr>
              <a:t> Profile ist eine Gebrauchsanleitung </a:t>
            </a:r>
            <a:br>
              <a:rPr lang="de-DE" sz="2856" dirty="0">
                <a:solidFill>
                  <a:srgbClr val="000000"/>
                </a:solidFill>
                <a:latin typeface="Verdana" pitchFamily="34" charset="0"/>
                <a:cs typeface="Arial" charset="0"/>
              </a:rPr>
            </a:br>
            <a:r>
              <a:rPr lang="de-DE" sz="2856" dirty="0">
                <a:solidFill>
                  <a:srgbClr val="000000"/>
                </a:solidFill>
                <a:latin typeface="Verdana" pitchFamily="34" charset="0"/>
                <a:cs typeface="Arial" charset="0"/>
              </a:rPr>
              <a:t>für einen bestimmten Verwendungszweck.</a:t>
            </a:r>
          </a:p>
          <a:p>
            <a:pPr defTabSz="1305580" fontAlgn="base">
              <a:spcBef>
                <a:spcPct val="0"/>
              </a:spcBef>
              <a:spcAft>
                <a:spcPts val="857"/>
              </a:spcAft>
            </a:pPr>
            <a:r>
              <a:rPr lang="de-DE" sz="2856" dirty="0">
                <a:solidFill>
                  <a:srgbClr val="000000"/>
                </a:solidFill>
                <a:latin typeface="Verdana" pitchFamily="34" charset="0"/>
                <a:cs typeface="Arial" charset="0"/>
              </a:rPr>
              <a:t>Die nähere Ausführung sind die </a:t>
            </a:r>
            <a:r>
              <a:rPr lang="de-DE" sz="2856" dirty="0" err="1">
                <a:solidFill>
                  <a:srgbClr val="000000"/>
                </a:solidFill>
                <a:latin typeface="Verdana" pitchFamily="34" charset="0"/>
                <a:cs typeface="Arial" charset="0"/>
              </a:rPr>
              <a:t>Policy</a:t>
            </a:r>
            <a:r>
              <a:rPr lang="de-DE" sz="2856" dirty="0">
                <a:solidFill>
                  <a:srgbClr val="000000"/>
                </a:solidFill>
                <a:latin typeface="Verdana" pitchFamily="34" charset="0"/>
                <a:cs typeface="Arial" charset="0"/>
              </a:rPr>
              <a:t> Statements</a:t>
            </a:r>
            <a:r>
              <a:rPr lang="de-DE" sz="2570" dirty="0">
                <a:solidFill>
                  <a:srgbClr val="000000"/>
                </a:solidFill>
                <a:latin typeface="Verdana" pitchFamily="34" charset="0"/>
                <a:cs typeface="Arial" charset="0"/>
              </a:rPr>
              <a:t>.</a:t>
            </a:r>
            <a:br>
              <a:rPr lang="de-DE" sz="2570" dirty="0">
                <a:solidFill>
                  <a:srgbClr val="000000"/>
                </a:solidFill>
                <a:latin typeface="Verdana" pitchFamily="34" charset="0"/>
                <a:cs typeface="Arial" charset="0"/>
              </a:rPr>
            </a:br>
            <a:endParaRPr lang="de-DE" sz="2570" dirty="0">
              <a:solidFill>
                <a:srgbClr val="000000"/>
              </a:solidFill>
              <a:latin typeface="Verdana" pitchFamily="34" charset="0"/>
              <a:cs typeface="Arial" charset="0"/>
            </a:endParaRPr>
          </a:p>
        </p:txBody>
      </p:sp>
    </p:spTree>
    <p:extLst>
      <p:ext uri="{BB962C8B-B14F-4D97-AF65-F5344CB8AC3E}">
        <p14:creationId xmlns:p14="http://schemas.microsoft.com/office/powerpoint/2010/main" val="1245903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1892" y="3491296"/>
            <a:ext cx="5357972" cy="3571983"/>
          </a:xfrm>
          <a:prstGeom prst="rect">
            <a:avLst/>
          </a:prstGeom>
        </p:spPr>
      </p:pic>
      <p:sp>
        <p:nvSpPr>
          <p:cNvPr id="7" name="Rectangle 10"/>
          <p:cNvSpPr>
            <a:spLocks noGrp="1" noChangeArrowheads="1"/>
          </p:cNvSpPr>
          <p:nvPr>
            <p:ph type="ftr" sz="quarter" idx="10"/>
          </p:nvPr>
        </p:nvSpPr>
        <p:spPr>
          <a:noFill/>
        </p:spPr>
        <p:txBody>
          <a:bodyPr/>
          <a:lstStyle/>
          <a:p>
            <a:pPr defTabSz="1305580" fontAlgn="base">
              <a:spcBef>
                <a:spcPct val="0"/>
              </a:spcBef>
              <a:spcAft>
                <a:spcPct val="0"/>
              </a:spcAft>
            </a:pPr>
            <a:r>
              <a:rPr lang="de-DE">
                <a:solidFill>
                  <a:srgbClr val="808080"/>
                </a:solidFill>
                <a:latin typeface="Verdana" pitchFamily="34" charset="0"/>
                <a:cs typeface="Arial" charset="0"/>
              </a:rPr>
              <a:t>| Renate Behrens  | Bibliothekskongress Leipzig | 19. März 2019</a:t>
            </a:r>
            <a:endParaRPr lang="de-DE" dirty="0">
              <a:solidFill>
                <a:srgbClr val="808080"/>
              </a:solidFill>
              <a:latin typeface="Verdana" pitchFamily="34" charset="0"/>
              <a:cs typeface="Arial" charset="0"/>
            </a:endParaRPr>
          </a:p>
        </p:txBody>
      </p:sp>
      <p:sp>
        <p:nvSpPr>
          <p:cNvPr id="6" name="Rectangle 3"/>
          <p:cNvSpPr>
            <a:spLocks noChangeArrowheads="1"/>
          </p:cNvSpPr>
          <p:nvPr/>
        </p:nvSpPr>
        <p:spPr bwMode="auto">
          <a:xfrm>
            <a:off x="424995" y="514501"/>
            <a:ext cx="308257" cy="1281521"/>
          </a:xfrm>
          <a:prstGeom prst="rect">
            <a:avLst/>
          </a:prstGeom>
          <a:solidFill>
            <a:srgbClr val="A4B900"/>
          </a:solidFill>
          <a:ln w="9525">
            <a:noFill/>
            <a:miter lim="800000"/>
            <a:headEnd/>
            <a:tailEnd/>
          </a:ln>
        </p:spPr>
        <p:txBody>
          <a:bodyPr wrap="none" lIns="0" tIns="102800" rIns="0" bIns="0" anchor="ctr" anchorCtr="1"/>
          <a:lstStyle/>
          <a:p>
            <a:pPr algn="ctr" defTabSz="1305580" fontAlgn="base">
              <a:spcBef>
                <a:spcPct val="0"/>
              </a:spcBef>
              <a:spcAft>
                <a:spcPct val="0"/>
              </a:spcAft>
            </a:pPr>
            <a:fld id="{C9B14742-FF91-4173-BD01-398BF8230A4C}" type="slidenum">
              <a:rPr lang="de-DE" sz="1428" b="1">
                <a:solidFill>
                  <a:srgbClr val="000000"/>
                </a:solidFill>
                <a:latin typeface="Verdana" pitchFamily="34" charset="0"/>
                <a:cs typeface="Arial" charset="0"/>
              </a:rPr>
              <a:pPr algn="ctr" defTabSz="1305580" fontAlgn="base">
                <a:spcBef>
                  <a:spcPct val="0"/>
                </a:spcBef>
                <a:spcAft>
                  <a:spcPct val="0"/>
                </a:spcAft>
              </a:pPr>
              <a:t>11</a:t>
            </a:fld>
            <a:endParaRPr lang="de-DE" sz="1428" b="1" dirty="0">
              <a:solidFill>
                <a:srgbClr val="000000"/>
              </a:solidFill>
              <a:latin typeface="Verdana" pitchFamily="34" charset="0"/>
              <a:cs typeface="Arial" charset="0"/>
            </a:endParaRPr>
          </a:p>
        </p:txBody>
      </p:sp>
      <p:sp>
        <p:nvSpPr>
          <p:cNvPr id="4" name="Rechteck 3"/>
          <p:cNvSpPr/>
          <p:nvPr/>
        </p:nvSpPr>
        <p:spPr>
          <a:xfrm>
            <a:off x="424995" y="3148056"/>
            <a:ext cx="4009645" cy="192242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5580" fontAlgn="base">
              <a:spcBef>
                <a:spcPct val="0"/>
              </a:spcBef>
              <a:spcAft>
                <a:spcPct val="0"/>
              </a:spcAft>
            </a:pPr>
            <a:r>
              <a:rPr lang="de-DE" sz="2856" dirty="0">
                <a:solidFill>
                  <a:srgbClr val="000000"/>
                </a:solidFill>
                <a:latin typeface="Verdana"/>
                <a:cs typeface="Arial"/>
              </a:rPr>
              <a:t>Standardelemente-Set </a:t>
            </a:r>
          </a:p>
        </p:txBody>
      </p:sp>
      <p:sp>
        <p:nvSpPr>
          <p:cNvPr id="5" name="Ellipse 4"/>
          <p:cNvSpPr/>
          <p:nvPr/>
        </p:nvSpPr>
        <p:spPr>
          <a:xfrm>
            <a:off x="7658725" y="5409907"/>
            <a:ext cx="3804023" cy="1996613"/>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5580" fontAlgn="base">
              <a:spcBef>
                <a:spcPct val="0"/>
              </a:spcBef>
              <a:spcAft>
                <a:spcPct val="0"/>
              </a:spcAft>
            </a:pPr>
            <a:r>
              <a:rPr lang="de-DE" sz="2856" dirty="0">
                <a:solidFill>
                  <a:srgbClr val="000000"/>
                </a:solidFill>
                <a:latin typeface="Verdana"/>
                <a:cs typeface="Arial"/>
              </a:rPr>
              <a:t>DACH-AWR</a:t>
            </a:r>
          </a:p>
        </p:txBody>
      </p:sp>
    </p:spTree>
    <p:extLst>
      <p:ext uri="{BB962C8B-B14F-4D97-AF65-F5344CB8AC3E}">
        <p14:creationId xmlns:p14="http://schemas.microsoft.com/office/powerpoint/2010/main" val="4145271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ChangeArrowheads="1"/>
          </p:cNvSpPr>
          <p:nvPr/>
        </p:nvSpPr>
        <p:spPr bwMode="auto">
          <a:xfrm>
            <a:off x="452463" y="360259"/>
            <a:ext cx="308257" cy="1281521"/>
          </a:xfrm>
          <a:prstGeom prst="rect">
            <a:avLst/>
          </a:prstGeom>
          <a:solidFill>
            <a:srgbClr val="E62E2E"/>
          </a:solidFill>
          <a:ln w="9525">
            <a:noFill/>
            <a:miter lim="800000"/>
            <a:headEnd/>
            <a:tailEnd/>
          </a:ln>
        </p:spPr>
        <p:txBody>
          <a:bodyPr wrap="none" lIns="0" tIns="102800" rIns="0" bIns="0" anchor="ctr" anchorCtr="1"/>
          <a:lstStyle/>
          <a:p>
            <a:pPr algn="ctr" defTabSz="1305580" fontAlgn="base">
              <a:spcBef>
                <a:spcPct val="0"/>
              </a:spcBef>
              <a:spcAft>
                <a:spcPct val="0"/>
              </a:spcAft>
            </a:pPr>
            <a:fld id="{1F6877A1-CE93-4F03-87E7-6555A3C9C3C2}" type="slidenum">
              <a:rPr lang="de-DE" sz="1428" b="1">
                <a:solidFill>
                  <a:srgbClr val="000000"/>
                </a:solidFill>
                <a:latin typeface="Verdana" pitchFamily="34" charset="0"/>
                <a:cs typeface="Arial" charset="0"/>
              </a:rPr>
              <a:pPr algn="ctr" defTabSz="1305580" fontAlgn="base">
                <a:spcBef>
                  <a:spcPct val="0"/>
                </a:spcBef>
                <a:spcAft>
                  <a:spcPct val="0"/>
                </a:spcAft>
              </a:pPr>
              <a:t>12</a:t>
            </a:fld>
            <a:endParaRPr lang="de-DE" sz="1428" b="1" dirty="0">
              <a:solidFill>
                <a:srgbClr val="000000"/>
              </a:solidFill>
              <a:latin typeface="Verdana" pitchFamily="34" charset="0"/>
              <a:cs typeface="Arial" charset="0"/>
            </a:endParaRPr>
          </a:p>
        </p:txBody>
      </p:sp>
      <p:sp>
        <p:nvSpPr>
          <p:cNvPr id="6" name="Rectangle 10"/>
          <p:cNvSpPr>
            <a:spLocks noGrp="1" noChangeArrowheads="1"/>
          </p:cNvSpPr>
          <p:nvPr>
            <p:ph type="ftr" sz="quarter" idx="10"/>
          </p:nvPr>
        </p:nvSpPr>
        <p:spPr>
          <a:noFill/>
        </p:spPr>
        <p:txBody>
          <a:bodyPr/>
          <a:lstStyle/>
          <a:p>
            <a:pPr defTabSz="1305580" fontAlgn="base">
              <a:spcBef>
                <a:spcPct val="0"/>
              </a:spcBef>
              <a:spcAft>
                <a:spcPct val="0"/>
              </a:spcAft>
            </a:pPr>
            <a:r>
              <a:rPr lang="de-DE">
                <a:solidFill>
                  <a:srgbClr val="808080"/>
                </a:solidFill>
                <a:latin typeface="Verdana" pitchFamily="34" charset="0"/>
                <a:cs typeface="Arial" charset="0"/>
              </a:rPr>
              <a:t>| Renate Behrens  | Bibliothekskongress Leipzig | 19. März 2019</a:t>
            </a:r>
            <a:endParaRPr lang="de-DE" dirty="0">
              <a:solidFill>
                <a:srgbClr val="808080"/>
              </a:solidFill>
              <a:latin typeface="Verdana" pitchFamily="34" charset="0"/>
              <a:cs typeface="Arial" charset="0"/>
            </a:endParaRPr>
          </a:p>
        </p:txBody>
      </p:sp>
      <p:sp>
        <p:nvSpPr>
          <p:cNvPr id="3" name="Inhaltsplatzhalter 2"/>
          <p:cNvSpPr>
            <a:spLocks noGrp="1"/>
          </p:cNvSpPr>
          <p:nvPr>
            <p:ph idx="1"/>
          </p:nvPr>
        </p:nvSpPr>
        <p:spPr>
          <a:xfrm>
            <a:off x="368387" y="3559302"/>
            <a:ext cx="12079000" cy="4729325"/>
          </a:xfrm>
        </p:spPr>
        <p:txBody>
          <a:bodyPr/>
          <a:lstStyle/>
          <a:p>
            <a:r>
              <a:rPr lang="de-DE" dirty="0"/>
              <a:t>Beschluss im Mai 2018, bei der Erstellung von APs zusammenzuarbeiten</a:t>
            </a:r>
          </a:p>
          <a:p>
            <a:r>
              <a:rPr lang="de-DE" dirty="0"/>
              <a:t>Auftrag des RSC im Oktober 2018 an die EURIG einen Vorschlag für ein allgemeines AP auszuarbeiten und in der Folge ein AP für Musik vorzulegen</a:t>
            </a:r>
          </a:p>
          <a:p>
            <a:r>
              <a:rPr lang="de-DE" dirty="0"/>
              <a:t>Ziel: internationale Vorlagen für APs zu haben, die vom RSC zur Anwendung und als Grundlage für eigene APs der Communitys empfohlen werden</a:t>
            </a:r>
          </a:p>
        </p:txBody>
      </p:sp>
      <p:sp>
        <p:nvSpPr>
          <p:cNvPr id="2" name="Titel 1"/>
          <p:cNvSpPr>
            <a:spLocks noGrp="1"/>
          </p:cNvSpPr>
          <p:nvPr>
            <p:ph type="title"/>
          </p:nvPr>
        </p:nvSpPr>
        <p:spPr/>
        <p:txBody>
          <a:bodyPr/>
          <a:lstStyle/>
          <a:p>
            <a:r>
              <a:rPr lang="de-DE" dirty="0"/>
              <a:t>EURIG und </a:t>
            </a:r>
            <a:r>
              <a:rPr lang="de-DE" dirty="0" err="1"/>
              <a:t>Application</a:t>
            </a:r>
            <a:r>
              <a:rPr lang="de-DE" dirty="0"/>
              <a:t> </a:t>
            </a:r>
            <a:r>
              <a:rPr lang="de-DE" dirty="0" err="1"/>
              <a:t>Profiles</a:t>
            </a:r>
            <a:endParaRPr lang="de-DE" dirty="0"/>
          </a:p>
        </p:txBody>
      </p:sp>
    </p:spTree>
    <p:extLst>
      <p:ext uri="{BB962C8B-B14F-4D97-AF65-F5344CB8AC3E}">
        <p14:creationId xmlns:p14="http://schemas.microsoft.com/office/powerpoint/2010/main" val="1117677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0"/>
          <p:cNvSpPr>
            <a:spLocks noGrp="1" noChangeArrowheads="1"/>
          </p:cNvSpPr>
          <p:nvPr>
            <p:ph type="ftr" sz="quarter" idx="10"/>
          </p:nvPr>
        </p:nvSpPr>
        <p:spPr>
          <a:noFill/>
        </p:spPr>
        <p:txBody>
          <a:bodyPr/>
          <a:lstStyle/>
          <a:p>
            <a:pPr defTabSz="1305580" fontAlgn="base">
              <a:spcBef>
                <a:spcPct val="0"/>
              </a:spcBef>
              <a:spcAft>
                <a:spcPct val="0"/>
              </a:spcAft>
            </a:pPr>
            <a:r>
              <a:rPr lang="de-DE">
                <a:solidFill>
                  <a:srgbClr val="808080"/>
                </a:solidFill>
                <a:latin typeface="Verdana" pitchFamily="34" charset="0"/>
                <a:cs typeface="Arial" charset="0"/>
              </a:rPr>
              <a:t>| Renate Behrens  | Bibliothekskongress Leipzig | 19. März 2019</a:t>
            </a:r>
            <a:endParaRPr lang="de-DE" dirty="0">
              <a:solidFill>
                <a:srgbClr val="808080"/>
              </a:solidFill>
              <a:latin typeface="Verdana" pitchFamily="34" charset="0"/>
              <a:cs typeface="Arial" charset="0"/>
            </a:endParaRPr>
          </a:p>
        </p:txBody>
      </p:sp>
      <p:sp>
        <p:nvSpPr>
          <p:cNvPr id="3" name="Inhaltsplatzhalter 2"/>
          <p:cNvSpPr>
            <a:spLocks noGrp="1"/>
          </p:cNvSpPr>
          <p:nvPr>
            <p:ph idx="1"/>
          </p:nvPr>
        </p:nvSpPr>
        <p:spPr/>
        <p:txBody>
          <a:bodyPr/>
          <a:lstStyle/>
          <a:p>
            <a:r>
              <a:rPr lang="de-DE" dirty="0"/>
              <a:t>Wird im EURIG Editorial </a:t>
            </a:r>
            <a:r>
              <a:rPr lang="de-DE" dirty="0" err="1"/>
              <a:t>Committee</a:t>
            </a:r>
            <a:r>
              <a:rPr lang="de-DE" dirty="0"/>
              <a:t> ausgearbeitet.</a:t>
            </a:r>
          </a:p>
          <a:p>
            <a:r>
              <a:rPr lang="de-DE" dirty="0"/>
              <a:t>Grundlage ist das Standardelemente-Set des DACH-Raums</a:t>
            </a:r>
          </a:p>
          <a:p>
            <a:r>
              <a:rPr lang="de-DE" dirty="0"/>
              <a:t>Ein erster Entwurf wird dem RSC in Kürze vorgelegt. </a:t>
            </a:r>
          </a:p>
          <a:p>
            <a:r>
              <a:rPr lang="de-DE" dirty="0"/>
              <a:t>Überlegungen zur Bereitstellung solcher APs im Toolkit</a:t>
            </a:r>
          </a:p>
        </p:txBody>
      </p:sp>
      <p:sp>
        <p:nvSpPr>
          <p:cNvPr id="2" name="Titel 1"/>
          <p:cNvSpPr>
            <a:spLocks noGrp="1"/>
          </p:cNvSpPr>
          <p:nvPr>
            <p:ph type="title"/>
          </p:nvPr>
        </p:nvSpPr>
        <p:spPr/>
        <p:txBody>
          <a:bodyPr/>
          <a:lstStyle/>
          <a:p>
            <a:r>
              <a:rPr lang="de-DE" dirty="0"/>
              <a:t>Allgemeines </a:t>
            </a:r>
            <a:r>
              <a:rPr lang="de-DE" dirty="0" err="1"/>
              <a:t>Application</a:t>
            </a:r>
            <a:r>
              <a:rPr lang="de-DE" dirty="0"/>
              <a:t> Profile</a:t>
            </a:r>
          </a:p>
        </p:txBody>
      </p:sp>
      <p:sp>
        <p:nvSpPr>
          <p:cNvPr id="19461" name="Rectangle 3"/>
          <p:cNvSpPr>
            <a:spLocks noChangeArrowheads="1"/>
          </p:cNvSpPr>
          <p:nvPr/>
        </p:nvSpPr>
        <p:spPr bwMode="auto">
          <a:xfrm>
            <a:off x="411200" y="625367"/>
            <a:ext cx="308257" cy="1279860"/>
          </a:xfrm>
          <a:prstGeom prst="rect">
            <a:avLst/>
          </a:prstGeom>
          <a:solidFill>
            <a:srgbClr val="9EDF03"/>
          </a:solidFill>
          <a:ln w="9525">
            <a:noFill/>
            <a:miter lim="800000"/>
            <a:headEnd/>
            <a:tailEnd/>
          </a:ln>
        </p:spPr>
        <p:txBody>
          <a:bodyPr wrap="none" lIns="0" tIns="102800" rIns="0" bIns="0" anchor="ctr" anchorCtr="1"/>
          <a:lstStyle/>
          <a:p>
            <a:pPr algn="ctr" defTabSz="1305580" fontAlgn="base">
              <a:spcBef>
                <a:spcPct val="0"/>
              </a:spcBef>
              <a:spcAft>
                <a:spcPct val="0"/>
              </a:spcAft>
            </a:pPr>
            <a:fld id="{5E15879C-1943-4F80-9F3A-2F272C09993A}" type="slidenum">
              <a:rPr lang="de-DE" sz="1428" b="1">
                <a:solidFill>
                  <a:srgbClr val="000000"/>
                </a:solidFill>
                <a:latin typeface="Verdana" pitchFamily="34" charset="0"/>
                <a:cs typeface="Arial" charset="0"/>
              </a:rPr>
              <a:pPr algn="ctr" defTabSz="1305580" fontAlgn="base">
                <a:spcBef>
                  <a:spcPct val="0"/>
                </a:spcBef>
                <a:spcAft>
                  <a:spcPct val="0"/>
                </a:spcAft>
              </a:pPr>
              <a:t>13</a:t>
            </a:fld>
            <a:endParaRPr lang="de-DE" sz="1428" b="1" dirty="0">
              <a:solidFill>
                <a:srgbClr val="000000"/>
              </a:solidFill>
              <a:latin typeface="Verdana" pitchFamily="34" charset="0"/>
              <a:cs typeface="Arial" charset="0"/>
            </a:endParaRPr>
          </a:p>
        </p:txBody>
      </p:sp>
    </p:spTree>
    <p:extLst>
      <p:ext uri="{BB962C8B-B14F-4D97-AF65-F5344CB8AC3E}">
        <p14:creationId xmlns:p14="http://schemas.microsoft.com/office/powerpoint/2010/main" val="3327997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ChangeArrowheads="1"/>
          </p:cNvSpPr>
          <p:nvPr/>
        </p:nvSpPr>
        <p:spPr bwMode="auto">
          <a:xfrm>
            <a:off x="411200" y="493119"/>
            <a:ext cx="308257" cy="1279860"/>
          </a:xfrm>
          <a:prstGeom prst="rect">
            <a:avLst/>
          </a:prstGeom>
          <a:solidFill>
            <a:srgbClr val="FB8630"/>
          </a:solidFill>
          <a:ln w="9525">
            <a:noFill/>
            <a:miter lim="800000"/>
            <a:headEnd/>
            <a:tailEnd/>
          </a:ln>
        </p:spPr>
        <p:txBody>
          <a:bodyPr wrap="none" lIns="0" tIns="102800" rIns="0" bIns="0" anchor="ctr" anchorCtr="1"/>
          <a:lstStyle/>
          <a:p>
            <a:pPr algn="ctr"/>
            <a:fld id="{E15918B6-6326-4FE2-9FF6-A6C9AEDA9D7E}" type="slidenum">
              <a:rPr lang="de-DE" sz="1428" b="1"/>
              <a:pPr algn="ctr"/>
              <a:t>14</a:t>
            </a:fld>
            <a:endParaRPr lang="de-DE" sz="1428" b="1"/>
          </a:p>
        </p:txBody>
      </p:sp>
      <p:sp>
        <p:nvSpPr>
          <p:cNvPr id="10" name="Rectangle 10"/>
          <p:cNvSpPr>
            <a:spLocks noGrp="1" noChangeArrowheads="1"/>
          </p:cNvSpPr>
          <p:nvPr>
            <p:ph type="ftr" sz="quarter" idx="10"/>
          </p:nvPr>
        </p:nvSpPr>
        <p:spPr>
          <a:noFill/>
        </p:spPr>
        <p:txBody>
          <a:bodyPr/>
          <a:lstStyle/>
          <a:p>
            <a:r>
              <a:rPr lang="de-DE"/>
              <a:t>| Renate Behrens  | Bibliothekskongress Leipzig | 19. März 2019</a:t>
            </a:r>
            <a:endParaRPr lang="de-DE" dirty="0"/>
          </a:p>
        </p:txBody>
      </p:sp>
      <p:sp>
        <p:nvSpPr>
          <p:cNvPr id="3" name="Inhaltsplatzhalter 2"/>
          <p:cNvSpPr>
            <a:spLocks noGrp="1"/>
          </p:cNvSpPr>
          <p:nvPr>
            <p:ph idx="1"/>
          </p:nvPr>
        </p:nvSpPr>
        <p:spPr>
          <a:xfrm>
            <a:off x="411200" y="3819341"/>
            <a:ext cx="12079000" cy="5496109"/>
          </a:xfrm>
        </p:spPr>
        <p:txBody>
          <a:bodyPr/>
          <a:lstStyle/>
          <a:p>
            <a:pPr>
              <a:lnSpc>
                <a:spcPts val="2856"/>
              </a:lnSpc>
            </a:pPr>
            <a:r>
              <a:rPr lang="de-DE" sz="2570" dirty="0"/>
              <a:t>Erstes Ergebnis einer Sonderarbeitsgruppe des STA</a:t>
            </a:r>
          </a:p>
          <a:p>
            <a:pPr>
              <a:lnSpc>
                <a:spcPts val="2856"/>
              </a:lnSpc>
            </a:pPr>
            <a:r>
              <a:rPr lang="de-DE" sz="2570" dirty="0"/>
              <a:t>Pilotprojekt für ein bestehendes Regelwerk im Abgleich mit RDA und zugleich ein RDA </a:t>
            </a:r>
            <a:r>
              <a:rPr lang="de-DE" sz="2570" dirty="0" err="1"/>
              <a:t>Application</a:t>
            </a:r>
            <a:r>
              <a:rPr lang="de-DE" sz="2570" dirty="0"/>
              <a:t> Profile für eine Spezialcommunity</a:t>
            </a:r>
          </a:p>
          <a:p>
            <a:pPr>
              <a:lnSpc>
                <a:spcPts val="2856"/>
              </a:lnSpc>
            </a:pPr>
            <a:r>
              <a:rPr lang="de-DE" sz="2570" dirty="0"/>
              <a:t>Erstellt von einem Redaktionsteam der österreichischen und der schweizerischen Nationalbibliothek, der Staatsbibliothek zu Berlin und der Arbeitsstelle für Standardisierung, begleitet von einem Fachkollegium aus Bibliotheken, Archiven und Museen im DACH-Raum und vom STA verabschiedet</a:t>
            </a:r>
          </a:p>
          <a:p>
            <a:pPr>
              <a:lnSpc>
                <a:spcPts val="2856"/>
              </a:lnSpc>
            </a:pPr>
            <a:r>
              <a:rPr lang="de-DE" sz="2570" dirty="0"/>
              <a:t>Veröffentlichung voraussichtlich im Frühjahr 2019</a:t>
            </a:r>
          </a:p>
          <a:p>
            <a:pPr>
              <a:lnSpc>
                <a:spcPts val="2856"/>
              </a:lnSpc>
            </a:pPr>
            <a:r>
              <a:rPr lang="de-DE" sz="2570" dirty="0"/>
              <a:t>Ausgearbeitet auf dem Stand des „alten“ Toolkit, Anpassungen nach dem 3R-Projekt sind nötig.</a:t>
            </a:r>
          </a:p>
        </p:txBody>
      </p:sp>
      <p:sp>
        <p:nvSpPr>
          <p:cNvPr id="2" name="Titel 1"/>
          <p:cNvSpPr>
            <a:spLocks noGrp="1"/>
          </p:cNvSpPr>
          <p:nvPr>
            <p:ph type="title"/>
          </p:nvPr>
        </p:nvSpPr>
        <p:spPr/>
        <p:txBody>
          <a:bodyPr/>
          <a:lstStyle/>
          <a:p>
            <a:r>
              <a:rPr lang="de-DE" dirty="0"/>
              <a:t>Ressourcenerschließung mit Normdaten in Archiven und Bibliotheken (RNAB)</a:t>
            </a:r>
          </a:p>
        </p:txBody>
      </p:sp>
    </p:spTree>
    <p:extLst>
      <p:ext uri="{BB962C8B-B14F-4D97-AF65-F5344CB8AC3E}">
        <p14:creationId xmlns:p14="http://schemas.microsoft.com/office/powerpoint/2010/main" val="3250570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461926" y="4278981"/>
            <a:ext cx="10692388" cy="185060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570"/>
          </a:p>
        </p:txBody>
      </p:sp>
      <p:sp>
        <p:nvSpPr>
          <p:cNvPr id="5123" name="Rectangle 4"/>
          <p:cNvSpPr>
            <a:spLocks noChangeArrowheads="1"/>
          </p:cNvSpPr>
          <p:nvPr/>
        </p:nvSpPr>
        <p:spPr bwMode="auto">
          <a:xfrm>
            <a:off x="411200" y="672578"/>
            <a:ext cx="308400" cy="1281521"/>
          </a:xfrm>
          <a:prstGeom prst="rect">
            <a:avLst/>
          </a:prstGeom>
          <a:solidFill>
            <a:srgbClr val="00AEFA"/>
          </a:solidFill>
          <a:ln w="9525">
            <a:noFill/>
            <a:miter lim="800000"/>
            <a:headEnd/>
            <a:tailEnd/>
          </a:ln>
        </p:spPr>
        <p:txBody>
          <a:bodyPr wrap="none" lIns="0" tIns="102800" rIns="0" bIns="0" anchor="ctr" anchorCtr="1"/>
          <a:lstStyle/>
          <a:p>
            <a:pPr algn="ctr"/>
            <a:fld id="{41DD5E45-7A98-4147-A7E0-A8DC2A41740A}" type="slidenum">
              <a:rPr lang="de-DE" sz="1428" b="1"/>
              <a:pPr algn="ctr"/>
              <a:t>15</a:t>
            </a:fld>
            <a:endParaRPr lang="de-DE" sz="1428" b="1" dirty="0"/>
          </a:p>
        </p:txBody>
      </p:sp>
      <p:sp>
        <p:nvSpPr>
          <p:cNvPr id="7" name="Rectangle 10"/>
          <p:cNvSpPr>
            <a:spLocks noGrp="1" noChangeArrowheads="1"/>
          </p:cNvSpPr>
          <p:nvPr>
            <p:ph type="ftr" sz="quarter" idx="10"/>
          </p:nvPr>
        </p:nvSpPr>
        <p:spPr>
          <a:noFill/>
        </p:spPr>
        <p:txBody>
          <a:bodyPr/>
          <a:lstStyle/>
          <a:p>
            <a:r>
              <a:rPr lang="de-DE"/>
              <a:t>| Renate Behrens  | Bibliothekskongress Leipzig | 19. März 2019</a:t>
            </a:r>
            <a:endParaRPr lang="de-DE" dirty="0"/>
          </a:p>
        </p:txBody>
      </p:sp>
      <p:sp>
        <p:nvSpPr>
          <p:cNvPr id="2" name="Titel 1"/>
          <p:cNvSpPr>
            <a:spLocks noGrp="1"/>
          </p:cNvSpPr>
          <p:nvPr>
            <p:ph type="title"/>
          </p:nvPr>
        </p:nvSpPr>
        <p:spPr/>
        <p:txBody>
          <a:bodyPr/>
          <a:lstStyle/>
          <a:p>
            <a:r>
              <a:rPr lang="de-DE" dirty="0"/>
              <a:t>RDA </a:t>
            </a:r>
            <a:r>
              <a:rPr lang="de-DE" dirty="0" err="1"/>
              <a:t>Restructuring</a:t>
            </a:r>
            <a:r>
              <a:rPr lang="de-DE" dirty="0"/>
              <a:t> and </a:t>
            </a:r>
            <a:r>
              <a:rPr lang="de-DE" dirty="0" err="1"/>
              <a:t>Redesign</a:t>
            </a:r>
            <a:r>
              <a:rPr lang="de-DE" dirty="0"/>
              <a:t> Project</a:t>
            </a:r>
          </a:p>
        </p:txBody>
      </p:sp>
      <p:sp>
        <p:nvSpPr>
          <p:cNvPr id="4" name="Rechteck 3"/>
          <p:cNvSpPr/>
          <p:nvPr/>
        </p:nvSpPr>
        <p:spPr>
          <a:xfrm>
            <a:off x="1798475" y="4587416"/>
            <a:ext cx="1305560" cy="130556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70" dirty="0">
                <a:solidFill>
                  <a:schemeClr val="tx1"/>
                </a:solidFill>
              </a:rPr>
              <a:t>RDA Board</a:t>
            </a:r>
          </a:p>
        </p:txBody>
      </p:sp>
      <p:sp>
        <p:nvSpPr>
          <p:cNvPr id="5" name="Ellipse 4"/>
          <p:cNvSpPr/>
          <p:nvPr/>
        </p:nvSpPr>
        <p:spPr>
          <a:xfrm>
            <a:off x="4898323" y="4587416"/>
            <a:ext cx="1747794" cy="130556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70" dirty="0">
                <a:solidFill>
                  <a:schemeClr val="tx1"/>
                </a:solidFill>
              </a:rPr>
              <a:t>RSC</a:t>
            </a:r>
          </a:p>
        </p:txBody>
      </p:sp>
      <p:sp>
        <p:nvSpPr>
          <p:cNvPr id="6" name="Abgerundetes Rechteck 5"/>
          <p:cNvSpPr/>
          <p:nvPr/>
        </p:nvSpPr>
        <p:spPr>
          <a:xfrm>
            <a:off x="4417722" y="6553881"/>
            <a:ext cx="2708997" cy="130556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70" dirty="0">
                <a:solidFill>
                  <a:schemeClr val="tx1"/>
                </a:solidFill>
              </a:rPr>
              <a:t>3R Project</a:t>
            </a:r>
          </a:p>
        </p:txBody>
      </p:sp>
      <p:sp>
        <p:nvSpPr>
          <p:cNvPr id="8" name="Rechteck 7"/>
          <p:cNvSpPr/>
          <p:nvPr/>
        </p:nvSpPr>
        <p:spPr>
          <a:xfrm>
            <a:off x="8789651" y="4587416"/>
            <a:ext cx="1305560" cy="1305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70" dirty="0">
                <a:solidFill>
                  <a:schemeClr val="tx1"/>
                </a:solidFill>
              </a:rPr>
              <a:t>ALA </a:t>
            </a:r>
          </a:p>
        </p:txBody>
      </p:sp>
      <p:sp>
        <p:nvSpPr>
          <p:cNvPr id="10" name="Pfeil nach unten 9"/>
          <p:cNvSpPr/>
          <p:nvPr/>
        </p:nvSpPr>
        <p:spPr>
          <a:xfrm>
            <a:off x="5426247" y="6069715"/>
            <a:ext cx="691947" cy="9253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570"/>
          </a:p>
        </p:txBody>
      </p:sp>
    </p:spTree>
    <p:extLst>
      <p:ext uri="{BB962C8B-B14F-4D97-AF65-F5344CB8AC3E}">
        <p14:creationId xmlns:p14="http://schemas.microsoft.com/office/powerpoint/2010/main" val="367935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426026" y="6075608"/>
            <a:ext cx="12167648" cy="185060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570"/>
          </a:p>
        </p:txBody>
      </p:sp>
      <p:sp>
        <p:nvSpPr>
          <p:cNvPr id="5123" name="Rectangle 4"/>
          <p:cNvSpPr>
            <a:spLocks noChangeArrowheads="1"/>
          </p:cNvSpPr>
          <p:nvPr/>
        </p:nvSpPr>
        <p:spPr bwMode="auto">
          <a:xfrm>
            <a:off x="411200" y="472930"/>
            <a:ext cx="308400" cy="1281521"/>
          </a:xfrm>
          <a:prstGeom prst="rect">
            <a:avLst/>
          </a:prstGeom>
          <a:solidFill>
            <a:srgbClr val="00AEFA"/>
          </a:solidFill>
          <a:ln w="9525">
            <a:noFill/>
            <a:miter lim="800000"/>
            <a:headEnd/>
            <a:tailEnd/>
          </a:ln>
        </p:spPr>
        <p:txBody>
          <a:bodyPr wrap="none" lIns="0" tIns="102800" rIns="0" bIns="0" anchor="ctr" anchorCtr="1"/>
          <a:lstStyle/>
          <a:p>
            <a:pPr algn="ctr"/>
            <a:fld id="{41DD5E45-7A98-4147-A7E0-A8DC2A41740A}" type="slidenum">
              <a:rPr lang="de-DE" sz="1428" b="1"/>
              <a:pPr algn="ctr"/>
              <a:t>16</a:t>
            </a:fld>
            <a:endParaRPr lang="de-DE" sz="1428" b="1" dirty="0"/>
          </a:p>
        </p:txBody>
      </p:sp>
      <p:sp>
        <p:nvSpPr>
          <p:cNvPr id="7" name="Rectangle 10"/>
          <p:cNvSpPr>
            <a:spLocks noGrp="1" noChangeArrowheads="1"/>
          </p:cNvSpPr>
          <p:nvPr>
            <p:ph type="ftr" sz="quarter" idx="10"/>
          </p:nvPr>
        </p:nvSpPr>
        <p:spPr>
          <a:noFill/>
        </p:spPr>
        <p:txBody>
          <a:bodyPr/>
          <a:lstStyle/>
          <a:p>
            <a:r>
              <a:rPr lang="de-DE"/>
              <a:t>| Renate Behrens  | Bibliothekskongress Leipzig | 19. März 2019</a:t>
            </a:r>
            <a:endParaRPr lang="de-DE" dirty="0"/>
          </a:p>
        </p:txBody>
      </p:sp>
      <p:sp>
        <p:nvSpPr>
          <p:cNvPr id="2" name="Titel 1"/>
          <p:cNvSpPr>
            <a:spLocks noGrp="1"/>
          </p:cNvSpPr>
          <p:nvPr>
            <p:ph type="title"/>
          </p:nvPr>
        </p:nvSpPr>
        <p:spPr/>
        <p:txBody>
          <a:bodyPr/>
          <a:lstStyle/>
          <a:p>
            <a:r>
              <a:rPr lang="de-DE" dirty="0"/>
              <a:t>RDA </a:t>
            </a:r>
            <a:r>
              <a:rPr lang="de-DE" dirty="0" err="1"/>
              <a:t>Restructuring</a:t>
            </a:r>
            <a:r>
              <a:rPr lang="de-DE" dirty="0"/>
              <a:t> and </a:t>
            </a:r>
            <a:r>
              <a:rPr lang="de-DE" dirty="0" err="1"/>
              <a:t>Redesign</a:t>
            </a:r>
            <a:r>
              <a:rPr lang="de-DE" dirty="0"/>
              <a:t> Project</a:t>
            </a:r>
          </a:p>
        </p:txBody>
      </p:sp>
      <p:sp>
        <p:nvSpPr>
          <p:cNvPr id="4" name="Rechteck 3"/>
          <p:cNvSpPr/>
          <p:nvPr/>
        </p:nvSpPr>
        <p:spPr>
          <a:xfrm>
            <a:off x="3205796" y="6236319"/>
            <a:ext cx="1779832" cy="130556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70" dirty="0">
                <a:solidFill>
                  <a:schemeClr val="tx1"/>
                </a:solidFill>
              </a:rPr>
              <a:t>ORDAC</a:t>
            </a:r>
          </a:p>
        </p:txBody>
      </p:sp>
      <p:sp>
        <p:nvSpPr>
          <p:cNvPr id="6" name="Abgerundetes Rechteck 5"/>
          <p:cNvSpPr/>
          <p:nvPr/>
        </p:nvSpPr>
        <p:spPr>
          <a:xfrm>
            <a:off x="4368760" y="3531857"/>
            <a:ext cx="2708997" cy="108066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70" dirty="0">
                <a:solidFill>
                  <a:schemeClr val="tx1"/>
                </a:solidFill>
              </a:rPr>
              <a:t>3R Project</a:t>
            </a:r>
          </a:p>
        </p:txBody>
      </p:sp>
      <p:sp>
        <p:nvSpPr>
          <p:cNvPr id="8" name="Rechteck 7"/>
          <p:cNvSpPr/>
          <p:nvPr/>
        </p:nvSpPr>
        <p:spPr>
          <a:xfrm>
            <a:off x="760720" y="6221585"/>
            <a:ext cx="1757435" cy="1305560"/>
          </a:xfrm>
          <a:prstGeom prst="rect">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70" dirty="0">
                <a:solidFill>
                  <a:schemeClr val="tx1"/>
                </a:solidFill>
              </a:rPr>
              <a:t>NARDAC</a:t>
            </a:r>
            <a:r>
              <a:rPr lang="de-DE" sz="1999" dirty="0">
                <a:solidFill>
                  <a:schemeClr val="tx1"/>
                </a:solidFill>
              </a:rPr>
              <a:t> </a:t>
            </a:r>
          </a:p>
        </p:txBody>
      </p:sp>
      <p:sp>
        <p:nvSpPr>
          <p:cNvPr id="5" name="Ellipse 4"/>
          <p:cNvSpPr/>
          <p:nvPr/>
        </p:nvSpPr>
        <p:spPr>
          <a:xfrm>
            <a:off x="4849362" y="4478629"/>
            <a:ext cx="1747794" cy="130556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70" dirty="0">
                <a:solidFill>
                  <a:schemeClr val="tx1"/>
                </a:solidFill>
              </a:rPr>
              <a:t>RSC</a:t>
            </a:r>
          </a:p>
        </p:txBody>
      </p:sp>
      <p:sp>
        <p:nvSpPr>
          <p:cNvPr id="11" name="Rechteck 10"/>
          <p:cNvSpPr/>
          <p:nvPr/>
        </p:nvSpPr>
        <p:spPr>
          <a:xfrm>
            <a:off x="5654046" y="6221585"/>
            <a:ext cx="1799056" cy="130556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70" dirty="0">
                <a:solidFill>
                  <a:schemeClr val="tx1"/>
                </a:solidFill>
              </a:rPr>
              <a:t>EURIG</a:t>
            </a:r>
          </a:p>
        </p:txBody>
      </p:sp>
      <p:sp>
        <p:nvSpPr>
          <p:cNvPr id="3" name="Rechteck 2"/>
          <p:cNvSpPr/>
          <p:nvPr/>
        </p:nvSpPr>
        <p:spPr>
          <a:xfrm>
            <a:off x="8069971" y="6236319"/>
            <a:ext cx="4186564" cy="1305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70" dirty="0">
                <a:solidFill>
                  <a:schemeClr val="tx1"/>
                </a:solidFill>
              </a:rPr>
              <a:t>Core </a:t>
            </a:r>
            <a:r>
              <a:rPr lang="de-DE" sz="2570" dirty="0" err="1">
                <a:solidFill>
                  <a:schemeClr val="tx1"/>
                </a:solidFill>
              </a:rPr>
              <a:t>team</a:t>
            </a:r>
            <a:br>
              <a:rPr lang="de-DE" sz="2570" dirty="0">
                <a:solidFill>
                  <a:schemeClr val="tx1"/>
                </a:solidFill>
              </a:rPr>
            </a:br>
            <a:r>
              <a:rPr lang="de-DE" sz="1999" dirty="0">
                <a:solidFill>
                  <a:schemeClr val="tx1"/>
                </a:solidFill>
              </a:rPr>
              <a:t>Chair, </a:t>
            </a:r>
            <a:r>
              <a:rPr lang="de-DE" sz="1999" dirty="0" err="1">
                <a:solidFill>
                  <a:schemeClr val="tx1"/>
                </a:solidFill>
              </a:rPr>
              <a:t>Secretary</a:t>
            </a:r>
            <a:r>
              <a:rPr lang="de-DE" sz="1999" dirty="0">
                <a:solidFill>
                  <a:schemeClr val="tx1"/>
                </a:solidFill>
              </a:rPr>
              <a:t>, ALA, Andere</a:t>
            </a:r>
            <a:endParaRPr lang="de-DE" sz="2570" dirty="0">
              <a:solidFill>
                <a:schemeClr val="tx1"/>
              </a:solidFill>
            </a:endParaRPr>
          </a:p>
        </p:txBody>
      </p:sp>
    </p:spTree>
    <p:extLst>
      <p:ext uri="{BB962C8B-B14F-4D97-AF65-F5344CB8AC3E}">
        <p14:creationId xmlns:p14="http://schemas.microsoft.com/office/powerpoint/2010/main" val="3042337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RSC - Gruppenfoto. &#10;Foto: Michel Legendre, BAC" title="RSC - Gruppenfoto. Foto: Michel Legendre, BAC"/>
          <p:cNvPicPr>
            <a:picLocks noChangeAspect="1"/>
          </p:cNvPicPr>
          <p:nvPr/>
        </p:nvPicPr>
        <p:blipFill rotWithShape="1">
          <a:blip r:embed="rId2">
            <a:extLst>
              <a:ext uri="{28A0092B-C50C-407E-A947-70E740481C1C}">
                <a14:useLocalDpi xmlns:a14="http://schemas.microsoft.com/office/drawing/2010/main" val="0"/>
              </a:ext>
            </a:extLst>
          </a:blip>
          <a:srcRect l="1710" t="4817" r="1874" b="2786"/>
          <a:stretch/>
        </p:blipFill>
        <p:spPr>
          <a:xfrm>
            <a:off x="564738" y="1449788"/>
            <a:ext cx="11926125" cy="6785554"/>
          </a:xfrm>
          <a:prstGeom prst="rect">
            <a:avLst/>
          </a:prstGeom>
        </p:spPr>
      </p:pic>
      <p:sp>
        <p:nvSpPr>
          <p:cNvPr id="5" name="Rechteck 4"/>
          <p:cNvSpPr/>
          <p:nvPr/>
        </p:nvSpPr>
        <p:spPr>
          <a:xfrm>
            <a:off x="564738" y="6938012"/>
            <a:ext cx="11926125" cy="2083939"/>
          </a:xfrm>
          <a:prstGeom prst="rect">
            <a:avLst/>
          </a:prstGeom>
          <a:solidFill>
            <a:schemeClr val="bg1">
              <a:lumMod val="95000"/>
              <a:alpha val="9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570" dirty="0">
                <a:solidFill>
                  <a:schemeClr val="tx1"/>
                </a:solidFill>
              </a:rPr>
              <a:t>Jährliches Meeting</a:t>
            </a:r>
          </a:p>
          <a:p>
            <a:r>
              <a:rPr lang="de-DE" sz="2570" dirty="0">
                <a:solidFill>
                  <a:schemeClr val="tx1"/>
                </a:solidFill>
              </a:rPr>
              <a:t>Webkonferenzen</a:t>
            </a:r>
          </a:p>
          <a:p>
            <a:r>
              <a:rPr lang="de-DE" sz="2570" dirty="0">
                <a:solidFill>
                  <a:schemeClr val="tx1"/>
                </a:solidFill>
              </a:rPr>
              <a:t>Zusammenarbeit in </a:t>
            </a:r>
            <a:r>
              <a:rPr lang="de-DE" sz="2570" i="1" dirty="0" err="1">
                <a:solidFill>
                  <a:schemeClr val="tx1"/>
                </a:solidFill>
              </a:rPr>
              <a:t>Basecamp</a:t>
            </a:r>
            <a:endParaRPr lang="de-DE" sz="2570" i="1" dirty="0">
              <a:solidFill>
                <a:schemeClr val="tx1"/>
              </a:solidFill>
            </a:endParaRPr>
          </a:p>
        </p:txBody>
      </p:sp>
      <p:sp>
        <p:nvSpPr>
          <p:cNvPr id="7" name="Rechteck 6"/>
          <p:cNvSpPr/>
          <p:nvPr/>
        </p:nvSpPr>
        <p:spPr>
          <a:xfrm rot="16200000">
            <a:off x="11535228" y="7047627"/>
            <a:ext cx="2218877" cy="268087"/>
          </a:xfrm>
          <a:prstGeom prst="rect">
            <a:avLst/>
          </a:prstGeom>
        </p:spPr>
        <p:txBody>
          <a:bodyPr wrap="none">
            <a:spAutoFit/>
          </a:bodyPr>
          <a:lstStyle/>
          <a:p>
            <a:r>
              <a:rPr lang="de-DE" sz="1142" dirty="0">
                <a:ea typeface="Calibri" panose="020F0502020204030204" pitchFamily="34" charset="0"/>
                <a:cs typeface="Times New Roman" panose="02020603050405020304" pitchFamily="18" charset="0"/>
              </a:rPr>
              <a:t>Foto: Michel Legendre, BAC</a:t>
            </a:r>
            <a:endParaRPr lang="de-DE" sz="1142" dirty="0"/>
          </a:p>
        </p:txBody>
      </p:sp>
      <p:sp>
        <p:nvSpPr>
          <p:cNvPr id="2" name="Rechteck 1"/>
          <p:cNvSpPr/>
          <p:nvPr/>
        </p:nvSpPr>
        <p:spPr>
          <a:xfrm>
            <a:off x="3468437" y="1786216"/>
            <a:ext cx="1752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Neue Texte</a:t>
            </a:r>
          </a:p>
        </p:txBody>
      </p:sp>
      <p:sp>
        <p:nvSpPr>
          <p:cNvPr id="8" name="Rechteck 7"/>
          <p:cNvSpPr/>
          <p:nvPr/>
        </p:nvSpPr>
        <p:spPr>
          <a:xfrm>
            <a:off x="6165437" y="2236398"/>
            <a:ext cx="1752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Bestehende Texte</a:t>
            </a:r>
          </a:p>
        </p:txBody>
      </p:sp>
      <p:sp>
        <p:nvSpPr>
          <p:cNvPr id="9" name="Rechteck 8"/>
          <p:cNvSpPr/>
          <p:nvPr/>
        </p:nvSpPr>
        <p:spPr>
          <a:xfrm>
            <a:off x="1517827" y="2088426"/>
            <a:ext cx="1752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RDA Registry</a:t>
            </a:r>
          </a:p>
        </p:txBody>
      </p:sp>
      <p:sp>
        <p:nvSpPr>
          <p:cNvPr id="10" name="Rechteck 9"/>
          <p:cNvSpPr/>
          <p:nvPr/>
        </p:nvSpPr>
        <p:spPr>
          <a:xfrm>
            <a:off x="5366162" y="5894910"/>
            <a:ext cx="1752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Beispiele</a:t>
            </a:r>
          </a:p>
        </p:txBody>
      </p:sp>
      <p:sp>
        <p:nvSpPr>
          <p:cNvPr id="11" name="Rechteck 10"/>
          <p:cNvSpPr/>
          <p:nvPr/>
        </p:nvSpPr>
        <p:spPr>
          <a:xfrm>
            <a:off x="8890000" y="2081408"/>
            <a:ext cx="1752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Technische Umgebung</a:t>
            </a:r>
          </a:p>
        </p:txBody>
      </p:sp>
      <p:sp>
        <p:nvSpPr>
          <p:cNvPr id="12" name="Rechteck 11"/>
          <p:cNvSpPr/>
          <p:nvPr/>
        </p:nvSpPr>
        <p:spPr>
          <a:xfrm>
            <a:off x="7274504" y="5282720"/>
            <a:ext cx="1752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solidFill>
              </a:rPr>
              <a:t>Policy</a:t>
            </a:r>
            <a:r>
              <a:rPr lang="de-DE" dirty="0">
                <a:solidFill>
                  <a:schemeClr val="tx1"/>
                </a:solidFill>
              </a:rPr>
              <a:t> Statements</a:t>
            </a:r>
          </a:p>
        </p:txBody>
      </p:sp>
      <p:sp>
        <p:nvSpPr>
          <p:cNvPr id="13" name="Rechteck 12"/>
          <p:cNvSpPr/>
          <p:nvPr/>
        </p:nvSpPr>
        <p:spPr>
          <a:xfrm>
            <a:off x="2184400" y="5302372"/>
            <a:ext cx="2438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Übersetzungen</a:t>
            </a:r>
          </a:p>
        </p:txBody>
      </p:sp>
      <p:sp>
        <p:nvSpPr>
          <p:cNvPr id="14" name="Rechteck 13"/>
          <p:cNvSpPr/>
          <p:nvPr/>
        </p:nvSpPr>
        <p:spPr>
          <a:xfrm>
            <a:off x="9906600" y="4825520"/>
            <a:ext cx="195519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Einführungen, Vorträge</a:t>
            </a:r>
          </a:p>
        </p:txBody>
      </p:sp>
    </p:spTree>
    <p:extLst>
      <p:ext uri="{BB962C8B-B14F-4D97-AF65-F5344CB8AC3E}">
        <p14:creationId xmlns:p14="http://schemas.microsoft.com/office/powerpoint/2010/main" val="2825872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rotWithShape="1">
          <a:blip r:embed="rId2"/>
          <a:srcRect l="6400" t="5689" r="50400" b="6133"/>
          <a:stretch/>
        </p:blipFill>
        <p:spPr>
          <a:xfrm>
            <a:off x="873172" y="2503823"/>
            <a:ext cx="10075519" cy="5784095"/>
          </a:xfrm>
          <a:prstGeom prst="rect">
            <a:avLst/>
          </a:prstGeom>
        </p:spPr>
      </p:pic>
      <p:sp>
        <p:nvSpPr>
          <p:cNvPr id="9" name="Rectangle 10"/>
          <p:cNvSpPr>
            <a:spLocks noGrp="1" noChangeArrowheads="1"/>
          </p:cNvSpPr>
          <p:nvPr>
            <p:ph type="ftr" sz="quarter" idx="10"/>
          </p:nvPr>
        </p:nvSpPr>
        <p:spPr>
          <a:xfrm>
            <a:off x="873172" y="552450"/>
            <a:ext cx="10023000" cy="219718"/>
          </a:xfrm>
          <a:noFill/>
        </p:spPr>
        <p:txBody>
          <a:bodyPr/>
          <a:lstStyle/>
          <a:p>
            <a:r>
              <a:rPr lang="de-DE" dirty="0"/>
              <a:t>| Renate Behrens  | Bibliothekskongress Leipzig | 19. März 2019</a:t>
            </a:r>
          </a:p>
        </p:txBody>
      </p:sp>
      <p:sp>
        <p:nvSpPr>
          <p:cNvPr id="11" name="Rectangle 3"/>
          <p:cNvSpPr>
            <a:spLocks noChangeArrowheads="1"/>
          </p:cNvSpPr>
          <p:nvPr/>
        </p:nvSpPr>
        <p:spPr bwMode="auto">
          <a:xfrm>
            <a:off x="279400" y="323850"/>
            <a:ext cx="308257" cy="1279860"/>
          </a:xfrm>
          <a:prstGeom prst="rect">
            <a:avLst/>
          </a:prstGeom>
          <a:solidFill>
            <a:srgbClr val="9EDF03"/>
          </a:solidFill>
          <a:ln w="9525">
            <a:noFill/>
            <a:miter lim="800000"/>
            <a:headEnd/>
            <a:tailEnd/>
          </a:ln>
        </p:spPr>
        <p:txBody>
          <a:bodyPr wrap="none" lIns="0" tIns="102800" rIns="0" bIns="0" anchor="ctr" anchorCtr="1"/>
          <a:lstStyle/>
          <a:p>
            <a:pPr algn="ctr"/>
            <a:fld id="{5E15879C-1943-4F80-9F3A-2F272C09993A}" type="slidenum">
              <a:rPr lang="de-DE" sz="1428" b="1"/>
              <a:pPr algn="ctr"/>
              <a:t>18</a:t>
            </a:fld>
            <a:endParaRPr lang="de-DE" sz="1428" b="1" dirty="0"/>
          </a:p>
        </p:txBody>
      </p:sp>
    </p:spTree>
    <p:extLst>
      <p:ext uri="{BB962C8B-B14F-4D97-AF65-F5344CB8AC3E}">
        <p14:creationId xmlns:p14="http://schemas.microsoft.com/office/powerpoint/2010/main" val="3027280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ChangeArrowheads="1"/>
          </p:cNvSpPr>
          <p:nvPr/>
        </p:nvSpPr>
        <p:spPr bwMode="auto">
          <a:xfrm>
            <a:off x="410255" y="594611"/>
            <a:ext cx="308257" cy="1279860"/>
          </a:xfrm>
          <a:prstGeom prst="rect">
            <a:avLst/>
          </a:prstGeom>
          <a:solidFill>
            <a:srgbClr val="E62E2E"/>
          </a:solidFill>
          <a:ln w="9525">
            <a:noFill/>
            <a:miter lim="800000"/>
            <a:headEnd/>
            <a:tailEnd/>
          </a:ln>
        </p:spPr>
        <p:txBody>
          <a:bodyPr wrap="none" lIns="0" tIns="102800" rIns="0" bIns="0" anchor="ctr" anchorCtr="1"/>
          <a:lstStyle/>
          <a:p>
            <a:pPr algn="ctr"/>
            <a:fld id="{5B255F3E-E2AF-4E08-A2BE-E5C3AAFE6FE5}" type="slidenum">
              <a:rPr lang="de-DE" sz="1428" b="1"/>
              <a:pPr algn="ctr"/>
              <a:t>19</a:t>
            </a:fld>
            <a:endParaRPr lang="de-DE" sz="1428" b="1"/>
          </a:p>
        </p:txBody>
      </p:sp>
      <p:sp>
        <p:nvSpPr>
          <p:cNvPr id="10" name="Rectangle 10"/>
          <p:cNvSpPr>
            <a:spLocks noGrp="1" noChangeArrowheads="1"/>
          </p:cNvSpPr>
          <p:nvPr>
            <p:ph type="ftr" sz="quarter" idx="10"/>
          </p:nvPr>
        </p:nvSpPr>
        <p:spPr>
          <a:noFill/>
        </p:spPr>
        <p:txBody>
          <a:bodyPr/>
          <a:lstStyle/>
          <a:p>
            <a:r>
              <a:rPr lang="de-DE"/>
              <a:t>| Renate Behrens  | Bibliothekskongress Leipzig | 19. März 2019</a:t>
            </a:r>
            <a:endParaRPr lang="de-DE" dirty="0"/>
          </a:p>
        </p:txBody>
      </p:sp>
      <p:sp>
        <p:nvSpPr>
          <p:cNvPr id="3" name="Inhaltsplatzhalter 2"/>
          <p:cNvSpPr>
            <a:spLocks noGrp="1"/>
          </p:cNvSpPr>
          <p:nvPr>
            <p:ph idx="1"/>
          </p:nvPr>
        </p:nvSpPr>
        <p:spPr>
          <a:xfrm>
            <a:off x="410255" y="2990850"/>
            <a:ext cx="12079000" cy="6324600"/>
          </a:xfrm>
        </p:spPr>
        <p:txBody>
          <a:bodyPr/>
          <a:lstStyle/>
          <a:p>
            <a:r>
              <a:rPr lang="de-DE" dirty="0"/>
              <a:t>Das neue RDA Toolkit erscheint </a:t>
            </a:r>
            <a:r>
              <a:rPr lang="de-DE"/>
              <a:t>am 30. </a:t>
            </a:r>
            <a:r>
              <a:rPr lang="de-DE" dirty="0"/>
              <a:t>April 2019</a:t>
            </a:r>
          </a:p>
          <a:p>
            <a:r>
              <a:rPr lang="de-DE" dirty="0"/>
              <a:t>Die Übersetzungsarbeiten werden fortgesetzt</a:t>
            </a:r>
          </a:p>
          <a:p>
            <a:r>
              <a:rPr lang="de-DE" dirty="0"/>
              <a:t>Die Arbeiten an den </a:t>
            </a:r>
            <a:r>
              <a:rPr lang="de-DE" dirty="0" err="1"/>
              <a:t>Policy</a:t>
            </a:r>
            <a:r>
              <a:rPr lang="de-DE" dirty="0"/>
              <a:t> Statements werden fortgesetzt</a:t>
            </a:r>
          </a:p>
          <a:p>
            <a:r>
              <a:rPr lang="de-DE" dirty="0" err="1"/>
              <a:t>Application</a:t>
            </a:r>
            <a:r>
              <a:rPr lang="de-DE" dirty="0"/>
              <a:t> </a:t>
            </a:r>
            <a:r>
              <a:rPr lang="de-DE" dirty="0" err="1"/>
              <a:t>Profiles</a:t>
            </a:r>
            <a:r>
              <a:rPr lang="de-DE" dirty="0"/>
              <a:t> werden ausgearbeitet</a:t>
            </a:r>
          </a:p>
          <a:p>
            <a:r>
              <a:rPr lang="de-DE" dirty="0"/>
              <a:t>Das RSC und das RDA Board entscheiden über den Abschluss des 3R-Projekts</a:t>
            </a:r>
          </a:p>
          <a:p>
            <a:r>
              <a:rPr lang="de-DE" dirty="0"/>
              <a:t>Nach dem offiziellen Abschluss des 3R-Projekts bleibt das alte Toolkit für ein weiteres Jahr verfügbar. </a:t>
            </a:r>
          </a:p>
          <a:p>
            <a:endParaRPr lang="de-DE" dirty="0"/>
          </a:p>
        </p:txBody>
      </p:sp>
      <p:sp>
        <p:nvSpPr>
          <p:cNvPr id="2" name="Titel 1"/>
          <p:cNvSpPr>
            <a:spLocks noGrp="1"/>
          </p:cNvSpPr>
          <p:nvPr>
            <p:ph type="title"/>
          </p:nvPr>
        </p:nvSpPr>
        <p:spPr/>
        <p:txBody>
          <a:bodyPr/>
          <a:lstStyle/>
          <a:p>
            <a:r>
              <a:rPr lang="de-DE" dirty="0"/>
              <a:t>Wie geht es weiter in 2019</a:t>
            </a:r>
          </a:p>
        </p:txBody>
      </p:sp>
    </p:spTree>
    <p:extLst>
      <p:ext uri="{BB962C8B-B14F-4D97-AF65-F5344CB8AC3E}">
        <p14:creationId xmlns:p14="http://schemas.microsoft.com/office/powerpoint/2010/main" val="3444920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287C76-B28F-4CF0-A852-FAA3C8EDAD23}"/>
              </a:ext>
            </a:extLst>
          </p:cNvPr>
          <p:cNvSpPr>
            <a:spLocks noGrp="1"/>
          </p:cNvSpPr>
          <p:nvPr>
            <p:ph type="dt" sz="half" idx="10"/>
          </p:nvPr>
        </p:nvSpPr>
        <p:spPr/>
        <p:txBody>
          <a:bodyPr/>
          <a:lstStyle/>
          <a:p>
            <a:fld id="{E001E81F-CAD3-412B-8E6F-53481B321DC6}" type="datetime4">
              <a:rPr lang="en-US" smtClean="0"/>
              <a:t>March 19, 2019</a:t>
            </a:fld>
            <a:endParaRPr lang="en-US" dirty="0"/>
          </a:p>
        </p:txBody>
      </p:sp>
      <p:sp>
        <p:nvSpPr>
          <p:cNvPr id="3" name="Slide Number Placeholder 2">
            <a:extLst>
              <a:ext uri="{FF2B5EF4-FFF2-40B4-BE49-F238E27FC236}">
                <a16:creationId xmlns:a16="http://schemas.microsoft.com/office/drawing/2014/main" id="{8AE9C553-1E3A-47C5-A1CB-850C75911A13}"/>
              </a:ext>
            </a:extLst>
          </p:cNvPr>
          <p:cNvSpPr>
            <a:spLocks noGrp="1"/>
          </p:cNvSpPr>
          <p:nvPr>
            <p:ph type="sldNum" sz="quarter" idx="11"/>
          </p:nvPr>
        </p:nvSpPr>
        <p:spPr/>
        <p:txBody>
          <a:bodyPr/>
          <a:lstStyle/>
          <a:p>
            <a:pPr algn="ctr"/>
            <a:fld id="{6B918772-37A3-47DC-BE01-33CAE9FCB74A}" type="slidenum">
              <a:rPr lang="en-US" smtClean="0"/>
              <a:pPr algn="ctr"/>
              <a:t>2</a:t>
            </a:fld>
            <a:endParaRPr lang="en-US" dirty="0"/>
          </a:p>
        </p:txBody>
      </p:sp>
      <p:sp>
        <p:nvSpPr>
          <p:cNvPr id="4" name="Title 1">
            <a:extLst>
              <a:ext uri="{FF2B5EF4-FFF2-40B4-BE49-F238E27FC236}">
                <a16:creationId xmlns:a16="http://schemas.microsoft.com/office/drawing/2014/main" id="{9D88FB05-1A8C-4C23-849E-1A85F0D34C24}"/>
              </a:ext>
            </a:extLst>
          </p:cNvPr>
          <p:cNvSpPr txBox="1">
            <a:spLocks/>
          </p:cNvSpPr>
          <p:nvPr/>
        </p:nvSpPr>
        <p:spPr>
          <a:xfrm>
            <a:off x="611431" y="476250"/>
            <a:ext cx="5311069" cy="1938992"/>
          </a:xfrm>
          <a:prstGeom prst="rect">
            <a:avLst/>
          </a:prstGeom>
        </p:spPr>
        <p:txBody>
          <a:bodyPr wrap="none">
            <a:spAutoFit/>
          </a:bodyPr>
          <a:lstStyle>
            <a:lvl1pPr>
              <a:defRPr>
                <a:latin typeface="+mj-lt"/>
                <a:ea typeface="+mj-ea"/>
                <a:cs typeface="+mj-cs"/>
              </a:defRPr>
            </a:lvl1pPr>
          </a:lstStyle>
          <a:p>
            <a:r>
              <a:rPr lang="en-GB" sz="6000" kern="0" dirty="0">
                <a:solidFill>
                  <a:schemeClr val="tx2"/>
                </a:solidFill>
              </a:rPr>
              <a:t>Acting locally,</a:t>
            </a:r>
          </a:p>
          <a:p>
            <a:r>
              <a:rPr lang="en-GB" sz="6000" kern="0" dirty="0">
                <a:solidFill>
                  <a:schemeClr val="tx2"/>
                </a:solidFill>
              </a:rPr>
              <a:t>thinking globally</a:t>
            </a:r>
          </a:p>
        </p:txBody>
      </p:sp>
      <p:sp>
        <p:nvSpPr>
          <p:cNvPr id="7" name="TextBox 6">
            <a:extLst>
              <a:ext uri="{FF2B5EF4-FFF2-40B4-BE49-F238E27FC236}">
                <a16:creationId xmlns:a16="http://schemas.microsoft.com/office/drawing/2014/main" id="{60D9E5F2-FE07-4224-8070-16746EAFEF60}"/>
              </a:ext>
            </a:extLst>
          </p:cNvPr>
          <p:cNvSpPr txBox="1"/>
          <p:nvPr/>
        </p:nvSpPr>
        <p:spPr>
          <a:xfrm>
            <a:off x="508001" y="2762250"/>
            <a:ext cx="10607676" cy="2308324"/>
          </a:xfrm>
          <a:prstGeom prst="rect">
            <a:avLst/>
          </a:prstGeom>
          <a:noFill/>
        </p:spPr>
        <p:txBody>
          <a:bodyPr wrap="square" rtlCol="0">
            <a:spAutoFit/>
          </a:bodyPr>
          <a:lstStyle/>
          <a:p>
            <a:r>
              <a:rPr lang="en-US" sz="4800" dirty="0"/>
              <a:t>RDA has many features that accommodate local data requirements in a global application framework</a:t>
            </a:r>
          </a:p>
        </p:txBody>
      </p:sp>
      <p:sp>
        <p:nvSpPr>
          <p:cNvPr id="9" name="TextBox 8">
            <a:extLst>
              <a:ext uri="{FF2B5EF4-FFF2-40B4-BE49-F238E27FC236}">
                <a16:creationId xmlns:a16="http://schemas.microsoft.com/office/drawing/2014/main" id="{21644FB5-FE31-422F-B906-A4FD319CEA72}"/>
              </a:ext>
            </a:extLst>
          </p:cNvPr>
          <p:cNvSpPr txBox="1"/>
          <p:nvPr/>
        </p:nvSpPr>
        <p:spPr>
          <a:xfrm>
            <a:off x="508001" y="5505450"/>
            <a:ext cx="11445876" cy="2308324"/>
          </a:xfrm>
          <a:prstGeom prst="rect">
            <a:avLst/>
          </a:prstGeom>
          <a:noFill/>
        </p:spPr>
        <p:txBody>
          <a:bodyPr wrap="square" rtlCol="0">
            <a:spAutoFit/>
          </a:bodyPr>
          <a:lstStyle/>
          <a:p>
            <a:r>
              <a:rPr lang="en-US" sz="4800" dirty="0"/>
              <a:t>External data can be integrated with local data with assured levels of quality, utility, and coherency</a:t>
            </a:r>
          </a:p>
        </p:txBody>
      </p:sp>
    </p:spTree>
    <p:extLst>
      <p:ext uri="{BB962C8B-B14F-4D97-AF65-F5344CB8AC3E}">
        <p14:creationId xmlns:p14="http://schemas.microsoft.com/office/powerpoint/2010/main" val="3506899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ChangeArrowheads="1"/>
          </p:cNvSpPr>
          <p:nvPr/>
        </p:nvSpPr>
        <p:spPr bwMode="auto">
          <a:xfrm>
            <a:off x="361443" y="562634"/>
            <a:ext cx="308257" cy="1279860"/>
          </a:xfrm>
          <a:prstGeom prst="rect">
            <a:avLst/>
          </a:prstGeom>
          <a:solidFill>
            <a:srgbClr val="007EEF"/>
          </a:solidFill>
          <a:ln w="9525">
            <a:noFill/>
            <a:miter lim="800000"/>
            <a:headEnd/>
            <a:tailEnd/>
          </a:ln>
        </p:spPr>
        <p:txBody>
          <a:bodyPr wrap="none" lIns="0" tIns="102800" rIns="0" bIns="0" anchor="ctr" anchorCtr="1"/>
          <a:lstStyle/>
          <a:p>
            <a:pPr algn="ctr"/>
            <a:fld id="{5BB910FC-E7E2-4C07-816E-9606D72285F4}" type="slidenum">
              <a:rPr lang="de-DE" sz="1428" b="1"/>
              <a:pPr algn="ctr"/>
              <a:t>20</a:t>
            </a:fld>
            <a:endParaRPr lang="de-DE" sz="1428" b="1" dirty="0"/>
          </a:p>
        </p:txBody>
      </p:sp>
      <p:sp>
        <p:nvSpPr>
          <p:cNvPr id="10" name="Rectangle 10"/>
          <p:cNvSpPr>
            <a:spLocks noGrp="1" noChangeArrowheads="1"/>
          </p:cNvSpPr>
          <p:nvPr>
            <p:ph type="ftr" sz="quarter" idx="10"/>
          </p:nvPr>
        </p:nvSpPr>
        <p:spPr>
          <a:noFill/>
        </p:spPr>
        <p:txBody>
          <a:bodyPr/>
          <a:lstStyle/>
          <a:p>
            <a:r>
              <a:rPr lang="de-DE"/>
              <a:t>| Renate Behrens  | Bibliothekskongress Leipzig | 19. März 2019</a:t>
            </a:r>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2337" y="2152650"/>
            <a:ext cx="5017962" cy="7343775"/>
          </a:xfrm>
          <a:prstGeom prst="rect">
            <a:avLst/>
          </a:prstGeom>
        </p:spPr>
      </p:pic>
      <p:sp>
        <p:nvSpPr>
          <p:cNvPr id="5" name="Rechteck 4"/>
          <p:cNvSpPr/>
          <p:nvPr/>
        </p:nvSpPr>
        <p:spPr>
          <a:xfrm rot="16200000">
            <a:off x="7540944" y="5690493"/>
            <a:ext cx="6757815" cy="268087"/>
          </a:xfrm>
          <a:prstGeom prst="rect">
            <a:avLst/>
          </a:prstGeom>
        </p:spPr>
        <p:txBody>
          <a:bodyPr wrap="square">
            <a:spAutoFit/>
          </a:bodyPr>
          <a:lstStyle/>
          <a:p>
            <a:r>
              <a:rPr lang="de-DE" sz="1142" dirty="0"/>
              <a:t>https://upload.wikimedia.org/wikipedia/commons/9/9a/Diskussion_-_Nanna_Ullman.jpg</a:t>
            </a:r>
          </a:p>
        </p:txBody>
      </p:sp>
      <p:sp>
        <p:nvSpPr>
          <p:cNvPr id="7" name="Rechteck 6"/>
          <p:cNvSpPr/>
          <p:nvPr/>
        </p:nvSpPr>
        <p:spPr>
          <a:xfrm>
            <a:off x="410255" y="3250867"/>
            <a:ext cx="4883808" cy="349558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56" dirty="0">
                <a:solidFill>
                  <a:schemeClr val="tx1"/>
                </a:solidFill>
              </a:rPr>
              <a:t>Viel Bekanntes in neuer Struktur, aber ein ganz neuer Ansatz. Hierüber müssen wir diskutieren.</a:t>
            </a:r>
          </a:p>
        </p:txBody>
      </p:sp>
    </p:spTree>
    <p:extLst>
      <p:ext uri="{BB962C8B-B14F-4D97-AF65-F5344CB8AC3E}">
        <p14:creationId xmlns:p14="http://schemas.microsoft.com/office/powerpoint/2010/main" val="352931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ChangeArrowheads="1"/>
          </p:cNvSpPr>
          <p:nvPr/>
        </p:nvSpPr>
        <p:spPr bwMode="auto">
          <a:xfrm>
            <a:off x="411200" y="474593"/>
            <a:ext cx="308257" cy="1279860"/>
          </a:xfrm>
          <a:prstGeom prst="rect">
            <a:avLst/>
          </a:prstGeom>
          <a:solidFill>
            <a:srgbClr val="004896"/>
          </a:solidFill>
          <a:ln w="9525">
            <a:noFill/>
            <a:miter lim="800000"/>
            <a:headEnd/>
            <a:tailEnd/>
          </a:ln>
        </p:spPr>
        <p:txBody>
          <a:bodyPr wrap="none" lIns="0" tIns="102800" rIns="0" bIns="0" anchor="ctr" anchorCtr="1"/>
          <a:lstStyle/>
          <a:p>
            <a:pPr algn="ctr"/>
            <a:fld id="{CDB78337-3E71-4325-899F-F5DAF048845A}" type="slidenum">
              <a:rPr lang="de-DE" sz="1428" b="1"/>
              <a:pPr algn="ctr"/>
              <a:t>21</a:t>
            </a:fld>
            <a:endParaRPr lang="de-DE" sz="1428" b="1" dirty="0"/>
          </a:p>
        </p:txBody>
      </p:sp>
      <p:sp>
        <p:nvSpPr>
          <p:cNvPr id="10" name="Rectangle 10"/>
          <p:cNvSpPr>
            <a:spLocks noGrp="1" noChangeArrowheads="1"/>
          </p:cNvSpPr>
          <p:nvPr>
            <p:ph type="ftr" sz="quarter" idx="10"/>
          </p:nvPr>
        </p:nvSpPr>
        <p:spPr>
          <a:noFill/>
        </p:spPr>
        <p:txBody>
          <a:bodyPr/>
          <a:lstStyle/>
          <a:p>
            <a:r>
              <a:rPr lang="de-DE"/>
              <a:t>| Renate Behrens  | Bibliothekskongress Leipzig | 19. März 2019</a:t>
            </a:r>
            <a:endParaRPr lang="de-DE" dirty="0"/>
          </a:p>
        </p:txBody>
      </p:sp>
      <p:sp>
        <p:nvSpPr>
          <p:cNvPr id="3" name="Inhaltsplatzhalter 2"/>
          <p:cNvSpPr>
            <a:spLocks noGrp="1"/>
          </p:cNvSpPr>
          <p:nvPr>
            <p:ph idx="1"/>
          </p:nvPr>
        </p:nvSpPr>
        <p:spPr/>
        <p:txBody>
          <a:bodyPr/>
          <a:lstStyle/>
          <a:p>
            <a:r>
              <a:rPr lang="de-DE" dirty="0"/>
              <a:t>Die Struktur des neuen Toolkit ist eine gänzlich andere</a:t>
            </a:r>
          </a:p>
          <a:p>
            <a:r>
              <a:rPr lang="de-DE" dirty="0"/>
              <a:t>Das alte PDF wird eine Webanwendung</a:t>
            </a:r>
          </a:p>
          <a:p>
            <a:r>
              <a:rPr lang="de-DE" dirty="0"/>
              <a:t>Die bekannte Nummerierung entfällt </a:t>
            </a:r>
          </a:p>
          <a:p>
            <a:endParaRPr lang="de-DE" dirty="0"/>
          </a:p>
        </p:txBody>
      </p:sp>
      <p:sp>
        <p:nvSpPr>
          <p:cNvPr id="2" name="Titel 1"/>
          <p:cNvSpPr>
            <a:spLocks noGrp="1"/>
          </p:cNvSpPr>
          <p:nvPr>
            <p:ph type="title"/>
          </p:nvPr>
        </p:nvSpPr>
        <p:spPr/>
        <p:txBody>
          <a:bodyPr/>
          <a:lstStyle/>
          <a:p>
            <a:r>
              <a:rPr lang="de-DE" dirty="0"/>
              <a:t>Herausforderung 1</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9409682" y="5109441"/>
            <a:ext cx="3497503" cy="2663537"/>
          </a:xfrm>
          <a:prstGeom prst="rect">
            <a:avLst/>
          </a:prstGeom>
        </p:spPr>
      </p:pic>
      <p:sp>
        <p:nvSpPr>
          <p:cNvPr id="5" name="Rechteck 4"/>
          <p:cNvSpPr/>
          <p:nvPr/>
        </p:nvSpPr>
        <p:spPr>
          <a:xfrm>
            <a:off x="5191252" y="7182704"/>
            <a:ext cx="7041811" cy="80162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70" dirty="0">
                <a:solidFill>
                  <a:schemeClr val="tx1"/>
                </a:solidFill>
              </a:rPr>
              <a:t>Schwierigkeitsstufe: einfach</a:t>
            </a:r>
          </a:p>
        </p:txBody>
      </p:sp>
      <p:sp>
        <p:nvSpPr>
          <p:cNvPr id="7" name="Rechteck 6"/>
          <p:cNvSpPr/>
          <p:nvPr/>
        </p:nvSpPr>
        <p:spPr>
          <a:xfrm>
            <a:off x="6936846" y="8164945"/>
            <a:ext cx="5779634" cy="246093"/>
          </a:xfrm>
          <a:prstGeom prst="rect">
            <a:avLst/>
          </a:prstGeom>
        </p:spPr>
        <p:txBody>
          <a:bodyPr wrap="square">
            <a:spAutoFit/>
          </a:bodyPr>
          <a:lstStyle/>
          <a:p>
            <a:r>
              <a:rPr lang="de-DE" sz="999" dirty="0">
                <a:ea typeface="Calibri" panose="020F0502020204030204" pitchFamily="34" charset="0"/>
                <a:cs typeface="Verdana" panose="020B0604030504040204" pitchFamily="34" charset="0"/>
              </a:rPr>
              <a:t>https://commons.wikimedia.org/wiki/File:Schl%C3%BCsselstelle_(28123399244).jpg</a:t>
            </a:r>
            <a:endParaRPr lang="de-DE" sz="999"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4296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4"/>
          <p:cNvSpPr>
            <a:spLocks noChangeArrowheads="1"/>
          </p:cNvSpPr>
          <p:nvPr/>
        </p:nvSpPr>
        <p:spPr bwMode="auto">
          <a:xfrm>
            <a:off x="435112" y="604616"/>
            <a:ext cx="308257" cy="1279860"/>
          </a:xfrm>
          <a:prstGeom prst="rect">
            <a:avLst/>
          </a:prstGeom>
          <a:solidFill>
            <a:srgbClr val="004896"/>
          </a:solidFill>
          <a:ln w="9525">
            <a:noFill/>
            <a:miter lim="800000"/>
            <a:headEnd/>
            <a:tailEnd/>
          </a:ln>
        </p:spPr>
        <p:txBody>
          <a:bodyPr wrap="none" lIns="0" tIns="102800" rIns="0" bIns="0" anchor="ctr" anchorCtr="1"/>
          <a:lstStyle/>
          <a:p>
            <a:pPr algn="ctr"/>
            <a:fld id="{CDB78337-3E71-4325-899F-F5DAF048845A}" type="slidenum">
              <a:rPr lang="de-DE" sz="1428" b="1"/>
              <a:pPr algn="ctr"/>
              <a:t>22</a:t>
            </a:fld>
            <a:endParaRPr lang="de-DE" sz="1428" b="1" dirty="0"/>
          </a:p>
        </p:txBody>
      </p:sp>
      <p:sp>
        <p:nvSpPr>
          <p:cNvPr id="10" name="Rectangle 10"/>
          <p:cNvSpPr>
            <a:spLocks noGrp="1" noChangeArrowheads="1"/>
          </p:cNvSpPr>
          <p:nvPr>
            <p:ph type="ftr" sz="quarter" idx="10"/>
          </p:nvPr>
        </p:nvSpPr>
        <p:spPr>
          <a:noFill/>
        </p:spPr>
        <p:txBody>
          <a:bodyPr/>
          <a:lstStyle/>
          <a:p>
            <a:r>
              <a:rPr lang="de-DE"/>
              <a:t>| Renate Behrens  | Bibliothekskongress Leipzig | 19. März 2019</a:t>
            </a:r>
            <a:endParaRPr lang="de-DE" dirty="0"/>
          </a:p>
        </p:txBody>
      </p:sp>
      <p:sp>
        <p:nvSpPr>
          <p:cNvPr id="3" name="Inhaltsplatzhalter 2"/>
          <p:cNvSpPr>
            <a:spLocks noGrp="1"/>
          </p:cNvSpPr>
          <p:nvPr>
            <p:ph idx="1"/>
          </p:nvPr>
        </p:nvSpPr>
        <p:spPr>
          <a:xfrm>
            <a:off x="435112" y="3879369"/>
            <a:ext cx="12079000" cy="3932100"/>
          </a:xfrm>
        </p:spPr>
        <p:txBody>
          <a:bodyPr/>
          <a:lstStyle/>
          <a:p>
            <a:r>
              <a:rPr lang="de-DE" dirty="0"/>
              <a:t>Das neue Toolkit gibt nur noch wenige Regeln vor</a:t>
            </a:r>
          </a:p>
          <a:p>
            <a:r>
              <a:rPr lang="de-DE" dirty="0"/>
              <a:t>Es gibt sehr viele Optionen</a:t>
            </a:r>
          </a:p>
          <a:p>
            <a:r>
              <a:rPr lang="de-DE" dirty="0"/>
              <a:t>Die Anwendergemeinschaften müssen</a:t>
            </a:r>
            <a:br>
              <a:rPr lang="de-DE" dirty="0"/>
            </a:br>
            <a:r>
              <a:rPr lang="de-DE" dirty="0"/>
              <a:t>hier tätig werden und </a:t>
            </a:r>
            <a:r>
              <a:rPr lang="de-DE" dirty="0" err="1"/>
              <a:t>Application</a:t>
            </a:r>
            <a:r>
              <a:rPr lang="de-DE" dirty="0"/>
              <a:t> </a:t>
            </a:r>
            <a:r>
              <a:rPr lang="de-DE" dirty="0" err="1"/>
              <a:t>Profiles</a:t>
            </a:r>
            <a:br>
              <a:rPr lang="de-DE" dirty="0"/>
            </a:br>
            <a:r>
              <a:rPr lang="de-DE" dirty="0"/>
              <a:t>erarbeiten </a:t>
            </a:r>
          </a:p>
          <a:p>
            <a:endParaRPr lang="de-DE" dirty="0"/>
          </a:p>
        </p:txBody>
      </p:sp>
      <p:sp>
        <p:nvSpPr>
          <p:cNvPr id="2" name="Titel 1"/>
          <p:cNvSpPr>
            <a:spLocks noGrp="1"/>
          </p:cNvSpPr>
          <p:nvPr>
            <p:ph type="title"/>
          </p:nvPr>
        </p:nvSpPr>
        <p:spPr/>
        <p:txBody>
          <a:bodyPr/>
          <a:lstStyle/>
          <a:p>
            <a:r>
              <a:rPr lang="de-DE" dirty="0"/>
              <a:t>Herausforderung 2</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4028" y="5240410"/>
            <a:ext cx="4073359" cy="3055019"/>
          </a:xfrm>
          <a:prstGeom prst="rect">
            <a:avLst/>
          </a:prstGeom>
        </p:spPr>
      </p:pic>
      <p:sp>
        <p:nvSpPr>
          <p:cNvPr id="5" name="Rechteck 4"/>
          <p:cNvSpPr/>
          <p:nvPr/>
        </p:nvSpPr>
        <p:spPr>
          <a:xfrm>
            <a:off x="5499686" y="7363323"/>
            <a:ext cx="7041811" cy="80162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570" dirty="0">
                <a:solidFill>
                  <a:schemeClr val="tx1"/>
                </a:solidFill>
              </a:rPr>
              <a:t>Schwierigkeitsstufe: gehoben</a:t>
            </a:r>
          </a:p>
        </p:txBody>
      </p:sp>
      <p:sp>
        <p:nvSpPr>
          <p:cNvPr id="7" name="Rechteck 6"/>
          <p:cNvSpPr/>
          <p:nvPr/>
        </p:nvSpPr>
        <p:spPr>
          <a:xfrm>
            <a:off x="7041857" y="8295430"/>
            <a:ext cx="5799599" cy="246093"/>
          </a:xfrm>
          <a:prstGeom prst="rect">
            <a:avLst/>
          </a:prstGeom>
        </p:spPr>
        <p:txBody>
          <a:bodyPr wrap="square">
            <a:spAutoFit/>
          </a:bodyPr>
          <a:lstStyle/>
          <a:p>
            <a:r>
              <a:rPr lang="de-DE" sz="999" dirty="0">
                <a:ea typeface="Calibri" panose="020F0502020204030204" pitchFamily="34" charset="0"/>
                <a:cs typeface="Verdana" panose="020B0604030504040204" pitchFamily="34" charset="0"/>
              </a:rPr>
              <a:t>https://commons.wikimedia.org/wiki/File:Schl%C3%BCsselstelle_(28123399244).jpg</a:t>
            </a:r>
            <a:endParaRPr lang="de-DE" sz="999"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1488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ChangeArrowheads="1"/>
          </p:cNvSpPr>
          <p:nvPr/>
        </p:nvSpPr>
        <p:spPr bwMode="auto">
          <a:xfrm>
            <a:off x="410255" y="650347"/>
            <a:ext cx="308257" cy="1279860"/>
          </a:xfrm>
          <a:prstGeom prst="rect">
            <a:avLst/>
          </a:prstGeom>
          <a:solidFill>
            <a:srgbClr val="00AEFA"/>
          </a:solidFill>
          <a:ln w="9525">
            <a:noFill/>
            <a:miter lim="800000"/>
            <a:headEnd/>
            <a:tailEnd/>
          </a:ln>
        </p:spPr>
        <p:txBody>
          <a:bodyPr wrap="none" lIns="0" tIns="102800" rIns="0" bIns="0" anchor="ctr" anchorCtr="1"/>
          <a:lstStyle/>
          <a:p>
            <a:pPr algn="ctr"/>
            <a:fld id="{1F6877A1-CE93-4F03-87E7-6555A3C9C3C2}" type="slidenum">
              <a:rPr lang="de-DE" sz="1428" b="1"/>
              <a:pPr algn="ctr"/>
              <a:t>23</a:t>
            </a:fld>
            <a:endParaRPr lang="de-DE" sz="1428" b="1" dirty="0"/>
          </a:p>
        </p:txBody>
      </p:sp>
      <p:sp>
        <p:nvSpPr>
          <p:cNvPr id="10" name="Rectangle 10"/>
          <p:cNvSpPr>
            <a:spLocks noGrp="1" noChangeArrowheads="1"/>
          </p:cNvSpPr>
          <p:nvPr>
            <p:ph type="ftr" sz="quarter" idx="10"/>
          </p:nvPr>
        </p:nvSpPr>
        <p:spPr>
          <a:noFill/>
        </p:spPr>
        <p:txBody>
          <a:bodyPr/>
          <a:lstStyle/>
          <a:p>
            <a:r>
              <a:rPr lang="de-DE"/>
              <a:t>| Renate Behrens  | Bibliothekskongress Leipzig | 19. März 2019</a:t>
            </a:r>
            <a:endParaRPr lang="de-DE" dirty="0"/>
          </a:p>
        </p:txBody>
      </p:sp>
      <p:sp>
        <p:nvSpPr>
          <p:cNvPr id="3" name="Inhaltsplatzhalter 2"/>
          <p:cNvSpPr>
            <a:spLocks noGrp="1"/>
          </p:cNvSpPr>
          <p:nvPr>
            <p:ph idx="1"/>
          </p:nvPr>
        </p:nvSpPr>
        <p:spPr>
          <a:xfrm>
            <a:off x="410255" y="3662113"/>
            <a:ext cx="12491853" cy="4729325"/>
          </a:xfrm>
        </p:spPr>
        <p:txBody>
          <a:bodyPr/>
          <a:lstStyle/>
          <a:p>
            <a:pPr>
              <a:spcAft>
                <a:spcPts val="0"/>
              </a:spcAft>
            </a:pPr>
            <a:r>
              <a:rPr lang="de-DE" dirty="0"/>
              <a:t>Der Standardisierungsausschuss hat die Arbeitsstelle für Standardisierung mit der Planung eines Anpassungsprojekts für die Veränderungen am und im Standard RDA beauftragt</a:t>
            </a:r>
          </a:p>
          <a:p>
            <a:pPr>
              <a:spcAft>
                <a:spcPts val="0"/>
              </a:spcAft>
            </a:pPr>
            <a:r>
              <a:rPr lang="de-DE" dirty="0"/>
              <a:t>Es wird kooperativ von den Mitgliedern des STA durchgeführt</a:t>
            </a:r>
          </a:p>
          <a:p>
            <a:pPr>
              <a:spcAft>
                <a:spcPts val="0"/>
              </a:spcAft>
            </a:pPr>
            <a:r>
              <a:rPr lang="de-DE" dirty="0"/>
              <a:t>Die Arbeitsstelle für Standardisierung der DNB wird die Anpassungsarbeiten durchführen und Problemfälle mit den Fachgruppen Erschließung und Datenformate und ihren Unterarbeitsgruppen beraten</a:t>
            </a:r>
          </a:p>
        </p:txBody>
      </p:sp>
      <p:sp>
        <p:nvSpPr>
          <p:cNvPr id="2" name="Titel 1"/>
          <p:cNvSpPr>
            <a:spLocks noGrp="1"/>
          </p:cNvSpPr>
          <p:nvPr>
            <p:ph type="title"/>
          </p:nvPr>
        </p:nvSpPr>
        <p:spPr/>
        <p:txBody>
          <a:bodyPr/>
          <a:lstStyle/>
          <a:p>
            <a:r>
              <a:rPr lang="de-DE" dirty="0"/>
              <a:t>3R-DACH-Projekt</a:t>
            </a:r>
          </a:p>
        </p:txBody>
      </p:sp>
    </p:spTree>
    <p:extLst>
      <p:ext uri="{BB962C8B-B14F-4D97-AF65-F5344CB8AC3E}">
        <p14:creationId xmlns:p14="http://schemas.microsoft.com/office/powerpoint/2010/main" val="2063601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7041858" y="6060912"/>
            <a:ext cx="1747536" cy="197463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5580" fontAlgn="base">
              <a:spcBef>
                <a:spcPct val="0"/>
              </a:spcBef>
              <a:spcAft>
                <a:spcPct val="0"/>
              </a:spcAft>
            </a:pPr>
            <a:r>
              <a:rPr lang="de-DE" sz="1713" b="1" dirty="0">
                <a:solidFill>
                  <a:srgbClr val="000000"/>
                </a:solidFill>
                <a:latin typeface="Verdana"/>
                <a:cs typeface="Arial"/>
              </a:rPr>
              <a:t>Schulungen</a:t>
            </a:r>
          </a:p>
        </p:txBody>
      </p:sp>
      <p:sp>
        <p:nvSpPr>
          <p:cNvPr id="6" name="Ellipse 5"/>
          <p:cNvSpPr/>
          <p:nvPr/>
        </p:nvSpPr>
        <p:spPr>
          <a:xfrm>
            <a:off x="3491988" y="3280282"/>
            <a:ext cx="4616588" cy="161399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5580" fontAlgn="base">
              <a:spcBef>
                <a:spcPct val="0"/>
              </a:spcBef>
              <a:spcAft>
                <a:spcPct val="0"/>
              </a:spcAft>
            </a:pPr>
            <a:r>
              <a:rPr lang="de-DE" sz="2570" dirty="0">
                <a:solidFill>
                  <a:srgbClr val="000000"/>
                </a:solidFill>
                <a:latin typeface="Verdana"/>
                <a:cs typeface="Arial"/>
              </a:rPr>
              <a:t>3R-DACH-Projekt</a:t>
            </a:r>
          </a:p>
          <a:p>
            <a:pPr algn="ctr" defTabSz="1305580" fontAlgn="base">
              <a:spcBef>
                <a:spcPct val="0"/>
              </a:spcBef>
              <a:spcAft>
                <a:spcPct val="0"/>
              </a:spcAft>
            </a:pPr>
            <a:r>
              <a:rPr lang="de-DE" sz="1999" dirty="0">
                <a:solidFill>
                  <a:srgbClr val="000000"/>
                </a:solidFill>
                <a:latin typeface="Verdana"/>
                <a:cs typeface="Arial"/>
              </a:rPr>
              <a:t>Übersetzung, DACH-AWR, Infos und Schulungen</a:t>
            </a:r>
          </a:p>
        </p:txBody>
      </p:sp>
      <p:sp>
        <p:nvSpPr>
          <p:cNvPr id="5" name="Rechteck 4"/>
          <p:cNvSpPr/>
          <p:nvPr/>
        </p:nvSpPr>
        <p:spPr>
          <a:xfrm>
            <a:off x="1768236" y="3405884"/>
            <a:ext cx="2322820" cy="130556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5580" fontAlgn="base">
              <a:spcBef>
                <a:spcPct val="0"/>
              </a:spcBef>
              <a:spcAft>
                <a:spcPct val="0"/>
              </a:spcAft>
            </a:pPr>
            <a:r>
              <a:rPr lang="de-DE" sz="1999" dirty="0">
                <a:solidFill>
                  <a:srgbClr val="000000"/>
                </a:solidFill>
                <a:latin typeface="Verdana"/>
                <a:cs typeface="Arial"/>
              </a:rPr>
              <a:t>Release des RDA Toolkit in Englisch</a:t>
            </a:r>
          </a:p>
          <a:p>
            <a:pPr algn="ctr" defTabSz="1305580" fontAlgn="base">
              <a:spcBef>
                <a:spcPct val="0"/>
              </a:spcBef>
              <a:spcAft>
                <a:spcPct val="0"/>
              </a:spcAft>
            </a:pPr>
            <a:r>
              <a:rPr lang="de-DE" sz="1999" dirty="0">
                <a:solidFill>
                  <a:srgbClr val="000000"/>
                </a:solidFill>
                <a:latin typeface="Verdana"/>
                <a:cs typeface="Arial"/>
              </a:rPr>
              <a:t>April 2019</a:t>
            </a:r>
          </a:p>
        </p:txBody>
      </p:sp>
      <p:sp>
        <p:nvSpPr>
          <p:cNvPr id="8" name="Pfeil nach rechts 7"/>
          <p:cNvSpPr/>
          <p:nvPr/>
        </p:nvSpPr>
        <p:spPr>
          <a:xfrm>
            <a:off x="8789394" y="5821153"/>
            <a:ext cx="4194124" cy="16531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5580" fontAlgn="base">
              <a:spcBef>
                <a:spcPct val="0"/>
              </a:spcBef>
              <a:spcAft>
                <a:spcPct val="0"/>
              </a:spcAft>
            </a:pPr>
            <a:r>
              <a:rPr lang="de-DE" sz="1428" b="1" dirty="0">
                <a:solidFill>
                  <a:srgbClr val="000000"/>
                </a:solidFill>
                <a:latin typeface="Verdana"/>
                <a:cs typeface="Arial"/>
              </a:rPr>
              <a:t>Erschließung mit dem neuen RDA Toolkit </a:t>
            </a:r>
          </a:p>
        </p:txBody>
      </p:sp>
      <p:sp>
        <p:nvSpPr>
          <p:cNvPr id="9" name="Pfeil nach rechts 8"/>
          <p:cNvSpPr/>
          <p:nvPr/>
        </p:nvSpPr>
        <p:spPr>
          <a:xfrm>
            <a:off x="1777437" y="5821153"/>
            <a:ext cx="5351475" cy="1653161"/>
          </a:xfrm>
          <a:prstGeom prst="rightArrow">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5580" fontAlgn="base">
              <a:spcBef>
                <a:spcPct val="0"/>
              </a:spcBef>
              <a:spcAft>
                <a:spcPct val="0"/>
              </a:spcAft>
            </a:pPr>
            <a:r>
              <a:rPr lang="de-DE" sz="1428" b="1" dirty="0">
                <a:solidFill>
                  <a:srgbClr val="000000"/>
                </a:solidFill>
                <a:latin typeface="Verdana"/>
                <a:cs typeface="Arial"/>
              </a:rPr>
              <a:t>Erschließung mit dem alten  RDA Toolkit </a:t>
            </a:r>
          </a:p>
        </p:txBody>
      </p:sp>
      <p:sp>
        <p:nvSpPr>
          <p:cNvPr id="10" name="Rechteck 9"/>
          <p:cNvSpPr/>
          <p:nvPr/>
        </p:nvSpPr>
        <p:spPr>
          <a:xfrm>
            <a:off x="367504" y="3148056"/>
            <a:ext cx="1305560" cy="1821218"/>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1305580" fontAlgn="base">
              <a:spcBef>
                <a:spcPct val="0"/>
              </a:spcBef>
              <a:spcAft>
                <a:spcPct val="0"/>
              </a:spcAft>
            </a:pPr>
            <a:r>
              <a:rPr lang="de-DE" sz="2570" dirty="0">
                <a:solidFill>
                  <a:srgbClr val="000000"/>
                </a:solidFill>
                <a:latin typeface="Verdana"/>
                <a:cs typeface="Arial"/>
              </a:rPr>
              <a:t>AfS und Gremien</a:t>
            </a:r>
          </a:p>
        </p:txBody>
      </p:sp>
      <p:sp>
        <p:nvSpPr>
          <p:cNvPr id="12" name="Rechteck 11"/>
          <p:cNvSpPr/>
          <p:nvPr/>
        </p:nvSpPr>
        <p:spPr>
          <a:xfrm>
            <a:off x="366498" y="6232399"/>
            <a:ext cx="1305560" cy="180314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1305580" fontAlgn="base">
              <a:spcBef>
                <a:spcPct val="0"/>
              </a:spcBef>
              <a:spcAft>
                <a:spcPct val="0"/>
              </a:spcAft>
            </a:pPr>
            <a:r>
              <a:rPr lang="de-DE" sz="2284" dirty="0">
                <a:solidFill>
                  <a:srgbClr val="000000"/>
                </a:solidFill>
                <a:latin typeface="Verdana"/>
                <a:cs typeface="Arial"/>
              </a:rPr>
              <a:t>Praxis</a:t>
            </a:r>
          </a:p>
        </p:txBody>
      </p:sp>
      <p:sp>
        <p:nvSpPr>
          <p:cNvPr id="13" name="Rectangle 10"/>
          <p:cNvSpPr>
            <a:spLocks noGrp="1" noChangeArrowheads="1"/>
          </p:cNvSpPr>
          <p:nvPr>
            <p:ph type="ftr" sz="quarter" idx="10"/>
          </p:nvPr>
        </p:nvSpPr>
        <p:spPr>
          <a:xfrm>
            <a:off x="788782" y="605749"/>
            <a:ext cx="10023000" cy="219740"/>
          </a:xfrm>
          <a:noFill/>
        </p:spPr>
        <p:txBody>
          <a:bodyPr/>
          <a:lstStyle/>
          <a:p>
            <a:pPr defTabSz="1305580" fontAlgn="base">
              <a:spcBef>
                <a:spcPct val="0"/>
              </a:spcBef>
              <a:spcAft>
                <a:spcPct val="0"/>
              </a:spcAft>
            </a:pPr>
            <a:r>
              <a:rPr lang="de-DE">
                <a:solidFill>
                  <a:srgbClr val="808080"/>
                </a:solidFill>
                <a:latin typeface="Verdana" pitchFamily="34" charset="0"/>
                <a:cs typeface="Arial" charset="0"/>
              </a:rPr>
              <a:t>| Renate Behrens  | Bibliothekskongress Leipzig | 19. März 2019</a:t>
            </a:r>
            <a:endParaRPr lang="de-DE" dirty="0">
              <a:solidFill>
                <a:srgbClr val="808080"/>
              </a:solidFill>
              <a:latin typeface="Verdana" pitchFamily="34" charset="0"/>
              <a:cs typeface="Arial" charset="0"/>
            </a:endParaRPr>
          </a:p>
        </p:txBody>
      </p:sp>
      <p:sp>
        <p:nvSpPr>
          <p:cNvPr id="14" name="Rectangle 4"/>
          <p:cNvSpPr>
            <a:spLocks noChangeArrowheads="1"/>
          </p:cNvSpPr>
          <p:nvPr/>
        </p:nvSpPr>
        <p:spPr bwMode="auto">
          <a:xfrm>
            <a:off x="366498" y="400050"/>
            <a:ext cx="308257" cy="1279860"/>
          </a:xfrm>
          <a:prstGeom prst="rect">
            <a:avLst/>
          </a:prstGeom>
          <a:solidFill>
            <a:srgbClr val="00AEFA"/>
          </a:solidFill>
          <a:ln w="9525">
            <a:noFill/>
            <a:miter lim="800000"/>
            <a:headEnd/>
            <a:tailEnd/>
          </a:ln>
        </p:spPr>
        <p:txBody>
          <a:bodyPr wrap="none" lIns="0" tIns="102800" rIns="0" bIns="0" anchor="ctr" anchorCtr="1"/>
          <a:lstStyle/>
          <a:p>
            <a:pPr algn="ctr" defTabSz="1305580" fontAlgn="base">
              <a:spcBef>
                <a:spcPct val="0"/>
              </a:spcBef>
              <a:spcAft>
                <a:spcPct val="0"/>
              </a:spcAft>
            </a:pPr>
            <a:fld id="{1F6877A1-CE93-4F03-87E7-6555A3C9C3C2}" type="slidenum">
              <a:rPr lang="de-DE" sz="1428" b="1">
                <a:solidFill>
                  <a:srgbClr val="000000"/>
                </a:solidFill>
                <a:latin typeface="Verdana" pitchFamily="34" charset="0"/>
                <a:cs typeface="Arial" charset="0"/>
              </a:rPr>
              <a:pPr algn="ctr" defTabSz="1305580" fontAlgn="base">
                <a:spcBef>
                  <a:spcPct val="0"/>
                </a:spcBef>
                <a:spcAft>
                  <a:spcPct val="0"/>
                </a:spcAft>
              </a:pPr>
              <a:t>24</a:t>
            </a:fld>
            <a:endParaRPr lang="de-DE" sz="1428" b="1" dirty="0">
              <a:solidFill>
                <a:srgbClr val="000000"/>
              </a:solidFill>
              <a:latin typeface="Verdana" pitchFamily="34" charset="0"/>
              <a:cs typeface="Arial" charset="0"/>
            </a:endParaRPr>
          </a:p>
        </p:txBody>
      </p:sp>
      <p:sp>
        <p:nvSpPr>
          <p:cNvPr id="2" name="Rechteck 1"/>
          <p:cNvSpPr/>
          <p:nvPr/>
        </p:nvSpPr>
        <p:spPr>
          <a:xfrm>
            <a:off x="7534293" y="3474156"/>
            <a:ext cx="2510200" cy="1305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5580" fontAlgn="base">
              <a:spcBef>
                <a:spcPct val="0"/>
              </a:spcBef>
              <a:spcAft>
                <a:spcPct val="0"/>
              </a:spcAft>
            </a:pPr>
            <a:r>
              <a:rPr lang="de-DE" sz="1999" dirty="0">
                <a:solidFill>
                  <a:srgbClr val="000000"/>
                </a:solidFill>
                <a:latin typeface="Verdana"/>
                <a:cs typeface="Arial"/>
              </a:rPr>
              <a:t>Abstimmungs-prozesse</a:t>
            </a:r>
          </a:p>
        </p:txBody>
      </p:sp>
      <p:sp>
        <p:nvSpPr>
          <p:cNvPr id="3" name="Rechteck 2"/>
          <p:cNvSpPr/>
          <p:nvPr/>
        </p:nvSpPr>
        <p:spPr>
          <a:xfrm>
            <a:off x="10259741" y="3474156"/>
            <a:ext cx="2333748" cy="1305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5580" fontAlgn="base">
              <a:spcBef>
                <a:spcPct val="0"/>
              </a:spcBef>
              <a:spcAft>
                <a:spcPct val="0"/>
              </a:spcAft>
            </a:pPr>
            <a:r>
              <a:rPr lang="de-DE" sz="1999" dirty="0">
                <a:solidFill>
                  <a:srgbClr val="000000"/>
                </a:solidFill>
                <a:latin typeface="Verdana"/>
                <a:cs typeface="Arial"/>
              </a:rPr>
              <a:t>Ende 3R</a:t>
            </a:r>
            <a:br>
              <a:rPr lang="de-DE" sz="1999" dirty="0">
                <a:solidFill>
                  <a:srgbClr val="000000"/>
                </a:solidFill>
                <a:latin typeface="Verdana"/>
                <a:cs typeface="Arial"/>
              </a:rPr>
            </a:br>
            <a:r>
              <a:rPr lang="de-DE" sz="1999" dirty="0">
                <a:solidFill>
                  <a:srgbClr val="000000"/>
                </a:solidFill>
                <a:latin typeface="Verdana"/>
                <a:cs typeface="Arial"/>
              </a:rPr>
              <a:t>und 3R-DACH</a:t>
            </a:r>
          </a:p>
        </p:txBody>
      </p:sp>
    </p:spTree>
    <p:extLst>
      <p:ext uri="{BB962C8B-B14F-4D97-AF65-F5344CB8AC3E}">
        <p14:creationId xmlns:p14="http://schemas.microsoft.com/office/powerpoint/2010/main" val="2824819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a:spLocks noGrp="1"/>
          </p:cNvSpPr>
          <p:nvPr>
            <p:ph type="title"/>
          </p:nvPr>
        </p:nvSpPr>
        <p:spPr>
          <a:xfrm>
            <a:off x="425905" y="1474916"/>
            <a:ext cx="9164600" cy="1820734"/>
          </a:xfrm>
        </p:spPr>
        <p:txBody>
          <a:bodyPr/>
          <a:lstStyle/>
          <a:p>
            <a:r>
              <a:rPr lang="de-DE" dirty="0" err="1"/>
              <a:t>Thank</a:t>
            </a:r>
            <a:r>
              <a:rPr lang="de-DE" dirty="0"/>
              <a:t> </a:t>
            </a:r>
            <a:r>
              <a:rPr lang="de-DE" dirty="0" err="1"/>
              <a:t>you</a:t>
            </a:r>
            <a:r>
              <a:rPr lang="de-DE" dirty="0"/>
              <a:t> und Danke</a:t>
            </a:r>
            <a:br>
              <a:rPr lang="de-DE" dirty="0"/>
            </a:br>
            <a:r>
              <a:rPr lang="de-DE" b="0" dirty="0"/>
              <a:t>Renate Behrens and Gordon Dunsire</a:t>
            </a:r>
            <a:br>
              <a:rPr lang="de-DE" dirty="0"/>
            </a:br>
            <a:endParaRPr lang="de-DE" dirty="0"/>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6014" y="3295650"/>
            <a:ext cx="3756328" cy="5008436"/>
          </a:xfrm>
          <a:prstGeom prst="rect">
            <a:avLst/>
          </a:prstGeom>
        </p:spPr>
      </p:pic>
      <p:sp>
        <p:nvSpPr>
          <p:cNvPr id="3" name="Rechteck 2"/>
          <p:cNvSpPr/>
          <p:nvPr/>
        </p:nvSpPr>
        <p:spPr>
          <a:xfrm rot="16200000">
            <a:off x="9563805" y="5545890"/>
            <a:ext cx="5745519" cy="235129"/>
          </a:xfrm>
          <a:prstGeom prst="rect">
            <a:avLst/>
          </a:prstGeom>
        </p:spPr>
        <p:txBody>
          <a:bodyPr wrap="square">
            <a:spAutoFit/>
          </a:bodyPr>
          <a:lstStyle/>
          <a:p>
            <a:pPr defTabSz="1305580" fontAlgn="base">
              <a:spcBef>
                <a:spcPct val="0"/>
              </a:spcBef>
              <a:spcAft>
                <a:spcPct val="0"/>
              </a:spcAft>
            </a:pPr>
            <a:r>
              <a:rPr lang="de-DE" sz="928" dirty="0">
                <a:solidFill>
                  <a:srgbClr val="000000"/>
                </a:solidFill>
                <a:latin typeface="Verdana" pitchFamily="34" charset="0"/>
                <a:cs typeface="Arial" charset="0"/>
              </a:rPr>
              <a:t>https://upload.wikimedia.org/wikipedia/commons/b/b1/Elektriker_bei_der_Arbeit_0809.jpg</a:t>
            </a:r>
          </a:p>
        </p:txBody>
      </p:sp>
      <p:sp>
        <p:nvSpPr>
          <p:cNvPr id="4" name="Rechteck 3"/>
          <p:cNvSpPr/>
          <p:nvPr/>
        </p:nvSpPr>
        <p:spPr>
          <a:xfrm>
            <a:off x="4592553" y="4591050"/>
            <a:ext cx="4009645" cy="18506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5580" fontAlgn="base">
              <a:spcBef>
                <a:spcPct val="0"/>
              </a:spcBef>
              <a:spcAft>
                <a:spcPct val="0"/>
              </a:spcAft>
            </a:pPr>
            <a:r>
              <a:rPr lang="de-DE" sz="2856" dirty="0">
                <a:solidFill>
                  <a:srgbClr val="000000"/>
                </a:solidFill>
                <a:latin typeface="Verdana"/>
                <a:cs typeface="Arial"/>
              </a:rPr>
              <a:t>Es wird anders, aber es kann nichts passieren!</a:t>
            </a:r>
          </a:p>
        </p:txBody>
      </p:sp>
      <p:sp>
        <p:nvSpPr>
          <p:cNvPr id="9" name="Textfeld 8"/>
          <p:cNvSpPr txBox="1"/>
          <p:nvPr/>
        </p:nvSpPr>
        <p:spPr>
          <a:xfrm>
            <a:off x="425905" y="7539027"/>
            <a:ext cx="4328429" cy="2069797"/>
          </a:xfrm>
          <a:prstGeom prst="rect">
            <a:avLst/>
          </a:prstGeom>
          <a:noFill/>
        </p:spPr>
        <p:txBody>
          <a:bodyPr wrap="none" rtlCol="0">
            <a:spAutoFit/>
          </a:bodyPr>
          <a:lstStyle/>
          <a:p>
            <a:pPr defTabSz="1305580" fontAlgn="base">
              <a:spcBef>
                <a:spcPct val="0"/>
              </a:spcBef>
              <a:spcAft>
                <a:spcPct val="0"/>
              </a:spcAft>
            </a:pPr>
            <a:r>
              <a:rPr lang="de-DE" sz="2570" dirty="0">
                <a:solidFill>
                  <a:srgbClr val="000000"/>
                </a:solidFill>
                <a:latin typeface="Verdana" pitchFamily="34" charset="0"/>
                <a:cs typeface="Arial" charset="0"/>
                <a:hlinkClick r:id="rId3"/>
              </a:rPr>
              <a:t>RDA-Info-Wiki</a:t>
            </a:r>
            <a:endParaRPr lang="de-DE" sz="2570" dirty="0">
              <a:solidFill>
                <a:srgbClr val="000000"/>
              </a:solidFill>
              <a:latin typeface="Verdana" pitchFamily="34" charset="0"/>
              <a:cs typeface="Arial" charset="0"/>
            </a:endParaRPr>
          </a:p>
          <a:p>
            <a:pPr defTabSz="1305580" fontAlgn="base">
              <a:spcBef>
                <a:spcPct val="0"/>
              </a:spcBef>
              <a:spcAft>
                <a:spcPct val="0"/>
              </a:spcAft>
            </a:pPr>
            <a:r>
              <a:rPr lang="de-DE" sz="2570" dirty="0">
                <a:solidFill>
                  <a:srgbClr val="000000"/>
                </a:solidFill>
                <a:latin typeface="Verdana" pitchFamily="34" charset="0"/>
                <a:cs typeface="Arial" charset="0"/>
                <a:hlinkClick r:id="rId4"/>
              </a:rPr>
              <a:t>RDA-Info-Mailingliste</a:t>
            </a:r>
            <a:endParaRPr lang="de-DE" sz="2570" dirty="0">
              <a:solidFill>
                <a:srgbClr val="000000"/>
              </a:solidFill>
              <a:latin typeface="Verdana" pitchFamily="34" charset="0"/>
              <a:cs typeface="Arial" charset="0"/>
            </a:endParaRPr>
          </a:p>
          <a:p>
            <a:pPr defTabSz="1305580" fontAlgn="base">
              <a:spcBef>
                <a:spcPct val="0"/>
              </a:spcBef>
              <a:spcAft>
                <a:spcPct val="0"/>
              </a:spcAft>
            </a:pPr>
            <a:r>
              <a:rPr lang="de-DE" sz="2570" dirty="0">
                <a:solidFill>
                  <a:srgbClr val="000000"/>
                </a:solidFill>
                <a:latin typeface="Verdana" pitchFamily="34" charset="0"/>
                <a:cs typeface="Arial" charset="0"/>
                <a:hlinkClick r:id="rId5"/>
              </a:rPr>
              <a:t>EURIG</a:t>
            </a:r>
            <a:endParaRPr lang="de-DE" sz="2570" dirty="0">
              <a:solidFill>
                <a:srgbClr val="000000"/>
              </a:solidFill>
              <a:latin typeface="Verdana" pitchFamily="34" charset="0"/>
              <a:cs typeface="Arial" charset="0"/>
            </a:endParaRPr>
          </a:p>
          <a:p>
            <a:pPr defTabSz="1305580" fontAlgn="base">
              <a:spcBef>
                <a:spcPct val="0"/>
              </a:spcBef>
              <a:spcAft>
                <a:spcPct val="0"/>
              </a:spcAft>
            </a:pPr>
            <a:r>
              <a:rPr lang="de-DE" sz="2570" dirty="0">
                <a:solidFill>
                  <a:srgbClr val="000000"/>
                </a:solidFill>
                <a:latin typeface="Verdana" pitchFamily="34" charset="0"/>
                <a:cs typeface="Arial" charset="0"/>
                <a:hlinkClick r:id="rId6"/>
              </a:rPr>
              <a:t>RDA </a:t>
            </a:r>
            <a:r>
              <a:rPr lang="de-DE" sz="2570" dirty="0" err="1">
                <a:solidFill>
                  <a:srgbClr val="000000"/>
                </a:solidFill>
                <a:latin typeface="Verdana" pitchFamily="34" charset="0"/>
                <a:cs typeface="Arial" charset="0"/>
                <a:hlinkClick r:id="rId6"/>
              </a:rPr>
              <a:t>Steering</a:t>
            </a:r>
            <a:r>
              <a:rPr lang="de-DE" sz="2570" dirty="0">
                <a:solidFill>
                  <a:srgbClr val="000000"/>
                </a:solidFill>
                <a:latin typeface="Verdana" pitchFamily="34" charset="0"/>
                <a:cs typeface="Arial" charset="0"/>
                <a:hlinkClick r:id="rId6"/>
              </a:rPr>
              <a:t> </a:t>
            </a:r>
            <a:r>
              <a:rPr lang="de-DE" sz="2570" dirty="0" err="1">
                <a:solidFill>
                  <a:srgbClr val="000000"/>
                </a:solidFill>
                <a:latin typeface="Verdana" pitchFamily="34" charset="0"/>
                <a:cs typeface="Arial" charset="0"/>
                <a:hlinkClick r:id="rId6"/>
              </a:rPr>
              <a:t>Committee</a:t>
            </a:r>
            <a:endParaRPr lang="de-DE" sz="2570" dirty="0">
              <a:solidFill>
                <a:srgbClr val="000000"/>
              </a:solidFill>
              <a:latin typeface="Verdana" pitchFamily="34" charset="0"/>
              <a:cs typeface="Arial" charset="0"/>
            </a:endParaRPr>
          </a:p>
          <a:p>
            <a:pPr defTabSz="1305580" fontAlgn="base">
              <a:spcBef>
                <a:spcPct val="0"/>
              </a:spcBef>
              <a:spcAft>
                <a:spcPct val="0"/>
              </a:spcAft>
            </a:pPr>
            <a:r>
              <a:rPr lang="de-DE" sz="2570" dirty="0">
                <a:solidFill>
                  <a:srgbClr val="000000"/>
                </a:solidFill>
                <a:latin typeface="Verdana" pitchFamily="34" charset="0"/>
                <a:cs typeface="Arial" charset="0"/>
              </a:rPr>
              <a:t>Twitter #</a:t>
            </a:r>
            <a:r>
              <a:rPr lang="de-DE" sz="2570" dirty="0" err="1">
                <a:solidFill>
                  <a:srgbClr val="000000"/>
                </a:solidFill>
                <a:latin typeface="Verdana" pitchFamily="34" charset="0"/>
                <a:cs typeface="Arial" charset="0"/>
              </a:rPr>
              <a:t>DNB_AfS</a:t>
            </a:r>
            <a:endParaRPr lang="de-DE" sz="2570" dirty="0">
              <a:solidFill>
                <a:srgbClr val="000000"/>
              </a:solidFill>
              <a:latin typeface="Verdana" pitchFamily="34" charset="0"/>
              <a:cs typeface="Arial" charset="0"/>
            </a:endParaRPr>
          </a:p>
        </p:txBody>
      </p:sp>
    </p:spTree>
    <p:extLst>
      <p:ext uri="{BB962C8B-B14F-4D97-AF65-F5344CB8AC3E}">
        <p14:creationId xmlns:p14="http://schemas.microsoft.com/office/powerpoint/2010/main" val="1678672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AAE041-1F86-4FAD-8EFD-2DA4BE2D90A3}"/>
              </a:ext>
            </a:extLst>
          </p:cNvPr>
          <p:cNvSpPr>
            <a:spLocks noGrp="1"/>
          </p:cNvSpPr>
          <p:nvPr>
            <p:ph type="dt" sz="half" idx="10"/>
          </p:nvPr>
        </p:nvSpPr>
        <p:spPr/>
        <p:txBody>
          <a:bodyPr/>
          <a:lstStyle/>
          <a:p>
            <a:fld id="{E001E81F-CAD3-412B-8E6F-53481B321DC6}" type="datetime4">
              <a:rPr lang="en-US" smtClean="0"/>
              <a:t>March 19, 2019</a:t>
            </a:fld>
            <a:endParaRPr lang="en-US" dirty="0"/>
          </a:p>
        </p:txBody>
      </p:sp>
      <p:sp>
        <p:nvSpPr>
          <p:cNvPr id="3" name="Slide Number Placeholder 2">
            <a:extLst>
              <a:ext uri="{FF2B5EF4-FFF2-40B4-BE49-F238E27FC236}">
                <a16:creationId xmlns:a16="http://schemas.microsoft.com/office/drawing/2014/main" id="{6DBB4C4D-CEAF-4C6D-AE40-311D0A41C241}"/>
              </a:ext>
            </a:extLst>
          </p:cNvPr>
          <p:cNvSpPr>
            <a:spLocks noGrp="1"/>
          </p:cNvSpPr>
          <p:nvPr>
            <p:ph type="sldNum" sz="quarter" idx="11"/>
          </p:nvPr>
        </p:nvSpPr>
        <p:spPr/>
        <p:txBody>
          <a:bodyPr/>
          <a:lstStyle/>
          <a:p>
            <a:pPr algn="ctr"/>
            <a:fld id="{6B918772-37A3-47DC-BE01-33CAE9FCB74A}" type="slidenum">
              <a:rPr lang="en-US" smtClean="0"/>
              <a:pPr algn="ctr"/>
              <a:t>3</a:t>
            </a:fld>
            <a:endParaRPr lang="en-US" dirty="0"/>
          </a:p>
        </p:txBody>
      </p:sp>
      <p:sp>
        <p:nvSpPr>
          <p:cNvPr id="4" name="TextBox 3">
            <a:extLst>
              <a:ext uri="{FF2B5EF4-FFF2-40B4-BE49-F238E27FC236}">
                <a16:creationId xmlns:a16="http://schemas.microsoft.com/office/drawing/2014/main" id="{6ABD3FA4-AFCB-4E2A-90DE-249633EA3885}"/>
              </a:ext>
            </a:extLst>
          </p:cNvPr>
          <p:cNvSpPr txBox="1"/>
          <p:nvPr/>
        </p:nvSpPr>
        <p:spPr>
          <a:xfrm>
            <a:off x="642840" y="364498"/>
            <a:ext cx="5893408" cy="1015663"/>
          </a:xfrm>
          <a:prstGeom prst="rect">
            <a:avLst/>
          </a:prstGeom>
          <a:noFill/>
        </p:spPr>
        <p:txBody>
          <a:bodyPr wrap="none" rtlCol="0">
            <a:spAutoFit/>
          </a:bodyPr>
          <a:lstStyle/>
          <a:p>
            <a:r>
              <a:rPr lang="en-GB" sz="6000" dirty="0">
                <a:solidFill>
                  <a:schemeClr val="tx2"/>
                </a:solidFill>
              </a:rPr>
              <a:t>Modular structure</a:t>
            </a:r>
          </a:p>
        </p:txBody>
      </p:sp>
      <p:sp>
        <p:nvSpPr>
          <p:cNvPr id="5" name="TextBox 4">
            <a:extLst>
              <a:ext uri="{FF2B5EF4-FFF2-40B4-BE49-F238E27FC236}">
                <a16:creationId xmlns:a16="http://schemas.microsoft.com/office/drawing/2014/main" id="{85F76E34-87C2-4556-8D95-D47D62FB8A99}"/>
              </a:ext>
            </a:extLst>
          </p:cNvPr>
          <p:cNvSpPr txBox="1"/>
          <p:nvPr/>
        </p:nvSpPr>
        <p:spPr>
          <a:xfrm>
            <a:off x="642841" y="2019527"/>
            <a:ext cx="9829799" cy="2307811"/>
          </a:xfrm>
          <a:prstGeom prst="rect">
            <a:avLst/>
          </a:prstGeom>
          <a:noFill/>
        </p:spPr>
        <p:txBody>
          <a:bodyPr wrap="square" rtlCol="0">
            <a:spAutoFit/>
          </a:bodyPr>
          <a:lstStyle/>
          <a:p>
            <a:r>
              <a:rPr lang="en-US" sz="3599" dirty="0"/>
              <a:t>Instructions are grouped by element and recording method</a:t>
            </a:r>
          </a:p>
          <a:p>
            <a:pPr marL="715985"/>
            <a:r>
              <a:rPr lang="en-US" sz="3599" dirty="0"/>
              <a:t>Finer granularity is more flexible for a wider range of applications</a:t>
            </a:r>
          </a:p>
        </p:txBody>
      </p:sp>
      <p:sp>
        <p:nvSpPr>
          <p:cNvPr id="6" name="TextBox 5">
            <a:extLst>
              <a:ext uri="{FF2B5EF4-FFF2-40B4-BE49-F238E27FC236}">
                <a16:creationId xmlns:a16="http://schemas.microsoft.com/office/drawing/2014/main" id="{816A72B1-6144-46D3-B8D9-9CC90BB0218A}"/>
              </a:ext>
            </a:extLst>
          </p:cNvPr>
          <p:cNvSpPr txBox="1"/>
          <p:nvPr/>
        </p:nvSpPr>
        <p:spPr>
          <a:xfrm>
            <a:off x="642840" y="5761813"/>
            <a:ext cx="10640827" cy="1753942"/>
          </a:xfrm>
          <a:prstGeom prst="rect">
            <a:avLst/>
          </a:prstGeom>
          <a:noFill/>
        </p:spPr>
        <p:txBody>
          <a:bodyPr wrap="square" rtlCol="0">
            <a:spAutoFit/>
          </a:bodyPr>
          <a:lstStyle/>
          <a:p>
            <a:r>
              <a:rPr lang="en-US" sz="3599" dirty="0"/>
              <a:t>RDA Reference data are maintained and displayed separately from guidance and instructions</a:t>
            </a:r>
          </a:p>
          <a:p>
            <a:pPr marL="715985"/>
            <a:r>
              <a:rPr lang="en-US" sz="3599" dirty="0"/>
              <a:t>Reference data are extracted from the RDA Registry</a:t>
            </a:r>
          </a:p>
        </p:txBody>
      </p:sp>
      <p:sp>
        <p:nvSpPr>
          <p:cNvPr id="7" name="TextBox 6">
            <a:extLst>
              <a:ext uri="{FF2B5EF4-FFF2-40B4-BE49-F238E27FC236}">
                <a16:creationId xmlns:a16="http://schemas.microsoft.com/office/drawing/2014/main" id="{AD849FB3-9992-4A46-9E65-4081CEF767BA}"/>
              </a:ext>
            </a:extLst>
          </p:cNvPr>
          <p:cNvSpPr txBox="1"/>
          <p:nvPr/>
        </p:nvSpPr>
        <p:spPr>
          <a:xfrm>
            <a:off x="607965" y="4721665"/>
            <a:ext cx="9829799" cy="646203"/>
          </a:xfrm>
          <a:prstGeom prst="rect">
            <a:avLst/>
          </a:prstGeom>
          <a:noFill/>
        </p:spPr>
        <p:txBody>
          <a:bodyPr wrap="square" rtlCol="0">
            <a:spAutoFit/>
          </a:bodyPr>
          <a:lstStyle/>
          <a:p>
            <a:r>
              <a:rPr lang="en-US" sz="3599" dirty="0"/>
              <a:t>Every element page has the same basic structure</a:t>
            </a:r>
          </a:p>
        </p:txBody>
      </p:sp>
    </p:spTree>
    <p:extLst>
      <p:ext uri="{BB962C8B-B14F-4D97-AF65-F5344CB8AC3E}">
        <p14:creationId xmlns:p14="http://schemas.microsoft.com/office/powerpoint/2010/main" val="3618570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AAE041-1F86-4FAD-8EFD-2DA4BE2D90A3}"/>
              </a:ext>
            </a:extLst>
          </p:cNvPr>
          <p:cNvSpPr>
            <a:spLocks noGrp="1"/>
          </p:cNvSpPr>
          <p:nvPr>
            <p:ph type="dt" sz="half" idx="10"/>
          </p:nvPr>
        </p:nvSpPr>
        <p:spPr/>
        <p:txBody>
          <a:bodyPr/>
          <a:lstStyle/>
          <a:p>
            <a:fld id="{E001E81F-CAD3-412B-8E6F-53481B321DC6}" type="datetime4">
              <a:rPr lang="en-US" smtClean="0"/>
              <a:t>March 19, 2019</a:t>
            </a:fld>
            <a:endParaRPr lang="en-US" dirty="0"/>
          </a:p>
        </p:txBody>
      </p:sp>
      <p:sp>
        <p:nvSpPr>
          <p:cNvPr id="3" name="Slide Number Placeholder 2">
            <a:extLst>
              <a:ext uri="{FF2B5EF4-FFF2-40B4-BE49-F238E27FC236}">
                <a16:creationId xmlns:a16="http://schemas.microsoft.com/office/drawing/2014/main" id="{6DBB4C4D-CEAF-4C6D-AE40-311D0A41C241}"/>
              </a:ext>
            </a:extLst>
          </p:cNvPr>
          <p:cNvSpPr>
            <a:spLocks noGrp="1"/>
          </p:cNvSpPr>
          <p:nvPr>
            <p:ph type="sldNum" sz="quarter" idx="11"/>
          </p:nvPr>
        </p:nvSpPr>
        <p:spPr/>
        <p:txBody>
          <a:bodyPr/>
          <a:lstStyle/>
          <a:p>
            <a:pPr algn="ctr"/>
            <a:fld id="{6B918772-37A3-47DC-BE01-33CAE9FCB74A}" type="slidenum">
              <a:rPr lang="en-US" smtClean="0"/>
              <a:pPr algn="ctr"/>
              <a:t>4</a:t>
            </a:fld>
            <a:endParaRPr lang="en-US" dirty="0"/>
          </a:p>
        </p:txBody>
      </p:sp>
      <p:sp>
        <p:nvSpPr>
          <p:cNvPr id="4" name="TextBox 3">
            <a:extLst>
              <a:ext uri="{FF2B5EF4-FFF2-40B4-BE49-F238E27FC236}">
                <a16:creationId xmlns:a16="http://schemas.microsoft.com/office/drawing/2014/main" id="{6ABD3FA4-AFCB-4E2A-90DE-249633EA3885}"/>
              </a:ext>
            </a:extLst>
          </p:cNvPr>
          <p:cNvSpPr txBox="1"/>
          <p:nvPr/>
        </p:nvSpPr>
        <p:spPr>
          <a:xfrm>
            <a:off x="642841" y="364498"/>
            <a:ext cx="6732099" cy="1015663"/>
          </a:xfrm>
          <a:prstGeom prst="rect">
            <a:avLst/>
          </a:prstGeom>
          <a:noFill/>
        </p:spPr>
        <p:txBody>
          <a:bodyPr wrap="none" rtlCol="0">
            <a:spAutoFit/>
          </a:bodyPr>
          <a:lstStyle/>
          <a:p>
            <a:r>
              <a:rPr lang="en-GB" sz="6000" dirty="0">
                <a:solidFill>
                  <a:schemeClr val="tx2"/>
                </a:solidFill>
              </a:rPr>
              <a:t>Optional instructions</a:t>
            </a:r>
          </a:p>
        </p:txBody>
      </p:sp>
      <p:sp>
        <p:nvSpPr>
          <p:cNvPr id="5" name="TextBox 4">
            <a:extLst>
              <a:ext uri="{FF2B5EF4-FFF2-40B4-BE49-F238E27FC236}">
                <a16:creationId xmlns:a16="http://schemas.microsoft.com/office/drawing/2014/main" id="{D617A32B-8467-4F51-8209-2143855FAD1E}"/>
              </a:ext>
            </a:extLst>
          </p:cNvPr>
          <p:cNvSpPr txBox="1"/>
          <p:nvPr/>
        </p:nvSpPr>
        <p:spPr>
          <a:xfrm>
            <a:off x="642841" y="1804494"/>
            <a:ext cx="10685560" cy="1200072"/>
          </a:xfrm>
          <a:prstGeom prst="rect">
            <a:avLst/>
          </a:prstGeom>
          <a:noFill/>
          <a:ln w="19050">
            <a:solidFill>
              <a:srgbClr val="0070C0"/>
            </a:solidFill>
          </a:ln>
        </p:spPr>
        <p:txBody>
          <a:bodyPr wrap="square" rtlCol="0">
            <a:spAutoFit/>
          </a:bodyPr>
          <a:lstStyle/>
          <a:p>
            <a:r>
              <a:rPr lang="en-US" sz="3599" dirty="0"/>
              <a:t>Internationalization</a:t>
            </a:r>
          </a:p>
          <a:p>
            <a:pPr marL="715985"/>
            <a:r>
              <a:rPr lang="en-US" sz="3599" dirty="0"/>
              <a:t>No “one way” of describing and accessing a resource</a:t>
            </a:r>
          </a:p>
        </p:txBody>
      </p:sp>
      <p:sp>
        <p:nvSpPr>
          <p:cNvPr id="6" name="TextBox 5">
            <a:extLst>
              <a:ext uri="{FF2B5EF4-FFF2-40B4-BE49-F238E27FC236}">
                <a16:creationId xmlns:a16="http://schemas.microsoft.com/office/drawing/2014/main" id="{5F3041D1-18E8-471E-BA8F-16B45E57DA3E}"/>
              </a:ext>
            </a:extLst>
          </p:cNvPr>
          <p:cNvSpPr txBox="1"/>
          <p:nvPr/>
        </p:nvSpPr>
        <p:spPr>
          <a:xfrm>
            <a:off x="1632848" y="3270316"/>
            <a:ext cx="9829799" cy="1200072"/>
          </a:xfrm>
          <a:prstGeom prst="rect">
            <a:avLst/>
          </a:prstGeom>
          <a:noFill/>
          <a:ln w="19050">
            <a:solidFill>
              <a:srgbClr val="0070C0"/>
            </a:solidFill>
          </a:ln>
        </p:spPr>
        <p:txBody>
          <a:bodyPr wrap="square" rtlCol="0">
            <a:spAutoFit/>
          </a:bodyPr>
          <a:lstStyle/>
          <a:p>
            <a:r>
              <a:rPr lang="en-US" sz="3599" dirty="0"/>
              <a:t>Two or more recording methods are valid for many elements</a:t>
            </a:r>
          </a:p>
        </p:txBody>
      </p:sp>
      <p:sp>
        <p:nvSpPr>
          <p:cNvPr id="7" name="Plus Sign 6">
            <a:extLst>
              <a:ext uri="{FF2B5EF4-FFF2-40B4-BE49-F238E27FC236}">
                <a16:creationId xmlns:a16="http://schemas.microsoft.com/office/drawing/2014/main" id="{C5EA0B57-4869-4AB0-AA19-F7E9744213A8}"/>
              </a:ext>
            </a:extLst>
          </p:cNvPr>
          <p:cNvSpPr/>
          <p:nvPr/>
        </p:nvSpPr>
        <p:spPr>
          <a:xfrm>
            <a:off x="555480" y="3518800"/>
            <a:ext cx="685800" cy="664599"/>
          </a:xfrm>
          <a:prstGeom prst="mathPlus">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64DF6A66-F538-458F-8DEE-F577AE13E60C}"/>
              </a:ext>
            </a:extLst>
          </p:cNvPr>
          <p:cNvSpPr txBox="1"/>
          <p:nvPr/>
        </p:nvSpPr>
        <p:spPr>
          <a:xfrm>
            <a:off x="1632848" y="4796904"/>
            <a:ext cx="9829799" cy="1200072"/>
          </a:xfrm>
          <a:prstGeom prst="rect">
            <a:avLst/>
          </a:prstGeom>
          <a:noFill/>
          <a:ln w="19050">
            <a:solidFill>
              <a:srgbClr val="0070C0"/>
            </a:solidFill>
          </a:ln>
        </p:spPr>
        <p:txBody>
          <a:bodyPr wrap="square" rtlCol="0">
            <a:spAutoFit/>
          </a:bodyPr>
          <a:lstStyle/>
          <a:p>
            <a:r>
              <a:rPr lang="en-US" sz="3599" dirty="0"/>
              <a:t>No element is mandatory [except “</a:t>
            </a:r>
            <a:r>
              <a:rPr lang="en-US" sz="3599" dirty="0" err="1"/>
              <a:t>nomen</a:t>
            </a:r>
            <a:r>
              <a:rPr lang="en-US" sz="3599" dirty="0"/>
              <a:t> string”]</a:t>
            </a:r>
          </a:p>
          <a:p>
            <a:pPr marL="715985"/>
            <a:r>
              <a:rPr lang="en-US" sz="3599" dirty="0"/>
              <a:t>Same as original Toolkit</a:t>
            </a:r>
          </a:p>
        </p:txBody>
      </p:sp>
      <p:sp>
        <p:nvSpPr>
          <p:cNvPr id="11" name="Plus Sign 10">
            <a:extLst>
              <a:ext uri="{FF2B5EF4-FFF2-40B4-BE49-F238E27FC236}">
                <a16:creationId xmlns:a16="http://schemas.microsoft.com/office/drawing/2014/main" id="{C8F50845-EE08-41A8-8597-213BE76CADF6}"/>
              </a:ext>
            </a:extLst>
          </p:cNvPr>
          <p:cNvSpPr/>
          <p:nvPr/>
        </p:nvSpPr>
        <p:spPr>
          <a:xfrm>
            <a:off x="555480" y="5066398"/>
            <a:ext cx="685800" cy="664599"/>
          </a:xfrm>
          <a:prstGeom prst="mathPlus">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6BAB7CA-FFAB-4286-8F90-6733936528BC}"/>
              </a:ext>
            </a:extLst>
          </p:cNvPr>
          <p:cNvSpPr txBox="1"/>
          <p:nvPr/>
        </p:nvSpPr>
        <p:spPr>
          <a:xfrm>
            <a:off x="1632847" y="6323489"/>
            <a:ext cx="5993386" cy="646203"/>
          </a:xfrm>
          <a:prstGeom prst="rect">
            <a:avLst/>
          </a:prstGeom>
          <a:noFill/>
          <a:ln w="19050">
            <a:solidFill>
              <a:srgbClr val="0070C0"/>
            </a:solidFill>
          </a:ln>
        </p:spPr>
        <p:txBody>
          <a:bodyPr wrap="square" rtlCol="0">
            <a:spAutoFit/>
          </a:bodyPr>
          <a:lstStyle/>
          <a:p>
            <a:r>
              <a:rPr lang="en-US" sz="3599" dirty="0"/>
              <a:t>Most instructions are optional</a:t>
            </a:r>
          </a:p>
        </p:txBody>
      </p:sp>
      <p:sp>
        <p:nvSpPr>
          <p:cNvPr id="12" name="Equals 11">
            <a:extLst>
              <a:ext uri="{FF2B5EF4-FFF2-40B4-BE49-F238E27FC236}">
                <a16:creationId xmlns:a16="http://schemas.microsoft.com/office/drawing/2014/main" id="{BDE5432E-A689-41AE-8B1F-358C1C44DEF9}"/>
              </a:ext>
            </a:extLst>
          </p:cNvPr>
          <p:cNvSpPr/>
          <p:nvPr/>
        </p:nvSpPr>
        <p:spPr>
          <a:xfrm>
            <a:off x="595168" y="6323491"/>
            <a:ext cx="606424" cy="646331"/>
          </a:xfrm>
          <a:prstGeom prst="mathEqual">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a:extLst>
              <a:ext uri="{FF2B5EF4-FFF2-40B4-BE49-F238E27FC236}">
                <a16:creationId xmlns:a16="http://schemas.microsoft.com/office/drawing/2014/main" id="{429C459B-827A-49DC-B715-76CFB3855843}"/>
              </a:ext>
            </a:extLst>
          </p:cNvPr>
          <p:cNvSpPr txBox="1"/>
          <p:nvPr/>
        </p:nvSpPr>
        <p:spPr>
          <a:xfrm>
            <a:off x="551851" y="7315330"/>
            <a:ext cx="9444700" cy="646203"/>
          </a:xfrm>
          <a:prstGeom prst="rect">
            <a:avLst/>
          </a:prstGeom>
          <a:noFill/>
          <a:ln w="38100">
            <a:solidFill>
              <a:schemeClr val="accent1"/>
            </a:solidFill>
          </a:ln>
        </p:spPr>
        <p:txBody>
          <a:bodyPr wrap="none" rtlCol="0">
            <a:spAutoFit/>
          </a:bodyPr>
          <a:lstStyle/>
          <a:p>
            <a:pPr algn="ctr"/>
            <a:r>
              <a:rPr lang="en-US" sz="3599" dirty="0"/>
              <a:t>Local application profile is used to manage choice</a:t>
            </a:r>
          </a:p>
        </p:txBody>
      </p:sp>
    </p:spTree>
    <p:extLst>
      <p:ext uri="{BB962C8B-B14F-4D97-AF65-F5344CB8AC3E}">
        <p14:creationId xmlns:p14="http://schemas.microsoft.com/office/powerpoint/2010/main" val="2577680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AAE041-1F86-4FAD-8EFD-2DA4BE2D90A3}"/>
              </a:ext>
            </a:extLst>
          </p:cNvPr>
          <p:cNvSpPr>
            <a:spLocks noGrp="1"/>
          </p:cNvSpPr>
          <p:nvPr>
            <p:ph type="dt" sz="half" idx="10"/>
          </p:nvPr>
        </p:nvSpPr>
        <p:spPr/>
        <p:txBody>
          <a:bodyPr/>
          <a:lstStyle/>
          <a:p>
            <a:fld id="{E001E81F-CAD3-412B-8E6F-53481B321DC6}" type="datetime4">
              <a:rPr lang="en-US" smtClean="0"/>
              <a:t>March 19, 2019</a:t>
            </a:fld>
            <a:endParaRPr lang="en-US" dirty="0"/>
          </a:p>
        </p:txBody>
      </p:sp>
      <p:sp>
        <p:nvSpPr>
          <p:cNvPr id="3" name="Slide Number Placeholder 2">
            <a:extLst>
              <a:ext uri="{FF2B5EF4-FFF2-40B4-BE49-F238E27FC236}">
                <a16:creationId xmlns:a16="http://schemas.microsoft.com/office/drawing/2014/main" id="{6DBB4C4D-CEAF-4C6D-AE40-311D0A41C241}"/>
              </a:ext>
            </a:extLst>
          </p:cNvPr>
          <p:cNvSpPr>
            <a:spLocks noGrp="1"/>
          </p:cNvSpPr>
          <p:nvPr>
            <p:ph type="sldNum" sz="quarter" idx="11"/>
          </p:nvPr>
        </p:nvSpPr>
        <p:spPr/>
        <p:txBody>
          <a:bodyPr/>
          <a:lstStyle/>
          <a:p>
            <a:pPr algn="ctr"/>
            <a:fld id="{6B918772-37A3-47DC-BE01-33CAE9FCB74A}" type="slidenum">
              <a:rPr lang="en-US" smtClean="0"/>
              <a:pPr algn="ctr"/>
              <a:t>5</a:t>
            </a:fld>
            <a:endParaRPr lang="en-US" dirty="0"/>
          </a:p>
        </p:txBody>
      </p:sp>
      <p:sp>
        <p:nvSpPr>
          <p:cNvPr id="4" name="TextBox 3">
            <a:extLst>
              <a:ext uri="{FF2B5EF4-FFF2-40B4-BE49-F238E27FC236}">
                <a16:creationId xmlns:a16="http://schemas.microsoft.com/office/drawing/2014/main" id="{6ABD3FA4-AFCB-4E2A-90DE-249633EA3885}"/>
              </a:ext>
            </a:extLst>
          </p:cNvPr>
          <p:cNvSpPr txBox="1"/>
          <p:nvPr/>
        </p:nvSpPr>
        <p:spPr>
          <a:xfrm>
            <a:off x="642840" y="364498"/>
            <a:ext cx="3921202" cy="1015663"/>
          </a:xfrm>
          <a:prstGeom prst="rect">
            <a:avLst/>
          </a:prstGeom>
          <a:noFill/>
        </p:spPr>
        <p:txBody>
          <a:bodyPr wrap="none" rtlCol="0">
            <a:spAutoFit/>
          </a:bodyPr>
          <a:lstStyle/>
          <a:p>
            <a:r>
              <a:rPr lang="en-GB" sz="6000" dirty="0">
                <a:solidFill>
                  <a:schemeClr val="tx2"/>
                </a:solidFill>
              </a:rPr>
              <a:t>Translations</a:t>
            </a:r>
          </a:p>
        </p:txBody>
      </p:sp>
      <p:sp>
        <p:nvSpPr>
          <p:cNvPr id="5" name="TextBox 4">
            <a:extLst>
              <a:ext uri="{FF2B5EF4-FFF2-40B4-BE49-F238E27FC236}">
                <a16:creationId xmlns:a16="http://schemas.microsoft.com/office/drawing/2014/main" id="{D617A32B-8467-4F51-8209-2143855FAD1E}"/>
              </a:ext>
            </a:extLst>
          </p:cNvPr>
          <p:cNvSpPr txBox="1"/>
          <p:nvPr/>
        </p:nvSpPr>
        <p:spPr>
          <a:xfrm>
            <a:off x="584200" y="1619250"/>
            <a:ext cx="10824042" cy="2308324"/>
          </a:xfrm>
          <a:prstGeom prst="rect">
            <a:avLst/>
          </a:prstGeom>
          <a:noFill/>
        </p:spPr>
        <p:txBody>
          <a:bodyPr wrap="square" rtlCol="0">
            <a:spAutoFit/>
          </a:bodyPr>
          <a:lstStyle/>
          <a:p>
            <a:r>
              <a:rPr lang="en-US" sz="4800" dirty="0"/>
              <a:t>Guidance, instruction, and navigation content components are re-used as boilerplate in multiple pages in the Toolkit.</a:t>
            </a:r>
          </a:p>
        </p:txBody>
      </p:sp>
      <p:sp>
        <p:nvSpPr>
          <p:cNvPr id="6" name="TextBox 5">
            <a:extLst>
              <a:ext uri="{FF2B5EF4-FFF2-40B4-BE49-F238E27FC236}">
                <a16:creationId xmlns:a16="http://schemas.microsoft.com/office/drawing/2014/main" id="{5F3041D1-18E8-471E-BA8F-16B45E57DA3E}"/>
              </a:ext>
            </a:extLst>
          </p:cNvPr>
          <p:cNvSpPr txBox="1"/>
          <p:nvPr/>
        </p:nvSpPr>
        <p:spPr>
          <a:xfrm>
            <a:off x="584201" y="4172963"/>
            <a:ext cx="10933590" cy="2308324"/>
          </a:xfrm>
          <a:prstGeom prst="rect">
            <a:avLst/>
          </a:prstGeom>
          <a:noFill/>
        </p:spPr>
        <p:txBody>
          <a:bodyPr wrap="square" rtlCol="0">
            <a:spAutoFit/>
          </a:bodyPr>
          <a:lstStyle/>
          <a:p>
            <a:r>
              <a:rPr lang="en-US" sz="4800" dirty="0"/>
              <a:t>Re-usable components are updated once:</a:t>
            </a:r>
          </a:p>
          <a:p>
            <a:pPr marL="1026785"/>
            <a:r>
              <a:rPr lang="en-US" sz="4800" dirty="0"/>
              <a:t>Boilerplate text</a:t>
            </a:r>
          </a:p>
          <a:p>
            <a:pPr marL="1026785"/>
            <a:r>
              <a:rPr lang="en-US" sz="4800" dirty="0"/>
              <a:t>RDA Reference in RDA Registry</a:t>
            </a:r>
          </a:p>
        </p:txBody>
      </p:sp>
      <p:sp>
        <p:nvSpPr>
          <p:cNvPr id="7" name="TextBox 6">
            <a:extLst>
              <a:ext uri="{FF2B5EF4-FFF2-40B4-BE49-F238E27FC236}">
                <a16:creationId xmlns:a16="http://schemas.microsoft.com/office/drawing/2014/main" id="{1CB74482-AA95-4278-8F3B-922B99563A93}"/>
              </a:ext>
            </a:extLst>
          </p:cNvPr>
          <p:cNvSpPr txBox="1"/>
          <p:nvPr/>
        </p:nvSpPr>
        <p:spPr>
          <a:xfrm>
            <a:off x="924386" y="6745726"/>
            <a:ext cx="11206828" cy="830997"/>
          </a:xfrm>
          <a:prstGeom prst="rect">
            <a:avLst/>
          </a:prstGeom>
          <a:noFill/>
          <a:ln w="38100">
            <a:solidFill>
              <a:schemeClr val="accent1"/>
            </a:solidFill>
          </a:ln>
        </p:spPr>
        <p:txBody>
          <a:bodyPr wrap="square" rtlCol="0">
            <a:spAutoFit/>
          </a:bodyPr>
          <a:lstStyle/>
          <a:p>
            <a:r>
              <a:rPr lang="en-US" sz="4800" dirty="0"/>
              <a:t>Re-usable components are translated once.</a:t>
            </a:r>
          </a:p>
        </p:txBody>
      </p:sp>
    </p:spTree>
    <p:extLst>
      <p:ext uri="{BB962C8B-B14F-4D97-AF65-F5344CB8AC3E}">
        <p14:creationId xmlns:p14="http://schemas.microsoft.com/office/powerpoint/2010/main" val="311226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E714441-A377-40C0-8983-6F315CFDD730}"/>
              </a:ext>
            </a:extLst>
          </p:cNvPr>
          <p:cNvSpPr txBox="1"/>
          <p:nvPr/>
        </p:nvSpPr>
        <p:spPr>
          <a:xfrm>
            <a:off x="752178" y="4020943"/>
            <a:ext cx="11033422" cy="2308324"/>
          </a:xfrm>
          <a:prstGeom prst="rect">
            <a:avLst/>
          </a:prstGeom>
          <a:noFill/>
        </p:spPr>
        <p:txBody>
          <a:bodyPr wrap="square" rtlCol="0">
            <a:spAutoFit/>
          </a:bodyPr>
          <a:lstStyle/>
          <a:p>
            <a:r>
              <a:rPr lang="en-US" sz="4800" dirty="0"/>
              <a:t>Sub-entities and sub-elements to refine the RDA </a:t>
            </a:r>
            <a:r>
              <a:rPr lang="en-US" sz="4800" u="sng" dirty="0"/>
              <a:t>ontology</a:t>
            </a:r>
            <a:r>
              <a:rPr lang="en-US" sz="4800" dirty="0"/>
              <a:t> (implementation of IFLA Library Reference Model)</a:t>
            </a:r>
          </a:p>
        </p:txBody>
      </p:sp>
      <p:sp>
        <p:nvSpPr>
          <p:cNvPr id="9" name="TextBox 8">
            <a:extLst>
              <a:ext uri="{FF2B5EF4-FFF2-40B4-BE49-F238E27FC236}">
                <a16:creationId xmlns:a16="http://schemas.microsoft.com/office/drawing/2014/main" id="{42B7E4E7-9780-4F8B-842D-181F9423063D}"/>
              </a:ext>
            </a:extLst>
          </p:cNvPr>
          <p:cNvSpPr txBox="1"/>
          <p:nvPr/>
        </p:nvSpPr>
        <p:spPr>
          <a:xfrm>
            <a:off x="642840" y="2152650"/>
            <a:ext cx="10824042" cy="1569660"/>
          </a:xfrm>
          <a:prstGeom prst="rect">
            <a:avLst/>
          </a:prstGeom>
          <a:noFill/>
        </p:spPr>
        <p:txBody>
          <a:bodyPr wrap="square" rtlCol="0">
            <a:spAutoFit/>
          </a:bodyPr>
          <a:lstStyle/>
          <a:p>
            <a:r>
              <a:rPr lang="en-US" sz="4800" dirty="0"/>
              <a:t>Alternative vocabulary encoding schemes for local authority and terminology control</a:t>
            </a:r>
          </a:p>
        </p:txBody>
      </p:sp>
      <p:sp>
        <p:nvSpPr>
          <p:cNvPr id="10" name="TextBox 9">
            <a:extLst>
              <a:ext uri="{FF2B5EF4-FFF2-40B4-BE49-F238E27FC236}">
                <a16:creationId xmlns:a16="http://schemas.microsoft.com/office/drawing/2014/main" id="{546BAE5D-1C0C-4FB9-96AA-50D9D6E1BAE9}"/>
              </a:ext>
            </a:extLst>
          </p:cNvPr>
          <p:cNvSpPr txBox="1"/>
          <p:nvPr/>
        </p:nvSpPr>
        <p:spPr>
          <a:xfrm>
            <a:off x="846065" y="6655115"/>
            <a:ext cx="10824042" cy="1569660"/>
          </a:xfrm>
          <a:prstGeom prst="rect">
            <a:avLst/>
          </a:prstGeom>
          <a:noFill/>
        </p:spPr>
        <p:txBody>
          <a:bodyPr wrap="square" rtlCol="0">
            <a:spAutoFit/>
          </a:bodyPr>
          <a:lstStyle/>
          <a:p>
            <a:r>
              <a:rPr lang="en-US" sz="4800" dirty="0"/>
              <a:t>Semantic maps to related linked data vocabularies (e.g. ISBD)</a:t>
            </a:r>
          </a:p>
        </p:txBody>
      </p:sp>
      <p:sp>
        <p:nvSpPr>
          <p:cNvPr id="11" name="TextBox 10">
            <a:extLst>
              <a:ext uri="{FF2B5EF4-FFF2-40B4-BE49-F238E27FC236}">
                <a16:creationId xmlns:a16="http://schemas.microsoft.com/office/drawing/2014/main" id="{F9F55990-8CF9-4084-97E7-1CD68C086BB7}"/>
              </a:ext>
            </a:extLst>
          </p:cNvPr>
          <p:cNvSpPr txBox="1"/>
          <p:nvPr/>
        </p:nvSpPr>
        <p:spPr>
          <a:xfrm>
            <a:off x="642840" y="364498"/>
            <a:ext cx="6731138" cy="1015663"/>
          </a:xfrm>
          <a:prstGeom prst="rect">
            <a:avLst/>
          </a:prstGeom>
          <a:noFill/>
        </p:spPr>
        <p:txBody>
          <a:bodyPr wrap="none" rtlCol="0">
            <a:spAutoFit/>
          </a:bodyPr>
          <a:lstStyle/>
          <a:p>
            <a:r>
              <a:rPr lang="en-GB" sz="6000" dirty="0">
                <a:solidFill>
                  <a:schemeClr val="tx2"/>
                </a:solidFill>
              </a:rPr>
              <a:t>Extensions and maps</a:t>
            </a:r>
          </a:p>
        </p:txBody>
      </p:sp>
      <p:sp>
        <p:nvSpPr>
          <p:cNvPr id="7" name="Google Shape;73;p11">
            <a:extLst>
              <a:ext uri="{FF2B5EF4-FFF2-40B4-BE49-F238E27FC236}">
                <a16:creationId xmlns:a16="http://schemas.microsoft.com/office/drawing/2014/main" id="{4A3DADE8-791F-4ECE-9D27-347F8519D381}"/>
              </a:ext>
            </a:extLst>
          </p:cNvPr>
          <p:cNvSpPr txBox="1">
            <a:spLocks noGrp="1"/>
          </p:cNvSpPr>
          <p:nvPr>
            <p:ph type="dt" sz="half" idx="10"/>
          </p:nvPr>
        </p:nvSpPr>
        <p:spPr>
          <a:xfrm>
            <a:off x="9393200" y="9010651"/>
            <a:ext cx="3344904" cy="50164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dirty="0"/>
              <a:t>March 19, 2019</a:t>
            </a:r>
            <a:endParaRPr dirty="0"/>
          </a:p>
        </p:txBody>
      </p:sp>
    </p:spTree>
    <p:extLst>
      <p:ext uri="{BB962C8B-B14F-4D97-AF65-F5344CB8AC3E}">
        <p14:creationId xmlns:p14="http://schemas.microsoft.com/office/powerpoint/2010/main" val="3128991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1"/>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dirty="0"/>
              <a:t>March 19, 2019</a:t>
            </a:r>
            <a:endParaRPr dirty="0"/>
          </a:p>
        </p:txBody>
      </p:sp>
      <p:sp>
        <p:nvSpPr>
          <p:cNvPr id="74" name="Google Shape;74;p11"/>
          <p:cNvSpPr txBox="1">
            <a:spLocks noGrp="1"/>
          </p:cNvSpPr>
          <p:nvPr>
            <p:ph type="sldNum" sz="quarter" idx="11"/>
          </p:nvPr>
        </p:nvSpPr>
        <p:spPr>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494"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Font typeface="Arial"/>
              <a:buNone/>
              <a:defRPr sz="1494"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Font typeface="Arial"/>
              <a:buNone/>
              <a:defRPr sz="1494"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Font typeface="Arial"/>
              <a:buNone/>
              <a:defRPr sz="1494"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Font typeface="Arial"/>
              <a:buNone/>
              <a:defRPr sz="1494"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Font typeface="Arial"/>
              <a:buNone/>
              <a:defRPr sz="1494"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Font typeface="Arial"/>
              <a:buNone/>
              <a:defRPr sz="1494"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Font typeface="Arial"/>
              <a:buNone/>
              <a:defRPr sz="1494"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Font typeface="Arial"/>
              <a:buNone/>
              <a:defRPr sz="1494" b="1"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smtClean="0"/>
              <a:pPr marL="0" lvl="0" indent="0" algn="ctr" rtl="0">
                <a:spcBef>
                  <a:spcPts val="0"/>
                </a:spcBef>
                <a:spcAft>
                  <a:spcPts val="0"/>
                </a:spcAft>
                <a:buNone/>
              </a:pPr>
              <a:t>7</a:t>
            </a:fld>
            <a:endParaRPr/>
          </a:p>
        </p:txBody>
      </p:sp>
      <p:sp>
        <p:nvSpPr>
          <p:cNvPr id="76" name="Google Shape;76;p11"/>
          <p:cNvSpPr txBox="1"/>
          <p:nvPr/>
        </p:nvSpPr>
        <p:spPr>
          <a:xfrm>
            <a:off x="452620" y="2609850"/>
            <a:ext cx="10529888" cy="3416320"/>
          </a:xfrm>
          <a:prstGeom prst="rect">
            <a:avLst/>
          </a:prstGeom>
          <a:noFill/>
          <a:ln w="2857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3600">
                <a:solidFill>
                  <a:schemeClr val="dk1"/>
                </a:solidFill>
                <a:latin typeface="Calibri"/>
                <a:ea typeface="Calibri"/>
                <a:cs typeface="Calibri"/>
                <a:sym typeface="Calibri"/>
              </a:rPr>
              <a:t>A specification of the metadata that is used in an application</a:t>
            </a:r>
            <a:endParaRPr/>
          </a:p>
          <a:p>
            <a:pPr marL="0" marR="0" lvl="0" indent="0" algn="l" rtl="0">
              <a:spcBef>
                <a:spcPts val="0"/>
              </a:spcBef>
              <a:spcAft>
                <a:spcPts val="0"/>
              </a:spcAft>
              <a:buNone/>
            </a:pPr>
            <a:endParaRPr sz="3600">
              <a:solidFill>
                <a:schemeClr val="dk1"/>
              </a:solidFill>
              <a:latin typeface="Calibri"/>
              <a:ea typeface="Calibri"/>
              <a:cs typeface="Calibri"/>
              <a:sym typeface="Calibri"/>
            </a:endParaRPr>
          </a:p>
          <a:p>
            <a:pPr marL="0" marR="0" lvl="0" indent="0" algn="l" rtl="0">
              <a:spcBef>
                <a:spcPts val="0"/>
              </a:spcBef>
              <a:spcAft>
                <a:spcPts val="0"/>
              </a:spcAft>
              <a:buNone/>
            </a:pPr>
            <a:r>
              <a:rPr lang="en-GB" sz="3600">
                <a:solidFill>
                  <a:schemeClr val="dk1"/>
                </a:solidFill>
                <a:latin typeface="Calibri"/>
                <a:ea typeface="Calibri"/>
                <a:cs typeface="Calibri"/>
                <a:sym typeface="Calibri"/>
              </a:rPr>
              <a:t>A specification may include the entities, elements, and vocabulary encoding schemes that are used, and the mandatory and repeatable status of elements</a:t>
            </a:r>
            <a:endParaRPr/>
          </a:p>
        </p:txBody>
      </p:sp>
      <p:sp>
        <p:nvSpPr>
          <p:cNvPr id="77" name="Google Shape;77;p11"/>
          <p:cNvSpPr txBox="1"/>
          <p:nvPr/>
        </p:nvSpPr>
        <p:spPr>
          <a:xfrm>
            <a:off x="783081" y="6648450"/>
            <a:ext cx="11460381"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400">
                <a:solidFill>
                  <a:schemeClr val="dk1"/>
                </a:solidFill>
                <a:latin typeface="Calibri"/>
                <a:ea typeface="Calibri"/>
                <a:cs typeface="Calibri"/>
                <a:sym typeface="Calibri"/>
              </a:rPr>
              <a:t>May also include the preferred recording method</a:t>
            </a:r>
            <a:endParaRPr/>
          </a:p>
        </p:txBody>
      </p:sp>
      <p:sp>
        <p:nvSpPr>
          <p:cNvPr id="8" name="TextBox 7">
            <a:extLst>
              <a:ext uri="{FF2B5EF4-FFF2-40B4-BE49-F238E27FC236}">
                <a16:creationId xmlns:a16="http://schemas.microsoft.com/office/drawing/2014/main" id="{85DE4539-5ED2-4344-BF8F-D676FDC730BB}"/>
              </a:ext>
            </a:extLst>
          </p:cNvPr>
          <p:cNvSpPr txBox="1"/>
          <p:nvPr/>
        </p:nvSpPr>
        <p:spPr>
          <a:xfrm>
            <a:off x="642840" y="364498"/>
            <a:ext cx="5924763" cy="1015663"/>
          </a:xfrm>
          <a:prstGeom prst="rect">
            <a:avLst/>
          </a:prstGeom>
          <a:noFill/>
        </p:spPr>
        <p:txBody>
          <a:bodyPr wrap="none" rtlCol="0">
            <a:spAutoFit/>
          </a:bodyPr>
          <a:lstStyle/>
          <a:p>
            <a:r>
              <a:rPr lang="en-GB" sz="6000" dirty="0">
                <a:solidFill>
                  <a:schemeClr val="tx2"/>
                </a:solidFill>
              </a:rPr>
              <a:t>Application profile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4" name="Google Shape;94;p13"/>
          <p:cNvSpPr txBox="1">
            <a:spLocks noGrp="1"/>
          </p:cNvSpPr>
          <p:nvPr>
            <p:ph type="sldNum" sz="quarter" idx="11"/>
          </p:nvPr>
        </p:nvSpPr>
        <p:spPr>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494"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Font typeface="Arial"/>
              <a:buNone/>
              <a:defRPr sz="1494"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Font typeface="Arial"/>
              <a:buNone/>
              <a:defRPr sz="1494"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Font typeface="Arial"/>
              <a:buNone/>
              <a:defRPr sz="1494"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Font typeface="Arial"/>
              <a:buNone/>
              <a:defRPr sz="1494"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Font typeface="Arial"/>
              <a:buNone/>
              <a:defRPr sz="1494"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Font typeface="Arial"/>
              <a:buNone/>
              <a:defRPr sz="1494"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Font typeface="Arial"/>
              <a:buNone/>
              <a:defRPr sz="1494"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Font typeface="Arial"/>
              <a:buNone/>
              <a:defRPr sz="1494" b="1"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smtClean="0"/>
              <a:pPr marL="0" lvl="0" indent="0" algn="ctr" rtl="0">
                <a:spcBef>
                  <a:spcPts val="0"/>
                </a:spcBef>
                <a:spcAft>
                  <a:spcPts val="0"/>
                </a:spcAft>
                <a:buNone/>
              </a:pPr>
              <a:t>8</a:t>
            </a:fld>
            <a:endParaRPr/>
          </a:p>
        </p:txBody>
      </p:sp>
      <p:pic>
        <p:nvPicPr>
          <p:cNvPr id="96" name="Google Shape;96;p13"/>
          <p:cNvPicPr preferRelativeResize="0"/>
          <p:nvPr/>
        </p:nvPicPr>
        <p:blipFill rotWithShape="1">
          <a:blip r:embed="rId3">
            <a:alphaModFix/>
          </a:blip>
          <a:srcRect/>
          <a:stretch/>
        </p:blipFill>
        <p:spPr>
          <a:xfrm>
            <a:off x="548458" y="1619249"/>
            <a:ext cx="8265341" cy="3654885"/>
          </a:xfrm>
          <a:prstGeom prst="rect">
            <a:avLst/>
          </a:prstGeom>
          <a:noFill/>
          <a:ln w="28575" cap="flat" cmpd="sng">
            <a:solidFill>
              <a:schemeClr val="accent1"/>
            </a:solidFill>
            <a:prstDash val="solid"/>
            <a:round/>
            <a:headEnd type="none" w="sm" len="sm"/>
            <a:tailEnd type="none" w="sm" len="sm"/>
          </a:ln>
        </p:spPr>
      </p:pic>
      <p:pic>
        <p:nvPicPr>
          <p:cNvPr id="97" name="Google Shape;97;p13"/>
          <p:cNvPicPr preferRelativeResize="0"/>
          <p:nvPr/>
        </p:nvPicPr>
        <p:blipFill rotWithShape="1">
          <a:blip r:embed="rId4">
            <a:alphaModFix/>
          </a:blip>
          <a:srcRect/>
          <a:stretch/>
        </p:blipFill>
        <p:spPr>
          <a:xfrm>
            <a:off x="1727200" y="2934100"/>
            <a:ext cx="8553220" cy="2934316"/>
          </a:xfrm>
          <a:prstGeom prst="rect">
            <a:avLst/>
          </a:prstGeom>
          <a:noFill/>
          <a:ln w="28575" cap="flat" cmpd="sng">
            <a:solidFill>
              <a:schemeClr val="accent1"/>
            </a:solidFill>
            <a:prstDash val="solid"/>
            <a:round/>
            <a:headEnd type="none" w="sm" len="sm"/>
            <a:tailEnd type="none" w="sm" len="sm"/>
          </a:ln>
        </p:spPr>
      </p:pic>
      <p:pic>
        <p:nvPicPr>
          <p:cNvPr id="98" name="Google Shape;98;p13"/>
          <p:cNvPicPr preferRelativeResize="0"/>
          <p:nvPr/>
        </p:nvPicPr>
        <p:blipFill rotWithShape="1">
          <a:blip r:embed="rId5">
            <a:alphaModFix/>
          </a:blip>
          <a:srcRect/>
          <a:stretch/>
        </p:blipFill>
        <p:spPr>
          <a:xfrm>
            <a:off x="2917962" y="4233215"/>
            <a:ext cx="9789826" cy="4460627"/>
          </a:xfrm>
          <a:prstGeom prst="rect">
            <a:avLst/>
          </a:prstGeom>
          <a:noFill/>
          <a:ln w="28575" cap="flat" cmpd="sng">
            <a:solidFill>
              <a:schemeClr val="accent1"/>
            </a:solidFill>
            <a:prstDash val="solid"/>
            <a:round/>
            <a:headEnd type="none" w="sm" len="sm"/>
            <a:tailEnd type="none" w="sm" len="sm"/>
          </a:ln>
        </p:spPr>
      </p:pic>
      <p:sp>
        <p:nvSpPr>
          <p:cNvPr id="99" name="Google Shape;99;p13"/>
          <p:cNvSpPr txBox="1"/>
          <p:nvPr/>
        </p:nvSpPr>
        <p:spPr>
          <a:xfrm>
            <a:off x="760645" y="7579143"/>
            <a:ext cx="11530016" cy="707886"/>
          </a:xfrm>
          <a:prstGeom prst="rect">
            <a:avLst/>
          </a:prstGeom>
          <a:solidFill>
            <a:schemeClr val="lt2"/>
          </a:solidFill>
          <a:ln w="5715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4000">
                <a:solidFill>
                  <a:schemeClr val="dk1"/>
                </a:solidFill>
                <a:latin typeface="Calibri"/>
                <a:ea typeface="Calibri"/>
                <a:cs typeface="Calibri"/>
                <a:sym typeface="Calibri"/>
              </a:rPr>
              <a:t>Coherent description: “primary” relationship elements</a:t>
            </a:r>
            <a:endParaRPr/>
          </a:p>
        </p:txBody>
      </p:sp>
      <p:sp>
        <p:nvSpPr>
          <p:cNvPr id="100" name="Google Shape;100;p13"/>
          <p:cNvSpPr txBox="1"/>
          <p:nvPr/>
        </p:nvSpPr>
        <p:spPr>
          <a:xfrm>
            <a:off x="1873033" y="6653222"/>
            <a:ext cx="9305240" cy="707886"/>
          </a:xfrm>
          <a:prstGeom prst="rect">
            <a:avLst/>
          </a:prstGeom>
          <a:solidFill>
            <a:schemeClr val="lt2"/>
          </a:solidFill>
          <a:ln w="5715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4000">
                <a:solidFill>
                  <a:schemeClr val="dk1"/>
                </a:solidFill>
                <a:latin typeface="Calibri"/>
                <a:ea typeface="Calibri"/>
                <a:cs typeface="Calibri"/>
                <a:sym typeface="Calibri"/>
              </a:rPr>
              <a:t>Minimum description: appellation elements</a:t>
            </a:r>
            <a:endParaRPr/>
          </a:p>
        </p:txBody>
      </p:sp>
      <p:sp>
        <p:nvSpPr>
          <p:cNvPr id="101" name="Google Shape;101;p13"/>
          <p:cNvSpPr txBox="1"/>
          <p:nvPr/>
        </p:nvSpPr>
        <p:spPr>
          <a:xfrm>
            <a:off x="2946275" y="5111748"/>
            <a:ext cx="7158756" cy="1323439"/>
          </a:xfrm>
          <a:prstGeom prst="rect">
            <a:avLst/>
          </a:prstGeom>
          <a:solidFill>
            <a:schemeClr val="lt2"/>
          </a:solidFill>
          <a:ln w="57150"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4000">
                <a:solidFill>
                  <a:schemeClr val="dk1"/>
                </a:solidFill>
                <a:latin typeface="Calibri"/>
                <a:ea typeface="Calibri"/>
                <a:cs typeface="Calibri"/>
                <a:sym typeface="Calibri"/>
              </a:rPr>
              <a:t>Effective description:</a:t>
            </a:r>
            <a:endParaRPr/>
          </a:p>
          <a:p>
            <a:pPr marL="0" marR="0" lvl="0" indent="0" algn="ctr" rtl="0">
              <a:spcBef>
                <a:spcPts val="0"/>
              </a:spcBef>
              <a:spcAft>
                <a:spcPts val="0"/>
              </a:spcAft>
              <a:buNone/>
            </a:pPr>
            <a:r>
              <a:rPr lang="en-GB" sz="4000">
                <a:solidFill>
                  <a:schemeClr val="dk1"/>
                </a:solidFill>
                <a:latin typeface="Calibri"/>
                <a:ea typeface="Calibri"/>
                <a:cs typeface="Calibri"/>
                <a:sym typeface="Calibri"/>
              </a:rPr>
              <a:t> general and specialized elements</a:t>
            </a:r>
            <a:endParaRPr/>
          </a:p>
        </p:txBody>
      </p:sp>
      <p:sp>
        <p:nvSpPr>
          <p:cNvPr id="12" name="TextBox 11">
            <a:extLst>
              <a:ext uri="{FF2B5EF4-FFF2-40B4-BE49-F238E27FC236}">
                <a16:creationId xmlns:a16="http://schemas.microsoft.com/office/drawing/2014/main" id="{C51C5DE0-A648-4843-8250-68A638B3FE4E}"/>
              </a:ext>
            </a:extLst>
          </p:cNvPr>
          <p:cNvSpPr txBox="1"/>
          <p:nvPr/>
        </p:nvSpPr>
        <p:spPr>
          <a:xfrm>
            <a:off x="431800" y="344714"/>
            <a:ext cx="7899342" cy="1015663"/>
          </a:xfrm>
          <a:prstGeom prst="rect">
            <a:avLst/>
          </a:prstGeom>
          <a:noFill/>
        </p:spPr>
        <p:txBody>
          <a:bodyPr wrap="none" rtlCol="0">
            <a:spAutoFit/>
          </a:bodyPr>
          <a:lstStyle/>
          <a:p>
            <a:r>
              <a:rPr lang="en-GB" sz="6000" dirty="0">
                <a:solidFill>
                  <a:schemeClr val="tx2"/>
                </a:solidFill>
              </a:rPr>
              <a:t>Layered (nested) profiles</a:t>
            </a:r>
          </a:p>
        </p:txBody>
      </p:sp>
      <p:sp>
        <p:nvSpPr>
          <p:cNvPr id="13" name="Google Shape;73;p11">
            <a:extLst>
              <a:ext uri="{FF2B5EF4-FFF2-40B4-BE49-F238E27FC236}">
                <a16:creationId xmlns:a16="http://schemas.microsoft.com/office/drawing/2014/main" id="{8635C38F-8C1B-4FF6-86C8-E3DEBA216A50}"/>
              </a:ext>
            </a:extLst>
          </p:cNvPr>
          <p:cNvSpPr txBox="1">
            <a:spLocks noGrp="1"/>
          </p:cNvSpPr>
          <p:nvPr>
            <p:ph type="dt" sz="half" idx="10"/>
          </p:nvPr>
        </p:nvSpPr>
        <p:spPr>
          <a:xfrm>
            <a:off x="9393200" y="9010651"/>
            <a:ext cx="3344904" cy="50164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dirty="0"/>
              <a:t>March 19, 2019</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1000"/>
                                        <p:tgtEl>
                                          <p:spTgt spid="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fade">
                                      <p:cBhvr>
                                        <p:cTn id="17" dur="10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1000"/>
                                        <p:tgtEl>
                                          <p:spTgt spid="10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fade">
                                      <p:cBhvr>
                                        <p:cTn id="27"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8" name="Google Shape;168;p20"/>
          <p:cNvSpPr txBox="1">
            <a:spLocks noGrp="1"/>
          </p:cNvSpPr>
          <p:nvPr>
            <p:ph type="sldNum" sz="quarter" idx="11"/>
          </p:nvPr>
        </p:nvSpPr>
        <p:spPr>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1494" b="1"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Font typeface="Arial"/>
              <a:buNone/>
              <a:defRPr sz="1494" b="1"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Font typeface="Arial"/>
              <a:buNone/>
              <a:defRPr sz="1494" b="1"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Font typeface="Arial"/>
              <a:buNone/>
              <a:defRPr sz="1494" b="1"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Font typeface="Arial"/>
              <a:buNone/>
              <a:defRPr sz="1494" b="1"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Font typeface="Arial"/>
              <a:buNone/>
              <a:defRPr sz="1494" b="1"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Font typeface="Arial"/>
              <a:buNone/>
              <a:defRPr sz="1494" b="1"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Font typeface="Arial"/>
              <a:buNone/>
              <a:defRPr sz="1494" b="1"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Font typeface="Arial"/>
              <a:buNone/>
              <a:defRPr sz="1494" b="1"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smtClean="0"/>
              <a:pPr marL="0" lvl="0" indent="0" algn="ctr" rtl="0">
                <a:spcBef>
                  <a:spcPts val="0"/>
                </a:spcBef>
                <a:spcAft>
                  <a:spcPts val="0"/>
                </a:spcAft>
                <a:buNone/>
              </a:pPr>
              <a:t>9</a:t>
            </a:fld>
            <a:endParaRPr/>
          </a:p>
        </p:txBody>
      </p:sp>
      <p:sp>
        <p:nvSpPr>
          <p:cNvPr id="169" name="Google Shape;169;p20"/>
          <p:cNvSpPr txBox="1"/>
          <p:nvPr/>
        </p:nvSpPr>
        <p:spPr>
          <a:xfrm>
            <a:off x="596917" y="545446"/>
            <a:ext cx="5975184" cy="2058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6000" dirty="0">
                <a:solidFill>
                  <a:schemeClr val="dk2"/>
                </a:solidFill>
                <a:latin typeface="Calibri"/>
                <a:ea typeface="Calibri"/>
                <a:cs typeface="Calibri"/>
                <a:sym typeface="Calibri"/>
              </a:rPr>
              <a:t>Application profile management</a:t>
            </a:r>
            <a:endParaRPr dirty="0"/>
          </a:p>
        </p:txBody>
      </p:sp>
      <p:sp>
        <p:nvSpPr>
          <p:cNvPr id="170" name="Google Shape;170;p20"/>
          <p:cNvSpPr txBox="1"/>
          <p:nvPr/>
        </p:nvSpPr>
        <p:spPr>
          <a:xfrm>
            <a:off x="596917" y="2899921"/>
            <a:ext cx="3408305"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000" dirty="0">
                <a:solidFill>
                  <a:schemeClr val="dk1"/>
                </a:solidFill>
                <a:latin typeface="Calibri"/>
                <a:ea typeface="Calibri"/>
                <a:cs typeface="Calibri"/>
                <a:sym typeface="Calibri"/>
              </a:rPr>
              <a:t>Community-led</a:t>
            </a:r>
            <a:endParaRPr dirty="0"/>
          </a:p>
        </p:txBody>
      </p:sp>
      <p:sp>
        <p:nvSpPr>
          <p:cNvPr id="171" name="Google Shape;171;p20"/>
          <p:cNvSpPr txBox="1"/>
          <p:nvPr/>
        </p:nvSpPr>
        <p:spPr>
          <a:xfrm>
            <a:off x="628816" y="3870609"/>
            <a:ext cx="3333605"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000">
                <a:solidFill>
                  <a:schemeClr val="dk1"/>
                </a:solidFill>
                <a:latin typeface="Calibri"/>
                <a:ea typeface="Calibri"/>
                <a:cs typeface="Calibri"/>
                <a:sym typeface="Calibri"/>
              </a:rPr>
              <a:t>Application-led</a:t>
            </a:r>
            <a:endParaRPr/>
          </a:p>
        </p:txBody>
      </p:sp>
      <p:sp>
        <p:nvSpPr>
          <p:cNvPr id="172" name="Google Shape;172;p20"/>
          <p:cNvSpPr txBox="1"/>
          <p:nvPr/>
        </p:nvSpPr>
        <p:spPr>
          <a:xfrm>
            <a:off x="628816" y="4841297"/>
            <a:ext cx="8410187"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000">
                <a:solidFill>
                  <a:schemeClr val="dk1"/>
                </a:solidFill>
                <a:latin typeface="Calibri"/>
                <a:ea typeface="Calibri"/>
                <a:cs typeface="Calibri"/>
                <a:sym typeface="Calibri"/>
              </a:rPr>
              <a:t>Synchronization with RDA development</a:t>
            </a:r>
            <a:endParaRPr/>
          </a:p>
        </p:txBody>
      </p:sp>
      <p:sp>
        <p:nvSpPr>
          <p:cNvPr id="173" name="Google Shape;173;p20"/>
          <p:cNvSpPr txBox="1"/>
          <p:nvPr/>
        </p:nvSpPr>
        <p:spPr>
          <a:xfrm>
            <a:off x="628816" y="5811985"/>
            <a:ext cx="8188908"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000">
                <a:solidFill>
                  <a:schemeClr val="dk1"/>
                </a:solidFill>
                <a:latin typeface="Calibri"/>
                <a:ea typeface="Calibri"/>
                <a:cs typeface="Calibri"/>
                <a:sym typeface="Calibri"/>
              </a:rPr>
              <a:t>Publish within Toolkit (behind paywall)</a:t>
            </a:r>
            <a:endParaRPr/>
          </a:p>
        </p:txBody>
      </p:sp>
      <p:sp>
        <p:nvSpPr>
          <p:cNvPr id="174" name="Google Shape;174;p20"/>
          <p:cNvSpPr txBox="1"/>
          <p:nvPr/>
        </p:nvSpPr>
        <p:spPr>
          <a:xfrm>
            <a:off x="628816" y="6782671"/>
            <a:ext cx="9062353"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4000">
                <a:solidFill>
                  <a:schemeClr val="dk1"/>
                </a:solidFill>
                <a:latin typeface="Calibri"/>
                <a:ea typeface="Calibri"/>
                <a:cs typeface="Calibri"/>
                <a:sym typeface="Calibri"/>
              </a:rPr>
              <a:t>Publish outside Toolkit (in front of paywall)</a:t>
            </a:r>
            <a:endParaRPr/>
          </a:p>
        </p:txBody>
      </p:sp>
      <p:sp>
        <p:nvSpPr>
          <p:cNvPr id="10" name="Google Shape;73;p11">
            <a:extLst>
              <a:ext uri="{FF2B5EF4-FFF2-40B4-BE49-F238E27FC236}">
                <a16:creationId xmlns:a16="http://schemas.microsoft.com/office/drawing/2014/main" id="{54B5AFA8-3B77-43B5-BC7E-C464D28D8ECA}"/>
              </a:ext>
            </a:extLst>
          </p:cNvPr>
          <p:cNvSpPr txBox="1">
            <a:spLocks noGrp="1"/>
          </p:cNvSpPr>
          <p:nvPr>
            <p:ph type="dt" sz="half" idx="10"/>
          </p:nvPr>
        </p:nvSpPr>
        <p:spPr>
          <a:xfrm>
            <a:off x="9393200" y="9010651"/>
            <a:ext cx="3344904" cy="50164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GB" dirty="0"/>
              <a:t>March 19, 2019</a:t>
            </a:r>
            <a:endParaRPr dirty="0"/>
          </a:p>
        </p:txBody>
      </p:sp>
    </p:spTree>
  </p:cSld>
  <p:clrMapOvr>
    <a:masterClrMapping/>
  </p:clrMapOvr>
</p:sld>
</file>

<file path=ppt/theme/theme1.xml><?xml version="1.0" encoding="utf-8"?>
<a:theme xmlns:a="http://schemas.openxmlformats.org/drawingml/2006/main" name="Office Theme">
  <a:themeElements>
    <a:clrScheme name="RDA colors">
      <a:dk1>
        <a:sysClr val="windowText" lastClr="000000"/>
      </a:dk1>
      <a:lt1>
        <a:sysClr val="window" lastClr="FFFFFF"/>
      </a:lt1>
      <a:dk2>
        <a:srgbClr val="21328A"/>
      </a:dk2>
      <a:lt2>
        <a:srgbClr val="FECE4E"/>
      </a:lt2>
      <a:accent1>
        <a:srgbClr val="F59B2D"/>
      </a:accent1>
      <a:accent2>
        <a:srgbClr val="59B2DF"/>
      </a:accent2>
      <a:accent3>
        <a:srgbClr val="CF7609"/>
      </a:accent3>
      <a:accent4>
        <a:srgbClr val="8A4F06"/>
      </a:accent4>
      <a:accent5>
        <a:srgbClr val="BFBFBF"/>
      </a:accent5>
      <a:accent6>
        <a:srgbClr val="7F7F7F"/>
      </a:accent6>
      <a:hlink>
        <a:srgbClr val="F59B2D"/>
      </a:hlink>
      <a:folHlink>
        <a:srgbClr val="21328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DA template" id="{A9586000-ABCC-4F00-A5EB-CE79DC5CE2ED}" vid="{7EFD873D-87CF-4CB2-A974-3F483C95BD8F}"/>
    </a:ext>
  </a:extLst>
</a:theme>
</file>

<file path=ppt/theme/theme2.xml><?xml version="1.0" encoding="utf-8"?>
<a:theme xmlns:a="http://schemas.openxmlformats.org/drawingml/2006/main" name="PPT-Vorlage-Variante_16x9 Folienmaster">
  <a:themeElements>
    <a:clrScheme name="Larissa-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Design">
      <a:majorFont>
        <a:latin typeface="Verdana"/>
        <a:ea typeface=""/>
        <a:cs typeface="Arial"/>
      </a:majorFont>
      <a:minorFont>
        <a:latin typeface="Verdana"/>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rissa-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rissa-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rissa-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rissa-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rissa-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rissa-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rissa-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rissa-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rissa-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rissa-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TotalTime>
  <Words>1598</Words>
  <Application>Microsoft Office PowerPoint</Application>
  <PresentationFormat>Custom</PresentationFormat>
  <Paragraphs>224</Paragraphs>
  <Slides>25</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Calibri</vt:lpstr>
      <vt:lpstr>Calibri Light</vt:lpstr>
      <vt:lpstr>Verdana</vt:lpstr>
      <vt:lpstr>Office Theme</vt:lpstr>
      <vt:lpstr>PPT-Vorlage-Variante_16x9 Folienmaster</vt:lpstr>
      <vt:lpstr>Anyone can say Anything about Any thing RDA: Eine globale Metadatensprache für Kultureinrichtungen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 Profiles</vt:lpstr>
      <vt:lpstr>PowerPoint Presentation</vt:lpstr>
      <vt:lpstr>EURIG und Application Profiles</vt:lpstr>
      <vt:lpstr>Allgemeines Application Profile</vt:lpstr>
      <vt:lpstr>Ressourcenerschließung mit Normdaten in Archiven und Bibliotheken (RNAB)</vt:lpstr>
      <vt:lpstr>RDA Restructuring and Redesign Project</vt:lpstr>
      <vt:lpstr>RDA Restructuring and Redesign Project</vt:lpstr>
      <vt:lpstr>PowerPoint Presentation</vt:lpstr>
      <vt:lpstr>PowerPoint Presentation</vt:lpstr>
      <vt:lpstr>Wie geht es weiter in 2019</vt:lpstr>
      <vt:lpstr>PowerPoint Presentation</vt:lpstr>
      <vt:lpstr>Herausforderung 1</vt:lpstr>
      <vt:lpstr>Herausforderung 2</vt:lpstr>
      <vt:lpstr>3R-DACH-Projekt</vt:lpstr>
      <vt:lpstr>PowerPoint Presentation</vt:lpstr>
      <vt:lpstr>Thank you und Danke Renate Behrens and Gordon Dunsire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Kimberly Thornton</dc:creator>
  <cp:lastModifiedBy>Gordon Dunsire</cp:lastModifiedBy>
  <cp:revision>47</cp:revision>
  <dcterms:created xsi:type="dcterms:W3CDTF">2018-05-30T16:51:30Z</dcterms:created>
  <dcterms:modified xsi:type="dcterms:W3CDTF">2019-03-19T11:26:38Z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2018-05-30T00:00:00Z</vt:filetime>
  </property>
  <property fmtid="{D5CDD505-2E9C-101B-9397-08002B2CF9AE}" pid="3" name="Creator">
    <vt:lpwstr>Adobe InDesign CC 13.1 (Windows)</vt:lpwstr>
  </property>
  <property fmtid="{D5CDD505-2E9C-101B-9397-08002B2CF9AE}" pid="4" name="LastSaved">
    <vt:filetime>2018-05-30T00:00:00Z</vt:filetime>
  </property>
</Properties>
</file>