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C3054-6D10-4CCF-9864-36CD2028E374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9F70E-A4C3-4DB1-BB19-0E5E471C5E4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9F70E-A4C3-4DB1-BB19-0E5E471C5E4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9F70E-A4C3-4DB1-BB19-0E5E471C5E4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9F70E-A4C3-4DB1-BB19-0E5E471C5E4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9F70E-A4C3-4DB1-BB19-0E5E471C5E4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9F70E-A4C3-4DB1-BB19-0E5E471C5E4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9F70E-A4C3-4DB1-BB19-0E5E471C5E4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8C30E-2AFD-4B33-8CEB-00BE142AAF29}" type="datetimeFigureOut">
              <a:rPr lang="en-GB" smtClean="0"/>
              <a:pPr/>
              <a:t>18/08/2011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0EFE2-D00E-4AC3-A0D5-D5CEE3643BA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flastandards.info/n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ordon@gordondunsire.com" TargetMode="External"/><Relationship Id="rId5" Type="http://schemas.openxmlformats.org/officeDocument/2006/relationships/hyperlink" Target="http://metadataregistry.org/" TargetMode="External"/><Relationship Id="rId4" Type="http://schemas.openxmlformats.org/officeDocument/2006/relationships/hyperlink" Target="http://metadataregistry.org/rdabrowse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Report on recent activity of the IFLA Namespaces Task Group and the DCMI/RDA Task Group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the Semantic Web Special Interest Group, IFLA 2011, 18 Aug 2011, San Juan, Puerto Rico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IFLA Namespaces Task Group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Co-ordination and liaison of development of namespaces for IFLA (bibliographic) standards</a:t>
            </a:r>
          </a:p>
          <a:p>
            <a:pPr lvl="1"/>
            <a:r>
              <a:rPr lang="en-GB" dirty="0" smtClean="0"/>
              <a:t>RDF classes and properties with URIs</a:t>
            </a:r>
          </a:p>
          <a:p>
            <a:pPr lvl="1"/>
            <a:r>
              <a:rPr lang="en-GB" dirty="0" smtClean="0"/>
              <a:t>http://iflastandards.info/ns/</a:t>
            </a:r>
          </a:p>
          <a:p>
            <a:r>
              <a:rPr lang="en-GB" dirty="0" smtClean="0"/>
              <a:t>Representation from IFLA sections</a:t>
            </a:r>
          </a:p>
          <a:p>
            <a:pPr lvl="1"/>
            <a:r>
              <a:rPr lang="en-GB" dirty="0" smtClean="0"/>
              <a:t>Bibliography; Cataloguing; Classification &amp; Indexing; Information Technology; Knowledge Management</a:t>
            </a:r>
          </a:p>
          <a:p>
            <a:pPr lvl="1"/>
            <a:r>
              <a:rPr lang="en-GB" dirty="0" smtClean="0"/>
              <a:t>FRBR Review Group; ISBD Review Group; ISBD/XML Study Group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namespaces (published)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MulDiCat</a:t>
            </a:r>
            <a:endParaRPr lang="en-GB" dirty="0" smtClean="0"/>
          </a:p>
          <a:p>
            <a:pPr lvl="1"/>
            <a:r>
              <a:rPr lang="en-GB" dirty="0" smtClean="0"/>
              <a:t>Multilingual dictionary of cataloguing</a:t>
            </a:r>
          </a:p>
          <a:p>
            <a:r>
              <a:rPr lang="en-GB" dirty="0" err="1" smtClean="0"/>
              <a:t>FRBRer</a:t>
            </a:r>
            <a:endParaRPr lang="en-GB" dirty="0" smtClean="0"/>
          </a:p>
          <a:p>
            <a:pPr lvl="1"/>
            <a:r>
              <a:rPr lang="en-GB" dirty="0" smtClean="0"/>
              <a:t>Functional Requirements for Bibliographic Records entity-relationship model</a:t>
            </a:r>
          </a:p>
          <a:p>
            <a:r>
              <a:rPr lang="en-GB" dirty="0" smtClean="0"/>
              <a:t>ISBD elements</a:t>
            </a:r>
          </a:p>
          <a:p>
            <a:pPr lvl="1"/>
            <a:r>
              <a:rPr lang="en-GB" dirty="0" smtClean="0">
                <a:sym typeface="Wingdings"/>
              </a:rPr>
              <a:t>International Standard Bibliographic Description</a:t>
            </a:r>
          </a:p>
          <a:p>
            <a:r>
              <a:rPr lang="en-GB" dirty="0" smtClean="0">
                <a:sym typeface="Wingdings"/>
              </a:rPr>
              <a:t>ISBD Area 0 vocabularies</a:t>
            </a:r>
          </a:p>
          <a:p>
            <a:pPr lvl="1"/>
            <a:r>
              <a:rPr lang="en-GB" dirty="0" smtClean="0">
                <a:sym typeface="Wingdings"/>
              </a:rPr>
              <a:t>Content and Media types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Current namespaces (in preparation)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FRBRoo</a:t>
            </a:r>
            <a:endParaRPr lang="en-GB" dirty="0" smtClean="0"/>
          </a:p>
          <a:p>
            <a:pPr lvl="1"/>
            <a:r>
              <a:rPr lang="en-GB" dirty="0" smtClean="0"/>
              <a:t>FRBR object-oriented model (with CIDOC-CRM)</a:t>
            </a:r>
          </a:p>
          <a:p>
            <a:r>
              <a:rPr lang="en-GB" dirty="0" smtClean="0"/>
              <a:t>FRAD</a:t>
            </a:r>
          </a:p>
          <a:p>
            <a:pPr lvl="1"/>
            <a:r>
              <a:rPr lang="en-GB" dirty="0" smtClean="0"/>
              <a:t>Functional Requirements for Authority Data</a:t>
            </a:r>
          </a:p>
          <a:p>
            <a:r>
              <a:rPr lang="en-GB" dirty="0" smtClean="0"/>
              <a:t>FRSAD</a:t>
            </a:r>
          </a:p>
          <a:p>
            <a:pPr lvl="1"/>
            <a:r>
              <a:rPr lang="en-GB" dirty="0" smtClean="0"/>
              <a:t>Functional Requirements for Subject Authority Data</a:t>
            </a:r>
          </a:p>
          <a:p>
            <a:r>
              <a:rPr lang="en-GB" dirty="0" smtClean="0"/>
              <a:t>UNIMARC ?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DCMI RDA Task Group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Development of namespace for RDA</a:t>
            </a:r>
          </a:p>
          <a:p>
            <a:pPr lvl="1"/>
            <a:r>
              <a:rPr lang="en-GB" dirty="0" smtClean="0"/>
              <a:t>Resource Description and Access</a:t>
            </a:r>
          </a:p>
          <a:p>
            <a:r>
              <a:rPr lang="en-GB" dirty="0" smtClean="0"/>
              <a:t>Representatives from JSC (Joint Steering Committee for RDA); Dublin Core Metadata Initiative; relation Semantic Web communities</a:t>
            </a:r>
          </a:p>
          <a:p>
            <a:r>
              <a:rPr lang="en-GB" dirty="0" smtClean="0"/>
              <a:t>Some RDA vocabularies recently published</a:t>
            </a:r>
          </a:p>
          <a:p>
            <a:r>
              <a:rPr lang="en-GB" dirty="0" smtClean="0"/>
              <a:t>Other vocabularies and element sets in preparation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http://iflastandards.info/ns/</a:t>
            </a:r>
            <a:endParaRPr lang="en-GB" dirty="0" smtClean="0"/>
          </a:p>
          <a:p>
            <a:pPr lvl="1"/>
            <a:r>
              <a:rPr lang="en-GB" dirty="0" err="1" smtClean="0"/>
              <a:t>FRBRer</a:t>
            </a:r>
            <a:r>
              <a:rPr lang="en-GB" dirty="0" smtClean="0"/>
              <a:t>; </a:t>
            </a:r>
            <a:r>
              <a:rPr lang="en-GB" dirty="0" err="1" smtClean="0"/>
              <a:t>MulDiCat</a:t>
            </a:r>
            <a:endParaRPr lang="en-GB" dirty="0" smtClean="0"/>
          </a:p>
          <a:p>
            <a:pPr lvl="1"/>
            <a:r>
              <a:rPr lang="en-GB" smtClean="0"/>
              <a:t>(ISBD </a:t>
            </a:r>
            <a:r>
              <a:rPr lang="en-GB" smtClean="0"/>
              <a:t>in </a:t>
            </a:r>
            <a:r>
              <a:rPr lang="en-GB" smtClean="0"/>
              <a:t>preparation)</a:t>
            </a:r>
            <a:endParaRPr lang="en-GB" dirty="0" smtClean="0"/>
          </a:p>
          <a:p>
            <a:r>
              <a:rPr lang="en-GB" dirty="0" smtClean="0">
                <a:hlinkClick r:id="rId4"/>
              </a:rPr>
              <a:t>http://metadataregistry.org/rdabrowse.htm</a:t>
            </a:r>
            <a:endParaRPr lang="en-GB" dirty="0" smtClean="0"/>
          </a:p>
          <a:p>
            <a:pPr lvl="1"/>
            <a:r>
              <a:rPr lang="en-GB" dirty="0" smtClean="0"/>
              <a:t>RDA element sets and vocabularies</a:t>
            </a:r>
          </a:p>
          <a:p>
            <a:r>
              <a:rPr lang="en-GB" dirty="0" smtClean="0">
                <a:hlinkClick r:id="rId5"/>
              </a:rPr>
              <a:t>http://metadataregistry.org/</a:t>
            </a:r>
            <a:endParaRPr lang="en-GB" dirty="0" smtClean="0"/>
          </a:p>
          <a:p>
            <a:pPr lvl="1"/>
            <a:r>
              <a:rPr lang="en-GB" dirty="0" smtClean="0"/>
              <a:t>Everything except </a:t>
            </a:r>
            <a:r>
              <a:rPr lang="en-GB" dirty="0" err="1" smtClean="0"/>
              <a:t>MulDiCat</a:t>
            </a:r>
            <a:endParaRPr lang="en-GB" dirty="0" smtClean="0"/>
          </a:p>
          <a:p>
            <a:r>
              <a:rPr lang="en-GB" dirty="0" smtClean="0">
                <a:hlinkClick r:id="rId6"/>
              </a:rPr>
              <a:t>gordon@gordondunsire.com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233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Report on recent activity of the IFLA Namespaces Task Group and the DCMI/RDA Task Group</vt:lpstr>
      <vt:lpstr>IFLA Namespaces Task Group</vt:lpstr>
      <vt:lpstr>Current namespaces (published)</vt:lpstr>
      <vt:lpstr>Current namespaces (in preparation)</vt:lpstr>
      <vt:lpstr>DCMI RDA Task Group</vt:lpstr>
      <vt:lpstr>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Dunsire</dc:creator>
  <cp:lastModifiedBy>Dunsire</cp:lastModifiedBy>
  <cp:revision>4</cp:revision>
  <dcterms:created xsi:type="dcterms:W3CDTF">2011-08-16T14:22:38Z</dcterms:created>
  <dcterms:modified xsi:type="dcterms:W3CDTF">2011-08-18T12:45:00Z</dcterms:modified>
</cp:coreProperties>
</file>