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3C46-1A68-41F6-8E2B-F69E98305502}" type="datetimeFigureOut">
              <a:rPr lang="en-GB" smtClean="0"/>
              <a:t>06/03/2013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2C63C46-1A68-41F6-8E2B-F69E98305502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E2C63C46-1A68-41F6-8E2B-F69E98305502}" type="datetimeFigureOut">
              <a:rPr lang="en-GB" smtClean="0"/>
              <a:t>06/03/2013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Multilingual bibliographic standards in RDF: the IFLA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Independent Consultant; Chair of IFLA Namespaces Technical Group</a:t>
            </a:r>
          </a:p>
          <a:p>
            <a:r>
              <a:rPr lang="en-GB" dirty="0" smtClean="0"/>
              <a:t>Presented at breakout session Requirements Gathering: Best practices for Multilingual Linked Open Data (BP-MLOD</a:t>
            </a:r>
            <a:r>
              <a:rPr lang="en-GB" dirty="0" smtClean="0"/>
              <a:t>),</a:t>
            </a:r>
          </a:p>
          <a:p>
            <a:r>
              <a:rPr lang="en-GB" dirty="0" smtClean="0"/>
              <a:t>as </a:t>
            </a:r>
            <a:r>
              <a:rPr lang="en-GB" dirty="0" smtClean="0"/>
              <a:t>part of the W3C Multilingual Web Workshop, Rome,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" y="0"/>
            <a:ext cx="9144000" cy="1153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3900" y="1316435"/>
            <a:ext cx="6520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International Federation of Library Associations and Institutions (IFLA) maintains global standards for the library/bibliographic environment: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3" y="1529338"/>
            <a:ext cx="1549667" cy="1636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205" y="3645024"/>
            <a:ext cx="82089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Functional Requirements for Bibliographic Records (FRBR)/Authority Data (FRAD)/Subject Authority Data (FRSAD)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International Standard Bibliographic Description (ISBD)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UNIMARC</a:t>
            </a:r>
          </a:p>
          <a:p>
            <a:r>
              <a:rPr lang="en-GB" sz="3200" dirty="0" smtClean="0"/>
              <a:t>… as RDF element sets and value vocabularies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44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" y="0"/>
            <a:ext cx="9144000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1030310"/>
            <a:ext cx="9144000" cy="58276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88024" y="1777409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48264" y="1139275"/>
            <a:ext cx="182382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Opaque URIs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  <a:endCxn id="6" idx="6"/>
          </p:cNvCxnSpPr>
          <p:nvPr/>
        </p:nvCxnSpPr>
        <p:spPr>
          <a:xfrm flipH="1">
            <a:off x="5652120" y="1370108"/>
            <a:ext cx="1296144" cy="5873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9021" y="3212976"/>
            <a:ext cx="6520217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7 official languages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Bibliographic standards developed in English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Translated into many (7++) languages</a:t>
            </a:r>
          </a:p>
        </p:txBody>
      </p:sp>
      <p:sp>
        <p:nvSpPr>
          <p:cNvPr id="11" name="Oval 10"/>
          <p:cNvSpPr/>
          <p:nvPr/>
        </p:nvSpPr>
        <p:spPr>
          <a:xfrm>
            <a:off x="2483768" y="1010068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758" cy="40268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63888" y="3140968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7656" y="4437111"/>
            <a:ext cx="3116093" cy="18158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Scope</a:t>
            </a:r>
          </a:p>
          <a:p>
            <a:r>
              <a:rPr lang="en-GB" sz="2800" dirty="0" smtClean="0"/>
              <a:t>Style</a:t>
            </a:r>
            <a:endParaRPr lang="en-GB" sz="2800" dirty="0"/>
          </a:p>
          <a:p>
            <a:r>
              <a:rPr lang="en-GB" sz="2800" dirty="0" smtClean="0"/>
              <a:t>Reference source</a:t>
            </a:r>
          </a:p>
          <a:p>
            <a:r>
              <a:rPr lang="en-GB" sz="2800" dirty="0" smtClean="0"/>
              <a:t>Disambiguation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6" y="4045869"/>
            <a:ext cx="5716302" cy="25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" y="-19436"/>
            <a:ext cx="839534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444" y="2780928"/>
            <a:ext cx="474461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860032" y="3789040"/>
            <a:ext cx="1512168" cy="470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6971" y="249589"/>
            <a:ext cx="256809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Partial translation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5551" y="249588"/>
            <a:ext cx="201622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Local schedule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3" idx="0"/>
          </p:cNvCxnSpPr>
          <p:nvPr/>
        </p:nvCxnSpPr>
        <p:spPr>
          <a:xfrm flipH="1">
            <a:off x="2775754" y="711254"/>
            <a:ext cx="2175267" cy="20696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4" idx="0"/>
          </p:cNvCxnSpPr>
          <p:nvPr/>
        </p:nvCxnSpPr>
        <p:spPr>
          <a:xfrm flipH="1">
            <a:off x="5616116" y="711253"/>
            <a:ext cx="1897547" cy="3077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26"/>
            <a:ext cx="9144000" cy="561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3429000"/>
            <a:ext cx="4536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 for authoritative translations of IFLA cataloguing standards and related documents.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90872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RDF value vocabulary</a:t>
            </a:r>
            <a:endParaRPr lang="en-GB" sz="3200" dirty="0"/>
          </a:p>
        </p:txBody>
      </p:sp>
      <p:sp>
        <p:nvSpPr>
          <p:cNvPr id="7" name="Oval 6"/>
          <p:cNvSpPr/>
          <p:nvPr/>
        </p:nvSpPr>
        <p:spPr>
          <a:xfrm>
            <a:off x="2555776" y="476672"/>
            <a:ext cx="57606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2"/>
            <a:ext cx="9144000" cy="67746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95936" y="908720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56176" y="413237"/>
            <a:ext cx="196784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26+ languages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48064" y="644069"/>
            <a:ext cx="1008112" cy="444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gordon@gordondunsire.com</a:t>
            </a:r>
          </a:p>
          <a:p>
            <a:r>
              <a:rPr lang="en-GB" dirty="0">
                <a:solidFill>
                  <a:srgbClr val="7030A0"/>
                </a:solidFill>
              </a:rPr>
              <a:t>http://iflastandards.info/ns/fr/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http</a:t>
            </a:r>
            <a:r>
              <a:rPr lang="en-GB" dirty="0">
                <a:solidFill>
                  <a:srgbClr val="7030A0"/>
                </a:solidFill>
              </a:rPr>
              <a:t>://iflastandards.info/ns/isbd/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MulDiCat</a:t>
            </a:r>
            <a:endParaRPr lang="en-GB" dirty="0" smtClean="0">
              <a:solidFill>
                <a:srgbClr val="7030A0"/>
              </a:solidFill>
            </a:endParaRPr>
          </a:p>
          <a:p>
            <a:pPr lvl="1"/>
            <a:r>
              <a:rPr lang="en-GB" dirty="0">
                <a:solidFill>
                  <a:srgbClr val="7030A0"/>
                </a:solidFill>
              </a:rPr>
              <a:t>http://metadataregistry.org/vocabulary/show/id/299.html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UNIMARC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Real soon now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102</TotalTime>
  <Words>164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GordonPPT</vt:lpstr>
      <vt:lpstr>Multilingual bibliographic standards in RDF: the IFLA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bibliographic standards in RDF: the IFLA experience</dc:title>
  <dc:creator>Gordon Dunsire</dc:creator>
  <cp:lastModifiedBy>Gordon Dunsire</cp:lastModifiedBy>
  <cp:revision>16</cp:revision>
  <dcterms:created xsi:type="dcterms:W3CDTF">2013-02-28T16:53:59Z</dcterms:created>
  <dcterms:modified xsi:type="dcterms:W3CDTF">2013-03-06T13:25:16Z</dcterms:modified>
</cp:coreProperties>
</file>