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0" r:id="rId3"/>
    <p:sldId id="271" r:id="rId4"/>
    <p:sldId id="272" r:id="rId5"/>
    <p:sldId id="273" r:id="rId6"/>
    <p:sldId id="276" r:id="rId7"/>
    <p:sldId id="274" r:id="rId8"/>
    <p:sldId id="277" r:id="rId9"/>
    <p:sldId id="275" r:id="rId10"/>
    <p:sldId id="27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EA3DE1-2C67-47CE-BEED-198317041275}" v="372" dt="2024-02-10T11:06:01.5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3" autoAdjust="0"/>
    <p:restoredTop sz="58077" autoAdjust="0"/>
  </p:normalViewPr>
  <p:slideViewPr>
    <p:cSldViewPr snapToGrid="0">
      <p:cViewPr varScale="1">
        <p:scale>
          <a:sx n="56" d="100"/>
          <a:sy n="56" d="100"/>
        </p:scale>
        <p:origin x="196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B0EA3DE1-2C67-47CE-BEED-198317041275}"/>
    <pc:docChg chg="undo custSel addSld delSld modSld sldOrd">
      <pc:chgData name="Gordon Dunsire" userId="89320f45fdc69f41" providerId="LiveId" clId="{B0EA3DE1-2C67-47CE-BEED-198317041275}" dt="2024-02-12T11:29:09.364" v="14714" actId="20577"/>
      <pc:docMkLst>
        <pc:docMk/>
      </pc:docMkLst>
      <pc:sldChg chg="modSp mod modNotesTx">
        <pc:chgData name="Gordon Dunsire" userId="89320f45fdc69f41" providerId="LiveId" clId="{B0EA3DE1-2C67-47CE-BEED-198317041275}" dt="2024-02-12T11:29:09.364" v="14714" actId="20577"/>
        <pc:sldMkLst>
          <pc:docMk/>
          <pc:sldMk cId="2914328458" sldId="256"/>
        </pc:sldMkLst>
        <pc:spChg chg="mod">
          <ac:chgData name="Gordon Dunsire" userId="89320f45fdc69f41" providerId="LiveId" clId="{B0EA3DE1-2C67-47CE-BEED-198317041275}" dt="2024-02-05T11:36:41.133" v="327" actId="6549"/>
          <ac:spMkLst>
            <pc:docMk/>
            <pc:sldMk cId="2914328458" sldId="256"/>
            <ac:spMk id="2" creationId="{B846181B-9E98-F93C-1E45-5A7ACC489B95}"/>
          </ac:spMkLst>
        </pc:spChg>
        <pc:spChg chg="mod">
          <ac:chgData name="Gordon Dunsire" userId="89320f45fdc69f41" providerId="LiveId" clId="{B0EA3DE1-2C67-47CE-BEED-198317041275}" dt="2024-02-08T11:02:58.264" v="1197" actId="20577"/>
          <ac:spMkLst>
            <pc:docMk/>
            <pc:sldMk cId="2914328458" sldId="256"/>
            <ac:spMk id="3" creationId="{85D67C46-5426-59CB-91E3-E3D01ABE3F81}"/>
          </ac:spMkLst>
        </pc:spChg>
      </pc:sldChg>
      <pc:sldChg chg="del">
        <pc:chgData name="Gordon Dunsire" userId="89320f45fdc69f41" providerId="LiveId" clId="{B0EA3DE1-2C67-47CE-BEED-198317041275}" dt="2024-02-05T20:33:09.749" v="1001" actId="47"/>
        <pc:sldMkLst>
          <pc:docMk/>
          <pc:sldMk cId="2307032380" sldId="264"/>
        </pc:sldMkLst>
      </pc:sldChg>
      <pc:sldChg chg="del">
        <pc:chgData name="Gordon Dunsire" userId="89320f45fdc69f41" providerId="LiveId" clId="{B0EA3DE1-2C67-47CE-BEED-198317041275}" dt="2024-02-05T20:33:04.741" v="1000" actId="47"/>
        <pc:sldMkLst>
          <pc:docMk/>
          <pc:sldMk cId="105840154" sldId="265"/>
        </pc:sldMkLst>
      </pc:sldChg>
      <pc:sldChg chg="del">
        <pc:chgData name="Gordon Dunsire" userId="89320f45fdc69f41" providerId="LiveId" clId="{B0EA3DE1-2C67-47CE-BEED-198317041275}" dt="2024-02-05T20:33:00.147" v="999" actId="47"/>
        <pc:sldMkLst>
          <pc:docMk/>
          <pc:sldMk cId="3389321909" sldId="266"/>
        </pc:sldMkLst>
      </pc:sldChg>
      <pc:sldChg chg="modSp del mod">
        <pc:chgData name="Gordon Dunsire" userId="89320f45fdc69f41" providerId="LiveId" clId="{B0EA3DE1-2C67-47CE-BEED-198317041275}" dt="2024-02-05T12:17:21.843" v="841" actId="47"/>
        <pc:sldMkLst>
          <pc:docMk/>
          <pc:sldMk cId="3040046363" sldId="267"/>
        </pc:sldMkLst>
        <pc:spChg chg="mod">
          <ac:chgData name="Gordon Dunsire" userId="89320f45fdc69f41" providerId="LiveId" clId="{B0EA3DE1-2C67-47CE-BEED-198317041275}" dt="2024-02-05T12:13:43.719" v="834" actId="1076"/>
          <ac:spMkLst>
            <pc:docMk/>
            <pc:sldMk cId="3040046363" sldId="267"/>
            <ac:spMk id="3" creationId="{5C7D26BC-EDCB-E156-70A1-BB762B75A307}"/>
          </ac:spMkLst>
        </pc:spChg>
        <pc:spChg chg="mod">
          <ac:chgData name="Gordon Dunsire" userId="89320f45fdc69f41" providerId="LiveId" clId="{B0EA3DE1-2C67-47CE-BEED-198317041275}" dt="2024-02-05T12:13:52.520" v="835" actId="1076"/>
          <ac:spMkLst>
            <pc:docMk/>
            <pc:sldMk cId="3040046363" sldId="267"/>
            <ac:spMk id="5" creationId="{8D8A28D3-ADF5-B4FD-A8C7-8778276C6C13}"/>
          </ac:spMkLst>
        </pc:spChg>
        <pc:spChg chg="mod">
          <ac:chgData name="Gordon Dunsire" userId="89320f45fdc69f41" providerId="LiveId" clId="{B0EA3DE1-2C67-47CE-BEED-198317041275}" dt="2024-02-05T12:12:34.109" v="832" actId="1076"/>
          <ac:spMkLst>
            <pc:docMk/>
            <pc:sldMk cId="3040046363" sldId="267"/>
            <ac:spMk id="12" creationId="{10B3B48A-4007-4F2D-7CB3-8D456F8FFEB2}"/>
          </ac:spMkLst>
        </pc:spChg>
        <pc:spChg chg="mod">
          <ac:chgData name="Gordon Dunsire" userId="89320f45fdc69f41" providerId="LiveId" clId="{B0EA3DE1-2C67-47CE-BEED-198317041275}" dt="2024-02-05T12:12:27.081" v="831" actId="1076"/>
          <ac:spMkLst>
            <pc:docMk/>
            <pc:sldMk cId="3040046363" sldId="267"/>
            <ac:spMk id="13" creationId="{1A09DB6F-567C-760A-4C12-CD31D5010C2E}"/>
          </ac:spMkLst>
        </pc:spChg>
        <pc:spChg chg="mod">
          <ac:chgData name="Gordon Dunsire" userId="89320f45fdc69f41" providerId="LiveId" clId="{B0EA3DE1-2C67-47CE-BEED-198317041275}" dt="2024-02-05T12:13:43.719" v="834" actId="1076"/>
          <ac:spMkLst>
            <pc:docMk/>
            <pc:sldMk cId="3040046363" sldId="267"/>
            <ac:spMk id="19" creationId="{1DDE6828-0360-BEF3-2DDA-E0D724D0944F}"/>
          </ac:spMkLst>
        </pc:spChg>
      </pc:sldChg>
      <pc:sldChg chg="del">
        <pc:chgData name="Gordon Dunsire" userId="89320f45fdc69f41" providerId="LiveId" clId="{B0EA3DE1-2C67-47CE-BEED-198317041275}" dt="2024-02-05T20:33:15.095" v="1002" actId="47"/>
        <pc:sldMkLst>
          <pc:docMk/>
          <pc:sldMk cId="791823116" sldId="268"/>
        </pc:sldMkLst>
      </pc:sldChg>
      <pc:sldChg chg="del">
        <pc:chgData name="Gordon Dunsire" userId="89320f45fdc69f41" providerId="LiveId" clId="{B0EA3DE1-2C67-47CE-BEED-198317041275}" dt="2024-02-05T20:32:46.274" v="998" actId="47"/>
        <pc:sldMkLst>
          <pc:docMk/>
          <pc:sldMk cId="1341613392" sldId="269"/>
        </pc:sldMkLst>
      </pc:sldChg>
      <pc:sldChg chg="addSp delSp modSp mod ord delAnim modAnim modNotesTx">
        <pc:chgData name="Gordon Dunsire" userId="89320f45fdc69f41" providerId="LiveId" clId="{B0EA3DE1-2C67-47CE-BEED-198317041275}" dt="2024-02-11T11:31:03.304" v="4082" actId="6549"/>
        <pc:sldMkLst>
          <pc:docMk/>
          <pc:sldMk cId="4181045698" sldId="270"/>
        </pc:sldMkLst>
        <pc:spChg chg="mod">
          <ac:chgData name="Gordon Dunsire" userId="89320f45fdc69f41" providerId="LiveId" clId="{B0EA3DE1-2C67-47CE-BEED-198317041275}" dt="2024-02-05T12:16:04.130" v="838" actId="20577"/>
          <ac:spMkLst>
            <pc:docMk/>
            <pc:sldMk cId="4181045698" sldId="270"/>
            <ac:spMk id="2" creationId="{3638AC45-3FBF-E1B9-2D1C-0686D3DBF4E0}"/>
          </ac:spMkLst>
        </pc:spChg>
        <pc:spChg chg="del">
          <ac:chgData name="Gordon Dunsire" userId="89320f45fdc69f41" providerId="LiveId" clId="{B0EA3DE1-2C67-47CE-BEED-198317041275}" dt="2024-02-03T16:01:47.270" v="88" actId="478"/>
          <ac:spMkLst>
            <pc:docMk/>
            <pc:sldMk cId="4181045698" sldId="270"/>
            <ac:spMk id="3" creationId="{5C7D26BC-EDCB-E156-70A1-BB762B75A307}"/>
          </ac:spMkLst>
        </pc:spChg>
        <pc:spChg chg="add mod">
          <ac:chgData name="Gordon Dunsire" userId="89320f45fdc69f41" providerId="LiveId" clId="{B0EA3DE1-2C67-47CE-BEED-198317041275}" dt="2024-02-05T16:48:35.008" v="995" actId="1076"/>
          <ac:spMkLst>
            <pc:docMk/>
            <pc:sldMk cId="4181045698" sldId="270"/>
            <ac:spMk id="3" creationId="{728E7305-C2AB-EF13-53B1-3FA769B4ABE6}"/>
          </ac:spMkLst>
        </pc:spChg>
        <pc:spChg chg="add mod">
          <ac:chgData name="Gordon Dunsire" userId="89320f45fdc69f41" providerId="LiveId" clId="{B0EA3DE1-2C67-47CE-BEED-198317041275}" dt="2024-02-05T16:48:35.008" v="995" actId="1076"/>
          <ac:spMkLst>
            <pc:docMk/>
            <pc:sldMk cId="4181045698" sldId="270"/>
            <ac:spMk id="4" creationId="{00D99366-D127-B689-7E27-C7AF520689C3}"/>
          </ac:spMkLst>
        </pc:spChg>
        <pc:spChg chg="del">
          <ac:chgData name="Gordon Dunsire" userId="89320f45fdc69f41" providerId="LiveId" clId="{B0EA3DE1-2C67-47CE-BEED-198317041275}" dt="2024-02-03T16:01:47.270" v="88" actId="478"/>
          <ac:spMkLst>
            <pc:docMk/>
            <pc:sldMk cId="4181045698" sldId="270"/>
            <ac:spMk id="5" creationId="{8D8A28D3-ADF5-B4FD-A8C7-8778276C6C13}"/>
          </ac:spMkLst>
        </pc:spChg>
        <pc:spChg chg="del">
          <ac:chgData name="Gordon Dunsire" userId="89320f45fdc69f41" providerId="LiveId" clId="{B0EA3DE1-2C67-47CE-BEED-198317041275}" dt="2024-02-03T16:01:47.270" v="88" actId="478"/>
          <ac:spMkLst>
            <pc:docMk/>
            <pc:sldMk cId="4181045698" sldId="270"/>
            <ac:spMk id="6" creationId="{142C80E3-851C-0254-EB24-32E9C58391A8}"/>
          </ac:spMkLst>
        </pc:spChg>
        <pc:spChg chg="mod">
          <ac:chgData name="Gordon Dunsire" userId="89320f45fdc69f41" providerId="LiveId" clId="{B0EA3DE1-2C67-47CE-BEED-198317041275}" dt="2024-02-05T12:18:23.329" v="844" actId="255"/>
          <ac:spMkLst>
            <pc:docMk/>
            <pc:sldMk cId="4181045698" sldId="270"/>
            <ac:spMk id="6" creationId="{38435810-0D0E-AC87-DFFD-BE45EE5BC02D}"/>
          </ac:spMkLst>
        </pc:spChg>
        <pc:spChg chg="del">
          <ac:chgData name="Gordon Dunsire" userId="89320f45fdc69f41" providerId="LiveId" clId="{B0EA3DE1-2C67-47CE-BEED-198317041275}" dt="2024-02-03T16:01:47.270" v="88" actId="478"/>
          <ac:spMkLst>
            <pc:docMk/>
            <pc:sldMk cId="4181045698" sldId="270"/>
            <ac:spMk id="7" creationId="{B85EAEED-42BD-2730-AA6F-FE7BE6DAB4A5}"/>
          </ac:spMkLst>
        </pc:spChg>
        <pc:spChg chg="mod">
          <ac:chgData name="Gordon Dunsire" userId="89320f45fdc69f41" providerId="LiveId" clId="{B0EA3DE1-2C67-47CE-BEED-198317041275}" dt="2024-02-05T12:18:23.329" v="844" actId="255"/>
          <ac:spMkLst>
            <pc:docMk/>
            <pc:sldMk cId="4181045698" sldId="270"/>
            <ac:spMk id="7" creationId="{BE54BF4A-EF4D-73DE-2982-AFCBE0D105AD}"/>
          </ac:spMkLst>
        </pc:spChg>
        <pc:spChg chg="del">
          <ac:chgData name="Gordon Dunsire" userId="89320f45fdc69f41" providerId="LiveId" clId="{B0EA3DE1-2C67-47CE-BEED-198317041275}" dt="2024-02-03T16:01:47.270" v="88" actId="478"/>
          <ac:spMkLst>
            <pc:docMk/>
            <pc:sldMk cId="4181045698" sldId="270"/>
            <ac:spMk id="8" creationId="{9AA0FDAD-C7FF-7DDE-42D3-0DB2CE99C23D}"/>
          </ac:spMkLst>
        </pc:spChg>
        <pc:spChg chg="mod">
          <ac:chgData name="Gordon Dunsire" userId="89320f45fdc69f41" providerId="LiveId" clId="{B0EA3DE1-2C67-47CE-BEED-198317041275}" dt="2024-02-05T12:19:39.083" v="847" actId="1076"/>
          <ac:spMkLst>
            <pc:docMk/>
            <pc:sldMk cId="4181045698" sldId="270"/>
            <ac:spMk id="8" creationId="{9F03B158-EEF5-C12A-AFCD-A65AD16D34AA}"/>
          </ac:spMkLst>
        </pc:spChg>
        <pc:spChg chg="add mod">
          <ac:chgData name="Gordon Dunsire" userId="89320f45fdc69f41" providerId="LiveId" clId="{B0EA3DE1-2C67-47CE-BEED-198317041275}" dt="2024-02-05T16:49:05.479" v="997" actId="1076"/>
          <ac:spMkLst>
            <pc:docMk/>
            <pc:sldMk cId="4181045698" sldId="270"/>
            <ac:spMk id="9" creationId="{7F99724A-75D5-89B7-0156-BE31B73B259F}"/>
          </ac:spMkLst>
        </pc:spChg>
        <pc:spChg chg="add mod">
          <ac:chgData name="Gordon Dunsire" userId="89320f45fdc69f41" providerId="LiveId" clId="{B0EA3DE1-2C67-47CE-BEED-198317041275}" dt="2024-02-05T16:49:05.479" v="997" actId="1076"/>
          <ac:spMkLst>
            <pc:docMk/>
            <pc:sldMk cId="4181045698" sldId="270"/>
            <ac:spMk id="10" creationId="{63677DC4-25A3-D38E-A77B-701DA5F3A3E0}"/>
          </ac:spMkLst>
        </pc:spChg>
        <pc:spChg chg="add mod">
          <ac:chgData name="Gordon Dunsire" userId="89320f45fdc69f41" providerId="LiveId" clId="{B0EA3DE1-2C67-47CE-BEED-198317041275}" dt="2024-02-05T16:49:05.479" v="997" actId="1076"/>
          <ac:spMkLst>
            <pc:docMk/>
            <pc:sldMk cId="4181045698" sldId="270"/>
            <ac:spMk id="11" creationId="{7744E64E-5653-E1C4-A382-8DC97E9DFC67}"/>
          </ac:spMkLst>
        </pc:spChg>
        <pc:spChg chg="add mod">
          <ac:chgData name="Gordon Dunsire" userId="89320f45fdc69f41" providerId="LiveId" clId="{B0EA3DE1-2C67-47CE-BEED-198317041275}" dt="2024-02-05T16:48:43.136" v="996" actId="1076"/>
          <ac:spMkLst>
            <pc:docMk/>
            <pc:sldMk cId="4181045698" sldId="270"/>
            <ac:spMk id="12" creationId="{C49C52A4-79D2-C1E7-F582-EE27743F0AD0}"/>
          </ac:spMkLst>
        </pc:spChg>
        <pc:spChg chg="add mod">
          <ac:chgData name="Gordon Dunsire" userId="89320f45fdc69f41" providerId="LiveId" clId="{B0EA3DE1-2C67-47CE-BEED-198317041275}" dt="2024-02-05T16:44:28.740" v="894" actId="1076"/>
          <ac:spMkLst>
            <pc:docMk/>
            <pc:sldMk cId="4181045698" sldId="270"/>
            <ac:spMk id="13" creationId="{98E383F7-7243-574B-40A9-371431EFF40B}"/>
          </ac:spMkLst>
        </pc:spChg>
        <pc:spChg chg="add mod">
          <ac:chgData name="Gordon Dunsire" userId="89320f45fdc69f41" providerId="LiveId" clId="{B0EA3DE1-2C67-47CE-BEED-198317041275}" dt="2024-02-05T13:44:40.754" v="888" actId="1076"/>
          <ac:spMkLst>
            <pc:docMk/>
            <pc:sldMk cId="4181045698" sldId="270"/>
            <ac:spMk id="14" creationId="{513B0A08-9B4F-9FDE-AB49-C2A2E088EE27}"/>
          </ac:spMkLst>
        </pc:spChg>
        <pc:spChg chg="add mod">
          <ac:chgData name="Gordon Dunsire" userId="89320f45fdc69f41" providerId="LiveId" clId="{B0EA3DE1-2C67-47CE-BEED-198317041275}" dt="2024-02-05T16:44:22.030" v="893" actId="1076"/>
          <ac:spMkLst>
            <pc:docMk/>
            <pc:sldMk cId="4181045698" sldId="270"/>
            <ac:spMk id="15" creationId="{59C1A80D-9566-BB2A-0776-21FF6348ED40}"/>
          </ac:spMkLst>
        </pc:spChg>
        <pc:spChg chg="del">
          <ac:chgData name="Gordon Dunsire" userId="89320f45fdc69f41" providerId="LiveId" clId="{B0EA3DE1-2C67-47CE-BEED-198317041275}" dt="2024-02-03T16:01:47.270" v="88" actId="478"/>
          <ac:spMkLst>
            <pc:docMk/>
            <pc:sldMk cId="4181045698" sldId="270"/>
            <ac:spMk id="16" creationId="{89555153-75B3-4AE4-FC40-A9246566940A}"/>
          </ac:spMkLst>
        </pc:spChg>
        <pc:spChg chg="del">
          <ac:chgData name="Gordon Dunsire" userId="89320f45fdc69f41" providerId="LiveId" clId="{B0EA3DE1-2C67-47CE-BEED-198317041275}" dt="2024-02-03T16:01:47.270" v="88" actId="478"/>
          <ac:spMkLst>
            <pc:docMk/>
            <pc:sldMk cId="4181045698" sldId="270"/>
            <ac:spMk id="17" creationId="{2A0B6A2B-2429-980E-F5FA-D3547F983FCC}"/>
          </ac:spMkLst>
        </pc:spChg>
        <pc:spChg chg="del">
          <ac:chgData name="Gordon Dunsire" userId="89320f45fdc69f41" providerId="LiveId" clId="{B0EA3DE1-2C67-47CE-BEED-198317041275}" dt="2024-02-03T16:01:47.270" v="88" actId="478"/>
          <ac:spMkLst>
            <pc:docMk/>
            <pc:sldMk cId="4181045698" sldId="270"/>
            <ac:spMk id="18" creationId="{FF6D9084-437E-4CB2-43EF-C8980B82149C}"/>
          </ac:spMkLst>
        </pc:spChg>
        <pc:spChg chg="del">
          <ac:chgData name="Gordon Dunsire" userId="89320f45fdc69f41" providerId="LiveId" clId="{B0EA3DE1-2C67-47CE-BEED-198317041275}" dt="2024-02-03T16:01:47.270" v="88" actId="478"/>
          <ac:spMkLst>
            <pc:docMk/>
            <pc:sldMk cId="4181045698" sldId="270"/>
            <ac:spMk id="19" creationId="{1DDE6828-0360-BEF3-2DDA-E0D724D0944F}"/>
          </ac:spMkLst>
        </pc:spChg>
        <pc:spChg chg="del">
          <ac:chgData name="Gordon Dunsire" userId="89320f45fdc69f41" providerId="LiveId" clId="{B0EA3DE1-2C67-47CE-BEED-198317041275}" dt="2024-02-03T16:01:47.270" v="88" actId="478"/>
          <ac:spMkLst>
            <pc:docMk/>
            <pc:sldMk cId="4181045698" sldId="270"/>
            <ac:spMk id="20" creationId="{F4915473-C9F4-DB60-4EB1-C53EEC660086}"/>
          </ac:spMkLst>
        </pc:spChg>
        <pc:spChg chg="add mod">
          <ac:chgData name="Gordon Dunsire" userId="89320f45fdc69f41" providerId="LiveId" clId="{B0EA3DE1-2C67-47CE-BEED-198317041275}" dt="2024-02-05T13:44:56.191" v="890" actId="14100"/>
          <ac:spMkLst>
            <pc:docMk/>
            <pc:sldMk cId="4181045698" sldId="270"/>
            <ac:spMk id="22" creationId="{E62373C9-0091-3A1F-9D21-7A46466D62A9}"/>
          </ac:spMkLst>
        </pc:spChg>
        <pc:spChg chg="add mod">
          <ac:chgData name="Gordon Dunsire" userId="89320f45fdc69f41" providerId="LiveId" clId="{B0EA3DE1-2C67-47CE-BEED-198317041275}" dt="2024-02-05T16:47:28.560" v="992" actId="1076"/>
          <ac:spMkLst>
            <pc:docMk/>
            <pc:sldMk cId="4181045698" sldId="270"/>
            <ac:spMk id="23" creationId="{46F0FAA9-42F5-2DC4-E939-521C84D04119}"/>
          </ac:spMkLst>
        </pc:spChg>
        <pc:grpChg chg="add mod">
          <ac:chgData name="Gordon Dunsire" userId="89320f45fdc69f41" providerId="LiveId" clId="{B0EA3DE1-2C67-47CE-BEED-198317041275}" dt="2024-02-05T16:48:35.008" v="995" actId="1076"/>
          <ac:grpSpMkLst>
            <pc:docMk/>
            <pc:sldMk cId="4181045698" sldId="270"/>
            <ac:grpSpMk id="5" creationId="{5EFC73CF-85B9-EEBE-E676-879AF7CBD745}"/>
          </ac:grpSpMkLst>
        </pc:grpChg>
        <pc:grpChg chg="del">
          <ac:chgData name="Gordon Dunsire" userId="89320f45fdc69f41" providerId="LiveId" clId="{B0EA3DE1-2C67-47CE-BEED-198317041275}" dt="2024-02-03T16:01:47.270" v="88" actId="478"/>
          <ac:grpSpMkLst>
            <pc:docMk/>
            <pc:sldMk cId="4181045698" sldId="270"/>
            <ac:grpSpMk id="11" creationId="{BCB8F238-2F3A-8406-A572-2339B9416D04}"/>
          </ac:grpSpMkLst>
        </pc:grpChg>
        <pc:grpChg chg="del">
          <ac:chgData name="Gordon Dunsire" userId="89320f45fdc69f41" providerId="LiveId" clId="{B0EA3DE1-2C67-47CE-BEED-198317041275}" dt="2024-02-03T16:01:47.270" v="88" actId="478"/>
          <ac:grpSpMkLst>
            <pc:docMk/>
            <pc:sldMk cId="4181045698" sldId="270"/>
            <ac:grpSpMk id="15" creationId="{3035AE77-692F-A88C-D6FD-33A063E73A86}"/>
          </ac:grpSpMkLst>
        </pc:grpChg>
        <pc:cxnChg chg="add del mod">
          <ac:chgData name="Gordon Dunsire" userId="89320f45fdc69f41" providerId="LiveId" clId="{B0EA3DE1-2C67-47CE-BEED-198317041275}" dt="2024-02-05T12:24:58.292" v="870" actId="478"/>
          <ac:cxnSpMkLst>
            <pc:docMk/>
            <pc:sldMk cId="4181045698" sldId="270"/>
            <ac:cxnSpMk id="16" creationId="{C87D5169-432F-4F54-F795-AA65C46BA95D}"/>
          </ac:cxnSpMkLst>
        </pc:cxnChg>
      </pc:sldChg>
      <pc:sldChg chg="addSp delSp modSp add mod modAnim modNotesTx">
        <pc:chgData name="Gordon Dunsire" userId="89320f45fdc69f41" providerId="LiveId" clId="{B0EA3DE1-2C67-47CE-BEED-198317041275}" dt="2024-02-11T12:01:43.735" v="5767" actId="20577"/>
        <pc:sldMkLst>
          <pc:docMk/>
          <pc:sldMk cId="400531210" sldId="271"/>
        </pc:sldMkLst>
        <pc:spChg chg="mod">
          <ac:chgData name="Gordon Dunsire" userId="89320f45fdc69f41" providerId="LiveId" clId="{B0EA3DE1-2C67-47CE-BEED-198317041275}" dt="2024-02-04T13:19:17.600" v="150" actId="20577"/>
          <ac:spMkLst>
            <pc:docMk/>
            <pc:sldMk cId="400531210" sldId="271"/>
            <ac:spMk id="2" creationId="{3638AC45-3FBF-E1B9-2D1C-0686D3DBF4E0}"/>
          </ac:spMkLst>
        </pc:spChg>
        <pc:spChg chg="mod topLvl">
          <ac:chgData name="Gordon Dunsire" userId="89320f45fdc69f41" providerId="LiveId" clId="{B0EA3DE1-2C67-47CE-BEED-198317041275}" dt="2024-02-04T13:19:41.073" v="152" actId="165"/>
          <ac:spMkLst>
            <pc:docMk/>
            <pc:sldMk cId="400531210" sldId="271"/>
            <ac:spMk id="4" creationId="{77A35BDF-EB5B-BC2C-47C2-6419A457402D}"/>
          </ac:spMkLst>
        </pc:spChg>
        <pc:spChg chg="mod topLvl">
          <ac:chgData name="Gordon Dunsire" userId="89320f45fdc69f41" providerId="LiveId" clId="{B0EA3DE1-2C67-47CE-BEED-198317041275}" dt="2024-02-04T13:19:41.073" v="152" actId="165"/>
          <ac:spMkLst>
            <pc:docMk/>
            <pc:sldMk cId="400531210" sldId="271"/>
            <ac:spMk id="5" creationId="{F3EDA229-5BE3-9DDB-33C8-357DEB73442E}"/>
          </ac:spMkLst>
        </pc:spChg>
        <pc:spChg chg="mod topLvl">
          <ac:chgData name="Gordon Dunsire" userId="89320f45fdc69f41" providerId="LiveId" clId="{B0EA3DE1-2C67-47CE-BEED-198317041275}" dt="2024-02-04T13:19:41.073" v="152" actId="165"/>
          <ac:spMkLst>
            <pc:docMk/>
            <pc:sldMk cId="400531210" sldId="271"/>
            <ac:spMk id="6" creationId="{01391B1A-2759-ED60-0BA0-7401AE8ED231}"/>
          </ac:spMkLst>
        </pc:spChg>
        <pc:spChg chg="mod topLvl">
          <ac:chgData name="Gordon Dunsire" userId="89320f45fdc69f41" providerId="LiveId" clId="{B0EA3DE1-2C67-47CE-BEED-198317041275}" dt="2024-02-04T13:19:41.073" v="152" actId="165"/>
          <ac:spMkLst>
            <pc:docMk/>
            <pc:sldMk cId="400531210" sldId="271"/>
            <ac:spMk id="9" creationId="{C2D2F4DF-EEDA-F81D-32AE-E5941DEFB587}"/>
          </ac:spMkLst>
        </pc:spChg>
        <pc:spChg chg="mod topLvl">
          <ac:chgData name="Gordon Dunsire" userId="89320f45fdc69f41" providerId="LiveId" clId="{B0EA3DE1-2C67-47CE-BEED-198317041275}" dt="2024-02-04T13:19:41.073" v="152" actId="165"/>
          <ac:spMkLst>
            <pc:docMk/>
            <pc:sldMk cId="400531210" sldId="271"/>
            <ac:spMk id="10" creationId="{91D1F59E-85D6-862D-9B1B-BC22B68B669D}"/>
          </ac:spMkLst>
        </pc:spChg>
        <pc:spChg chg="mod topLvl">
          <ac:chgData name="Gordon Dunsire" userId="89320f45fdc69f41" providerId="LiveId" clId="{B0EA3DE1-2C67-47CE-BEED-198317041275}" dt="2024-02-04T13:19:41.073" v="152" actId="165"/>
          <ac:spMkLst>
            <pc:docMk/>
            <pc:sldMk cId="400531210" sldId="271"/>
            <ac:spMk id="11" creationId="{CE3105ED-C052-FD71-04D2-F61DF13A730B}"/>
          </ac:spMkLst>
        </pc:spChg>
        <pc:spChg chg="mod topLvl">
          <ac:chgData name="Gordon Dunsire" userId="89320f45fdc69f41" providerId="LiveId" clId="{B0EA3DE1-2C67-47CE-BEED-198317041275}" dt="2024-02-04T13:19:41.073" v="152" actId="165"/>
          <ac:spMkLst>
            <pc:docMk/>
            <pc:sldMk cId="400531210" sldId="271"/>
            <ac:spMk id="12" creationId="{6C1CD70F-493C-43FB-90B2-65A8DE975EC0}"/>
          </ac:spMkLst>
        </pc:spChg>
        <pc:spChg chg="mod topLvl">
          <ac:chgData name="Gordon Dunsire" userId="89320f45fdc69f41" providerId="LiveId" clId="{B0EA3DE1-2C67-47CE-BEED-198317041275}" dt="2024-02-04T13:19:41.073" v="152" actId="165"/>
          <ac:spMkLst>
            <pc:docMk/>
            <pc:sldMk cId="400531210" sldId="271"/>
            <ac:spMk id="13" creationId="{58A42002-824C-88F3-DFCB-152B09E2CD78}"/>
          </ac:spMkLst>
        </pc:spChg>
        <pc:spChg chg="mod topLvl">
          <ac:chgData name="Gordon Dunsire" userId="89320f45fdc69f41" providerId="LiveId" clId="{B0EA3DE1-2C67-47CE-BEED-198317041275}" dt="2024-02-04T13:19:41.073" v="152" actId="165"/>
          <ac:spMkLst>
            <pc:docMk/>
            <pc:sldMk cId="400531210" sldId="271"/>
            <ac:spMk id="14" creationId="{6DC84713-6C79-17B5-BDA5-31F43509AC7E}"/>
          </ac:spMkLst>
        </pc:spChg>
        <pc:spChg chg="mod topLvl">
          <ac:chgData name="Gordon Dunsire" userId="89320f45fdc69f41" providerId="LiveId" clId="{B0EA3DE1-2C67-47CE-BEED-198317041275}" dt="2024-02-04T13:19:41.073" v="152" actId="165"/>
          <ac:spMkLst>
            <pc:docMk/>
            <pc:sldMk cId="400531210" sldId="271"/>
            <ac:spMk id="15" creationId="{010CA6E9-2E4A-1F0A-F87C-A4772A46F6CE}"/>
          </ac:spMkLst>
        </pc:spChg>
        <pc:spChg chg="mod topLvl">
          <ac:chgData name="Gordon Dunsire" userId="89320f45fdc69f41" providerId="LiveId" clId="{B0EA3DE1-2C67-47CE-BEED-198317041275}" dt="2024-02-04T13:19:41.073" v="152" actId="165"/>
          <ac:spMkLst>
            <pc:docMk/>
            <pc:sldMk cId="400531210" sldId="271"/>
            <ac:spMk id="16" creationId="{6378D159-0285-59FA-8121-4FCCA434B66D}"/>
          </ac:spMkLst>
        </pc:spChg>
        <pc:grpChg chg="add del mod">
          <ac:chgData name="Gordon Dunsire" userId="89320f45fdc69f41" providerId="LiveId" clId="{B0EA3DE1-2C67-47CE-BEED-198317041275}" dt="2024-02-04T13:19:41.073" v="152" actId="165"/>
          <ac:grpSpMkLst>
            <pc:docMk/>
            <pc:sldMk cId="400531210" sldId="271"/>
            <ac:grpSpMk id="3" creationId="{9A6BB3C7-53BD-5BF6-70F5-9AF5E14DAF0A}"/>
          </ac:grpSpMkLst>
        </pc:grpChg>
        <pc:cxnChg chg="mod topLvl">
          <ac:chgData name="Gordon Dunsire" userId="89320f45fdc69f41" providerId="LiveId" clId="{B0EA3DE1-2C67-47CE-BEED-198317041275}" dt="2024-02-04T13:19:41.073" v="152" actId="165"/>
          <ac:cxnSpMkLst>
            <pc:docMk/>
            <pc:sldMk cId="400531210" sldId="271"/>
            <ac:cxnSpMk id="7" creationId="{24A10C14-EE09-E251-7D36-5987E8EEB25F}"/>
          </ac:cxnSpMkLst>
        </pc:cxnChg>
        <pc:cxnChg chg="mod topLvl">
          <ac:chgData name="Gordon Dunsire" userId="89320f45fdc69f41" providerId="LiveId" clId="{B0EA3DE1-2C67-47CE-BEED-198317041275}" dt="2024-02-04T13:19:41.073" v="152" actId="165"/>
          <ac:cxnSpMkLst>
            <pc:docMk/>
            <pc:sldMk cId="400531210" sldId="271"/>
            <ac:cxnSpMk id="8" creationId="{C80CE4DD-1E48-5591-0D8D-BE2C2DC8AEC0}"/>
          </ac:cxnSpMkLst>
        </pc:cxnChg>
        <pc:cxnChg chg="mod topLvl">
          <ac:chgData name="Gordon Dunsire" userId="89320f45fdc69f41" providerId="LiveId" clId="{B0EA3DE1-2C67-47CE-BEED-198317041275}" dt="2024-02-04T13:19:41.073" v="152" actId="165"/>
          <ac:cxnSpMkLst>
            <pc:docMk/>
            <pc:sldMk cId="400531210" sldId="271"/>
            <ac:cxnSpMk id="17" creationId="{9C9FC5A8-0A3D-1BAB-95A6-03FC14EF09CD}"/>
          </ac:cxnSpMkLst>
        </pc:cxnChg>
        <pc:cxnChg chg="mod topLvl">
          <ac:chgData name="Gordon Dunsire" userId="89320f45fdc69f41" providerId="LiveId" clId="{B0EA3DE1-2C67-47CE-BEED-198317041275}" dt="2024-02-04T13:19:41.073" v="152" actId="165"/>
          <ac:cxnSpMkLst>
            <pc:docMk/>
            <pc:sldMk cId="400531210" sldId="271"/>
            <ac:cxnSpMk id="18" creationId="{3C22A7D4-E103-038E-5C75-338AD7ABFA91}"/>
          </ac:cxnSpMkLst>
        </pc:cxnChg>
        <pc:cxnChg chg="mod topLvl">
          <ac:chgData name="Gordon Dunsire" userId="89320f45fdc69f41" providerId="LiveId" clId="{B0EA3DE1-2C67-47CE-BEED-198317041275}" dt="2024-02-04T13:19:41.073" v="152" actId="165"/>
          <ac:cxnSpMkLst>
            <pc:docMk/>
            <pc:sldMk cId="400531210" sldId="271"/>
            <ac:cxnSpMk id="19" creationId="{FE217AE1-06D0-6DF2-56A8-F72FFE067CB3}"/>
          </ac:cxnSpMkLst>
        </pc:cxnChg>
      </pc:sldChg>
      <pc:sldChg chg="addSp modSp add mod modAnim modNotesTx">
        <pc:chgData name="Gordon Dunsire" userId="89320f45fdc69f41" providerId="LiveId" clId="{B0EA3DE1-2C67-47CE-BEED-198317041275}" dt="2024-02-12T09:41:55.130" v="6946" actId="20577"/>
        <pc:sldMkLst>
          <pc:docMk/>
          <pc:sldMk cId="3772855940" sldId="272"/>
        </pc:sldMkLst>
        <pc:spChg chg="mod">
          <ac:chgData name="Gordon Dunsire" userId="89320f45fdc69f41" providerId="LiveId" clId="{B0EA3DE1-2C67-47CE-BEED-198317041275}" dt="2024-02-04T13:27:58.168" v="204" actId="20577"/>
          <ac:spMkLst>
            <pc:docMk/>
            <pc:sldMk cId="3772855940" sldId="272"/>
            <ac:spMk id="2" creationId="{3638AC45-3FBF-E1B9-2D1C-0686D3DBF4E0}"/>
          </ac:spMkLst>
        </pc:spChg>
        <pc:spChg chg="mod">
          <ac:chgData name="Gordon Dunsire" userId="89320f45fdc69f41" providerId="LiveId" clId="{B0EA3DE1-2C67-47CE-BEED-198317041275}" dt="2024-02-03T16:07:06.395" v="102"/>
          <ac:spMkLst>
            <pc:docMk/>
            <pc:sldMk cId="3772855940" sldId="272"/>
            <ac:spMk id="5" creationId="{680B1426-AA5A-CC62-C1C4-5796BB95583C}"/>
          </ac:spMkLst>
        </pc:spChg>
        <pc:spChg chg="mod">
          <ac:chgData name="Gordon Dunsire" userId="89320f45fdc69f41" providerId="LiveId" clId="{B0EA3DE1-2C67-47CE-BEED-198317041275}" dt="2024-02-03T16:07:06.395" v="102"/>
          <ac:spMkLst>
            <pc:docMk/>
            <pc:sldMk cId="3772855940" sldId="272"/>
            <ac:spMk id="6" creationId="{C1F4F87B-163B-9923-72BE-30772F4DEFB2}"/>
          </ac:spMkLst>
        </pc:spChg>
        <pc:spChg chg="mod">
          <ac:chgData name="Gordon Dunsire" userId="89320f45fdc69f41" providerId="LiveId" clId="{B0EA3DE1-2C67-47CE-BEED-198317041275}" dt="2024-02-03T16:07:06.395" v="102"/>
          <ac:spMkLst>
            <pc:docMk/>
            <pc:sldMk cId="3772855940" sldId="272"/>
            <ac:spMk id="7" creationId="{094862D0-EF17-3127-8AC8-84D7D211C5DD}"/>
          </ac:spMkLst>
        </pc:spChg>
        <pc:spChg chg="mod">
          <ac:chgData name="Gordon Dunsire" userId="89320f45fdc69f41" providerId="LiveId" clId="{B0EA3DE1-2C67-47CE-BEED-198317041275}" dt="2024-02-03T16:07:06.395" v="102"/>
          <ac:spMkLst>
            <pc:docMk/>
            <pc:sldMk cId="3772855940" sldId="272"/>
            <ac:spMk id="8" creationId="{23FB59C2-6776-0D9E-0520-ECB9DF81E04D}"/>
          </ac:spMkLst>
        </pc:spChg>
        <pc:spChg chg="mod">
          <ac:chgData name="Gordon Dunsire" userId="89320f45fdc69f41" providerId="LiveId" clId="{B0EA3DE1-2C67-47CE-BEED-198317041275}" dt="2024-02-03T16:07:06.395" v="102"/>
          <ac:spMkLst>
            <pc:docMk/>
            <pc:sldMk cId="3772855940" sldId="272"/>
            <ac:spMk id="9" creationId="{7762D5C3-18B4-23B5-9E05-652968B5D749}"/>
          </ac:spMkLst>
        </pc:spChg>
        <pc:spChg chg="mod">
          <ac:chgData name="Gordon Dunsire" userId="89320f45fdc69f41" providerId="LiveId" clId="{B0EA3DE1-2C67-47CE-BEED-198317041275}" dt="2024-02-03T16:07:06.395" v="102"/>
          <ac:spMkLst>
            <pc:docMk/>
            <pc:sldMk cId="3772855940" sldId="272"/>
            <ac:spMk id="10" creationId="{89649410-2C2A-1564-BE7A-60895FD83EBE}"/>
          </ac:spMkLst>
        </pc:spChg>
        <pc:spChg chg="mod">
          <ac:chgData name="Gordon Dunsire" userId="89320f45fdc69f41" providerId="LiveId" clId="{B0EA3DE1-2C67-47CE-BEED-198317041275}" dt="2024-02-03T16:07:06.395" v="102"/>
          <ac:spMkLst>
            <pc:docMk/>
            <pc:sldMk cId="3772855940" sldId="272"/>
            <ac:spMk id="11" creationId="{04FA3F8E-4E9B-90DE-E7C2-B22685ACF0B2}"/>
          </ac:spMkLst>
        </pc:spChg>
        <pc:spChg chg="mod">
          <ac:chgData name="Gordon Dunsire" userId="89320f45fdc69f41" providerId="LiveId" clId="{B0EA3DE1-2C67-47CE-BEED-198317041275}" dt="2024-02-03T16:07:06.395" v="102"/>
          <ac:spMkLst>
            <pc:docMk/>
            <pc:sldMk cId="3772855940" sldId="272"/>
            <ac:spMk id="12" creationId="{FB16EF46-96CF-6BEB-6702-F669C96B896A}"/>
          </ac:spMkLst>
        </pc:spChg>
        <pc:spChg chg="mod">
          <ac:chgData name="Gordon Dunsire" userId="89320f45fdc69f41" providerId="LiveId" clId="{B0EA3DE1-2C67-47CE-BEED-198317041275}" dt="2024-02-03T16:07:06.395" v="102"/>
          <ac:spMkLst>
            <pc:docMk/>
            <pc:sldMk cId="3772855940" sldId="272"/>
            <ac:spMk id="13" creationId="{DD902FA2-5F1D-9AE0-7EE8-838223F1BD3C}"/>
          </ac:spMkLst>
        </pc:spChg>
        <pc:spChg chg="mod">
          <ac:chgData name="Gordon Dunsire" userId="89320f45fdc69f41" providerId="LiveId" clId="{B0EA3DE1-2C67-47CE-BEED-198317041275}" dt="2024-02-03T16:07:06.395" v="102"/>
          <ac:spMkLst>
            <pc:docMk/>
            <pc:sldMk cId="3772855940" sldId="272"/>
            <ac:spMk id="14" creationId="{EF686C42-C5EF-6562-DDF1-C0B989F18608}"/>
          </ac:spMkLst>
        </pc:spChg>
        <pc:spChg chg="mod">
          <ac:chgData name="Gordon Dunsire" userId="89320f45fdc69f41" providerId="LiveId" clId="{B0EA3DE1-2C67-47CE-BEED-198317041275}" dt="2024-02-03T16:07:06.395" v="102"/>
          <ac:spMkLst>
            <pc:docMk/>
            <pc:sldMk cId="3772855940" sldId="272"/>
            <ac:spMk id="23" creationId="{6BCE811A-F4F0-F755-CA77-87BE91F32B4C}"/>
          </ac:spMkLst>
        </pc:spChg>
        <pc:spChg chg="mod">
          <ac:chgData name="Gordon Dunsire" userId="89320f45fdc69f41" providerId="LiveId" clId="{B0EA3DE1-2C67-47CE-BEED-198317041275}" dt="2024-02-03T16:07:06.395" v="102"/>
          <ac:spMkLst>
            <pc:docMk/>
            <pc:sldMk cId="3772855940" sldId="272"/>
            <ac:spMk id="24" creationId="{FD39BFA5-B1A0-A2B5-531B-858CD6914D17}"/>
          </ac:spMkLst>
        </pc:spChg>
        <pc:spChg chg="add mod">
          <ac:chgData name="Gordon Dunsire" userId="89320f45fdc69f41" providerId="LiveId" clId="{B0EA3DE1-2C67-47CE-BEED-198317041275}" dt="2024-02-04T13:37:51.532" v="216" actId="208"/>
          <ac:spMkLst>
            <pc:docMk/>
            <pc:sldMk cId="3772855940" sldId="272"/>
            <ac:spMk id="26" creationId="{9D1C0895-8512-6A08-888A-1796788192CC}"/>
          </ac:spMkLst>
        </pc:spChg>
        <pc:spChg chg="add mod">
          <ac:chgData name="Gordon Dunsire" userId="89320f45fdc69f41" providerId="LiveId" clId="{B0EA3DE1-2C67-47CE-BEED-198317041275}" dt="2024-02-04T13:38:13.040" v="218" actId="1076"/>
          <ac:spMkLst>
            <pc:docMk/>
            <pc:sldMk cId="3772855940" sldId="272"/>
            <ac:spMk id="27" creationId="{2464EB88-BA8A-585D-09B1-8AC0D9E502C2}"/>
          </ac:spMkLst>
        </pc:spChg>
        <pc:grpChg chg="add mod">
          <ac:chgData name="Gordon Dunsire" userId="89320f45fdc69f41" providerId="LiveId" clId="{B0EA3DE1-2C67-47CE-BEED-198317041275}" dt="2024-02-03T16:07:12.944" v="103" actId="1076"/>
          <ac:grpSpMkLst>
            <pc:docMk/>
            <pc:sldMk cId="3772855940" sldId="272"/>
            <ac:grpSpMk id="3" creationId="{D77B5879-F8F1-1470-1E86-2529C1BA2FD3}"/>
          </ac:grpSpMkLst>
        </pc:grpChg>
        <pc:cxnChg chg="mod">
          <ac:chgData name="Gordon Dunsire" userId="89320f45fdc69f41" providerId="LiveId" clId="{B0EA3DE1-2C67-47CE-BEED-198317041275}" dt="2024-02-03T16:07:06.395" v="102"/>
          <ac:cxnSpMkLst>
            <pc:docMk/>
            <pc:sldMk cId="3772855940" sldId="272"/>
            <ac:cxnSpMk id="4" creationId="{BF30D13C-1B53-3A4C-889D-AFA9963C830F}"/>
          </ac:cxnSpMkLst>
        </pc:cxnChg>
        <pc:cxnChg chg="mod">
          <ac:chgData name="Gordon Dunsire" userId="89320f45fdc69f41" providerId="LiveId" clId="{B0EA3DE1-2C67-47CE-BEED-198317041275}" dt="2024-02-03T16:07:06.395" v="102"/>
          <ac:cxnSpMkLst>
            <pc:docMk/>
            <pc:sldMk cId="3772855940" sldId="272"/>
            <ac:cxnSpMk id="15" creationId="{A29E5FBB-A9A8-53BC-9414-06E02A886F09}"/>
          </ac:cxnSpMkLst>
        </pc:cxnChg>
        <pc:cxnChg chg="mod">
          <ac:chgData name="Gordon Dunsire" userId="89320f45fdc69f41" providerId="LiveId" clId="{B0EA3DE1-2C67-47CE-BEED-198317041275}" dt="2024-02-03T16:07:06.395" v="102"/>
          <ac:cxnSpMkLst>
            <pc:docMk/>
            <pc:sldMk cId="3772855940" sldId="272"/>
            <ac:cxnSpMk id="16" creationId="{F7DFCD19-BC1E-141C-D52E-1866AC2CBE66}"/>
          </ac:cxnSpMkLst>
        </pc:cxnChg>
        <pc:cxnChg chg="mod">
          <ac:chgData name="Gordon Dunsire" userId="89320f45fdc69f41" providerId="LiveId" clId="{B0EA3DE1-2C67-47CE-BEED-198317041275}" dt="2024-02-03T16:07:06.395" v="102"/>
          <ac:cxnSpMkLst>
            <pc:docMk/>
            <pc:sldMk cId="3772855940" sldId="272"/>
            <ac:cxnSpMk id="17" creationId="{AF0EE673-D449-532F-A2B2-297E557B434C}"/>
          </ac:cxnSpMkLst>
        </pc:cxnChg>
        <pc:cxnChg chg="mod">
          <ac:chgData name="Gordon Dunsire" userId="89320f45fdc69f41" providerId="LiveId" clId="{B0EA3DE1-2C67-47CE-BEED-198317041275}" dt="2024-02-03T16:07:06.395" v="102"/>
          <ac:cxnSpMkLst>
            <pc:docMk/>
            <pc:sldMk cId="3772855940" sldId="272"/>
            <ac:cxnSpMk id="18" creationId="{0069AF4E-1133-3BE1-24A2-C9BF9CA964B8}"/>
          </ac:cxnSpMkLst>
        </pc:cxnChg>
        <pc:cxnChg chg="mod">
          <ac:chgData name="Gordon Dunsire" userId="89320f45fdc69f41" providerId="LiveId" clId="{B0EA3DE1-2C67-47CE-BEED-198317041275}" dt="2024-02-03T16:07:06.395" v="102"/>
          <ac:cxnSpMkLst>
            <pc:docMk/>
            <pc:sldMk cId="3772855940" sldId="272"/>
            <ac:cxnSpMk id="19" creationId="{15C85121-3E83-91F3-D3A3-057936678DC7}"/>
          </ac:cxnSpMkLst>
        </pc:cxnChg>
        <pc:cxnChg chg="mod">
          <ac:chgData name="Gordon Dunsire" userId="89320f45fdc69f41" providerId="LiveId" clId="{B0EA3DE1-2C67-47CE-BEED-198317041275}" dt="2024-02-03T16:07:06.395" v="102"/>
          <ac:cxnSpMkLst>
            <pc:docMk/>
            <pc:sldMk cId="3772855940" sldId="272"/>
            <ac:cxnSpMk id="20" creationId="{8AE470A9-7D5F-03AB-A774-024B0C5B5298}"/>
          </ac:cxnSpMkLst>
        </pc:cxnChg>
        <pc:cxnChg chg="mod">
          <ac:chgData name="Gordon Dunsire" userId="89320f45fdc69f41" providerId="LiveId" clId="{B0EA3DE1-2C67-47CE-BEED-198317041275}" dt="2024-02-03T16:07:06.395" v="102"/>
          <ac:cxnSpMkLst>
            <pc:docMk/>
            <pc:sldMk cId="3772855940" sldId="272"/>
            <ac:cxnSpMk id="21" creationId="{B23572B0-BDD0-7E6C-22D0-F422431B9428}"/>
          </ac:cxnSpMkLst>
        </pc:cxnChg>
        <pc:cxnChg chg="mod">
          <ac:chgData name="Gordon Dunsire" userId="89320f45fdc69f41" providerId="LiveId" clId="{B0EA3DE1-2C67-47CE-BEED-198317041275}" dt="2024-02-03T16:07:06.395" v="102"/>
          <ac:cxnSpMkLst>
            <pc:docMk/>
            <pc:sldMk cId="3772855940" sldId="272"/>
            <ac:cxnSpMk id="22" creationId="{936626E5-6556-DAE7-0217-4FA3492EAF82}"/>
          </ac:cxnSpMkLst>
        </pc:cxnChg>
        <pc:cxnChg chg="mod">
          <ac:chgData name="Gordon Dunsire" userId="89320f45fdc69f41" providerId="LiveId" clId="{B0EA3DE1-2C67-47CE-BEED-198317041275}" dt="2024-02-03T16:07:06.395" v="102"/>
          <ac:cxnSpMkLst>
            <pc:docMk/>
            <pc:sldMk cId="3772855940" sldId="272"/>
            <ac:cxnSpMk id="25" creationId="{F630775C-D915-9138-68C9-26698EF6FFEE}"/>
          </ac:cxnSpMkLst>
        </pc:cxnChg>
        <pc:cxnChg chg="add mod">
          <ac:chgData name="Gordon Dunsire" userId="89320f45fdc69f41" providerId="LiveId" clId="{B0EA3DE1-2C67-47CE-BEED-198317041275}" dt="2024-02-04T13:38:40.731" v="220" actId="14100"/>
          <ac:cxnSpMkLst>
            <pc:docMk/>
            <pc:sldMk cId="3772855940" sldId="272"/>
            <ac:cxnSpMk id="28" creationId="{2767B045-8FCA-71E8-FB93-C368BD7F4D45}"/>
          </ac:cxnSpMkLst>
        </pc:cxnChg>
      </pc:sldChg>
      <pc:sldChg chg="addSp delSp modSp add mod modAnim modNotesTx">
        <pc:chgData name="Gordon Dunsire" userId="89320f45fdc69f41" providerId="LiveId" clId="{B0EA3DE1-2C67-47CE-BEED-198317041275}" dt="2024-02-12T09:52:44.300" v="7803" actId="20577"/>
        <pc:sldMkLst>
          <pc:docMk/>
          <pc:sldMk cId="1078065331" sldId="273"/>
        </pc:sldMkLst>
        <pc:spChg chg="mod">
          <ac:chgData name="Gordon Dunsire" userId="89320f45fdc69f41" providerId="LiveId" clId="{B0EA3DE1-2C67-47CE-BEED-198317041275}" dt="2024-02-04T13:42:19.945" v="292" actId="20577"/>
          <ac:spMkLst>
            <pc:docMk/>
            <pc:sldMk cId="1078065331" sldId="273"/>
            <ac:spMk id="2" creationId="{3638AC45-3FBF-E1B9-2D1C-0686D3DBF4E0}"/>
          </ac:spMkLst>
        </pc:spChg>
        <pc:spChg chg="add mod">
          <ac:chgData name="Gordon Dunsire" userId="89320f45fdc69f41" providerId="LiveId" clId="{B0EA3DE1-2C67-47CE-BEED-198317041275}" dt="2024-02-05T11:44:00.696" v="401" actId="1076"/>
          <ac:spMkLst>
            <pc:docMk/>
            <pc:sldMk cId="1078065331" sldId="273"/>
            <ac:spMk id="3" creationId="{C55B24DC-7D97-676A-8DF6-7D895CBE9AAD}"/>
          </ac:spMkLst>
        </pc:spChg>
        <pc:spChg chg="mod topLvl">
          <ac:chgData name="Gordon Dunsire" userId="89320f45fdc69f41" providerId="LiveId" clId="{B0EA3DE1-2C67-47CE-BEED-198317041275}" dt="2024-02-04T13:43:48.182" v="295" actId="165"/>
          <ac:spMkLst>
            <pc:docMk/>
            <pc:sldMk cId="1078065331" sldId="273"/>
            <ac:spMk id="5" creationId="{04313D10-7A34-692C-9282-DBB9667B7E3F}"/>
          </ac:spMkLst>
        </pc:spChg>
        <pc:spChg chg="mod topLvl">
          <ac:chgData name="Gordon Dunsire" userId="89320f45fdc69f41" providerId="LiveId" clId="{B0EA3DE1-2C67-47CE-BEED-198317041275}" dt="2024-02-04T13:43:48.182" v="295" actId="165"/>
          <ac:spMkLst>
            <pc:docMk/>
            <pc:sldMk cId="1078065331" sldId="273"/>
            <ac:spMk id="6" creationId="{D16F06E7-5E0D-2DC4-6957-EE9B194C229F}"/>
          </ac:spMkLst>
        </pc:spChg>
        <pc:spChg chg="mod topLvl">
          <ac:chgData name="Gordon Dunsire" userId="89320f45fdc69f41" providerId="LiveId" clId="{B0EA3DE1-2C67-47CE-BEED-198317041275}" dt="2024-02-04T13:43:48.182" v="295" actId="165"/>
          <ac:spMkLst>
            <pc:docMk/>
            <pc:sldMk cId="1078065331" sldId="273"/>
            <ac:spMk id="7" creationId="{09891DEE-11E0-922B-9467-368ABEFF9401}"/>
          </ac:spMkLst>
        </pc:spChg>
        <pc:spChg chg="mod topLvl">
          <ac:chgData name="Gordon Dunsire" userId="89320f45fdc69f41" providerId="LiveId" clId="{B0EA3DE1-2C67-47CE-BEED-198317041275}" dt="2024-02-04T13:43:48.182" v="295" actId="165"/>
          <ac:spMkLst>
            <pc:docMk/>
            <pc:sldMk cId="1078065331" sldId="273"/>
            <ac:spMk id="8" creationId="{588F990D-FD6B-2DFC-87DE-143FAA8E6877}"/>
          </ac:spMkLst>
        </pc:spChg>
        <pc:spChg chg="mod topLvl">
          <ac:chgData name="Gordon Dunsire" userId="89320f45fdc69f41" providerId="LiveId" clId="{B0EA3DE1-2C67-47CE-BEED-198317041275}" dt="2024-02-04T13:43:48.182" v="295" actId="165"/>
          <ac:spMkLst>
            <pc:docMk/>
            <pc:sldMk cId="1078065331" sldId="273"/>
            <ac:spMk id="9" creationId="{5F333CED-8AE1-81B4-00D5-5EA1B7EF2074}"/>
          </ac:spMkLst>
        </pc:spChg>
        <pc:spChg chg="mod topLvl">
          <ac:chgData name="Gordon Dunsire" userId="89320f45fdc69f41" providerId="LiveId" clId="{B0EA3DE1-2C67-47CE-BEED-198317041275}" dt="2024-02-04T13:43:48.182" v="295" actId="165"/>
          <ac:spMkLst>
            <pc:docMk/>
            <pc:sldMk cId="1078065331" sldId="273"/>
            <ac:spMk id="10" creationId="{0D9C7E77-0F5F-7517-D74D-6C75117B7B9D}"/>
          </ac:spMkLst>
        </pc:spChg>
        <pc:spChg chg="mod topLvl">
          <ac:chgData name="Gordon Dunsire" userId="89320f45fdc69f41" providerId="LiveId" clId="{B0EA3DE1-2C67-47CE-BEED-198317041275}" dt="2024-02-04T13:43:48.182" v="295" actId="165"/>
          <ac:spMkLst>
            <pc:docMk/>
            <pc:sldMk cId="1078065331" sldId="273"/>
            <ac:spMk id="11" creationId="{6716691E-1A26-C34F-8A59-174202C2E116}"/>
          </ac:spMkLst>
        </pc:spChg>
        <pc:spChg chg="mod topLvl">
          <ac:chgData name="Gordon Dunsire" userId="89320f45fdc69f41" providerId="LiveId" clId="{B0EA3DE1-2C67-47CE-BEED-198317041275}" dt="2024-02-04T13:43:48.182" v="295" actId="165"/>
          <ac:spMkLst>
            <pc:docMk/>
            <pc:sldMk cId="1078065331" sldId="273"/>
            <ac:spMk id="12" creationId="{44B21963-4983-2D65-F524-1E443F8A3876}"/>
          </ac:spMkLst>
        </pc:spChg>
        <pc:spChg chg="mod topLvl">
          <ac:chgData name="Gordon Dunsire" userId="89320f45fdc69f41" providerId="LiveId" clId="{B0EA3DE1-2C67-47CE-BEED-198317041275}" dt="2024-02-04T13:43:48.182" v="295" actId="165"/>
          <ac:spMkLst>
            <pc:docMk/>
            <pc:sldMk cId="1078065331" sldId="273"/>
            <ac:spMk id="20" creationId="{19AE801C-9CB5-C382-D988-E9FC86361DFC}"/>
          </ac:spMkLst>
        </pc:spChg>
        <pc:spChg chg="mod topLvl">
          <ac:chgData name="Gordon Dunsire" userId="89320f45fdc69f41" providerId="LiveId" clId="{B0EA3DE1-2C67-47CE-BEED-198317041275}" dt="2024-02-04T13:43:48.182" v="295" actId="165"/>
          <ac:spMkLst>
            <pc:docMk/>
            <pc:sldMk cId="1078065331" sldId="273"/>
            <ac:spMk id="21" creationId="{7F9AC4CC-30C9-BE95-7857-B0E5909DD3DB}"/>
          </ac:spMkLst>
        </pc:spChg>
        <pc:grpChg chg="add del mod">
          <ac:chgData name="Gordon Dunsire" userId="89320f45fdc69f41" providerId="LiveId" clId="{B0EA3DE1-2C67-47CE-BEED-198317041275}" dt="2024-02-04T13:43:48.182" v="295" actId="165"/>
          <ac:grpSpMkLst>
            <pc:docMk/>
            <pc:sldMk cId="1078065331" sldId="273"/>
            <ac:grpSpMk id="3" creationId="{C22DB8B7-0C91-8C7C-7BC8-6567002CA448}"/>
          </ac:grpSpMkLst>
        </pc:grpChg>
        <pc:cxnChg chg="mod topLvl">
          <ac:chgData name="Gordon Dunsire" userId="89320f45fdc69f41" providerId="LiveId" clId="{B0EA3DE1-2C67-47CE-BEED-198317041275}" dt="2024-02-04T13:43:48.182" v="295" actId="165"/>
          <ac:cxnSpMkLst>
            <pc:docMk/>
            <pc:sldMk cId="1078065331" sldId="273"/>
            <ac:cxnSpMk id="4" creationId="{4ED08B74-A301-9324-1508-822534022E7F}"/>
          </ac:cxnSpMkLst>
        </pc:cxnChg>
        <pc:cxnChg chg="mod topLvl">
          <ac:chgData name="Gordon Dunsire" userId="89320f45fdc69f41" providerId="LiveId" clId="{B0EA3DE1-2C67-47CE-BEED-198317041275}" dt="2024-02-04T13:43:48.182" v="295" actId="165"/>
          <ac:cxnSpMkLst>
            <pc:docMk/>
            <pc:sldMk cId="1078065331" sldId="273"/>
            <ac:cxnSpMk id="13" creationId="{1AE3F618-FE36-BE11-AC58-01D3F7A2DC75}"/>
          </ac:cxnSpMkLst>
        </pc:cxnChg>
        <pc:cxnChg chg="mod topLvl">
          <ac:chgData name="Gordon Dunsire" userId="89320f45fdc69f41" providerId="LiveId" clId="{B0EA3DE1-2C67-47CE-BEED-198317041275}" dt="2024-02-04T13:43:48.182" v="295" actId="165"/>
          <ac:cxnSpMkLst>
            <pc:docMk/>
            <pc:sldMk cId="1078065331" sldId="273"/>
            <ac:cxnSpMk id="14" creationId="{1A88BD2C-ABFB-84AE-DCB7-2297E025498F}"/>
          </ac:cxnSpMkLst>
        </pc:cxnChg>
        <pc:cxnChg chg="mod topLvl">
          <ac:chgData name="Gordon Dunsire" userId="89320f45fdc69f41" providerId="LiveId" clId="{B0EA3DE1-2C67-47CE-BEED-198317041275}" dt="2024-02-04T13:43:48.182" v="295" actId="165"/>
          <ac:cxnSpMkLst>
            <pc:docMk/>
            <pc:sldMk cId="1078065331" sldId="273"/>
            <ac:cxnSpMk id="15" creationId="{A86B7319-DE38-44E2-6E74-13A967B2D76F}"/>
          </ac:cxnSpMkLst>
        </pc:cxnChg>
        <pc:cxnChg chg="mod topLvl">
          <ac:chgData name="Gordon Dunsire" userId="89320f45fdc69f41" providerId="LiveId" clId="{B0EA3DE1-2C67-47CE-BEED-198317041275}" dt="2024-02-04T13:43:48.182" v="295" actId="165"/>
          <ac:cxnSpMkLst>
            <pc:docMk/>
            <pc:sldMk cId="1078065331" sldId="273"/>
            <ac:cxnSpMk id="16" creationId="{856D19DC-D42D-FE87-9139-FD7A0A8BAFF0}"/>
          </ac:cxnSpMkLst>
        </pc:cxnChg>
        <pc:cxnChg chg="mod topLvl">
          <ac:chgData name="Gordon Dunsire" userId="89320f45fdc69f41" providerId="LiveId" clId="{B0EA3DE1-2C67-47CE-BEED-198317041275}" dt="2024-02-04T13:43:48.182" v="295" actId="165"/>
          <ac:cxnSpMkLst>
            <pc:docMk/>
            <pc:sldMk cId="1078065331" sldId="273"/>
            <ac:cxnSpMk id="17" creationId="{59FC0C97-C026-9EE4-EE5D-1AAF0D8B9E9C}"/>
          </ac:cxnSpMkLst>
        </pc:cxnChg>
        <pc:cxnChg chg="mod topLvl">
          <ac:chgData name="Gordon Dunsire" userId="89320f45fdc69f41" providerId="LiveId" clId="{B0EA3DE1-2C67-47CE-BEED-198317041275}" dt="2024-02-04T13:43:48.182" v="295" actId="165"/>
          <ac:cxnSpMkLst>
            <pc:docMk/>
            <pc:sldMk cId="1078065331" sldId="273"/>
            <ac:cxnSpMk id="18" creationId="{6247A6CD-5CA9-88B3-BF12-E628FB8730C8}"/>
          </ac:cxnSpMkLst>
        </pc:cxnChg>
        <pc:cxnChg chg="mod topLvl">
          <ac:chgData name="Gordon Dunsire" userId="89320f45fdc69f41" providerId="LiveId" clId="{B0EA3DE1-2C67-47CE-BEED-198317041275}" dt="2024-02-04T13:43:48.182" v="295" actId="165"/>
          <ac:cxnSpMkLst>
            <pc:docMk/>
            <pc:sldMk cId="1078065331" sldId="273"/>
            <ac:cxnSpMk id="19" creationId="{E68A8FB3-F226-1FCD-591E-3583B373B6AF}"/>
          </ac:cxnSpMkLst>
        </pc:cxnChg>
      </pc:sldChg>
      <pc:sldChg chg="addSp delSp modSp add mod modAnim modNotesTx">
        <pc:chgData name="Gordon Dunsire" userId="89320f45fdc69f41" providerId="LiveId" clId="{B0EA3DE1-2C67-47CE-BEED-198317041275}" dt="2024-02-12T10:35:31.058" v="11333" actId="20577"/>
        <pc:sldMkLst>
          <pc:docMk/>
          <pc:sldMk cId="1930478956" sldId="274"/>
        </pc:sldMkLst>
        <pc:spChg chg="mod">
          <ac:chgData name="Gordon Dunsire" userId="89320f45fdc69f41" providerId="LiveId" clId="{B0EA3DE1-2C67-47CE-BEED-198317041275}" dt="2024-02-04T14:17:13.125" v="325" actId="20577"/>
          <ac:spMkLst>
            <pc:docMk/>
            <pc:sldMk cId="1930478956" sldId="274"/>
            <ac:spMk id="2" creationId="{3638AC45-3FBF-E1B9-2D1C-0686D3DBF4E0}"/>
          </ac:spMkLst>
        </pc:spChg>
        <pc:spChg chg="mod topLvl">
          <ac:chgData name="Gordon Dunsire" userId="89320f45fdc69f41" providerId="LiveId" clId="{B0EA3DE1-2C67-47CE-BEED-198317041275}" dt="2024-02-06T09:38:01.550" v="1071" actId="165"/>
          <ac:spMkLst>
            <pc:docMk/>
            <pc:sldMk cId="1930478956" sldId="274"/>
            <ac:spMk id="4" creationId="{B442BE15-739B-0FB1-83F6-E27FFA05F060}"/>
          </ac:spMkLst>
        </pc:spChg>
        <pc:spChg chg="mod topLvl">
          <ac:chgData name="Gordon Dunsire" userId="89320f45fdc69f41" providerId="LiveId" clId="{B0EA3DE1-2C67-47CE-BEED-198317041275}" dt="2024-02-06T09:38:01.550" v="1071" actId="165"/>
          <ac:spMkLst>
            <pc:docMk/>
            <pc:sldMk cId="1930478956" sldId="274"/>
            <ac:spMk id="5" creationId="{4B1B2118-6635-367B-F288-F45D1A0C29DC}"/>
          </ac:spMkLst>
        </pc:spChg>
        <pc:spChg chg="mod topLvl">
          <ac:chgData name="Gordon Dunsire" userId="89320f45fdc69f41" providerId="LiveId" clId="{B0EA3DE1-2C67-47CE-BEED-198317041275}" dt="2024-02-06T09:38:01.550" v="1071" actId="165"/>
          <ac:spMkLst>
            <pc:docMk/>
            <pc:sldMk cId="1930478956" sldId="274"/>
            <ac:spMk id="10" creationId="{67A82F49-5551-5A08-2D39-16950B0C30E9}"/>
          </ac:spMkLst>
        </pc:spChg>
        <pc:spChg chg="mod topLvl">
          <ac:chgData name="Gordon Dunsire" userId="89320f45fdc69f41" providerId="LiveId" clId="{B0EA3DE1-2C67-47CE-BEED-198317041275}" dt="2024-02-06T09:38:01.550" v="1071" actId="165"/>
          <ac:spMkLst>
            <pc:docMk/>
            <pc:sldMk cId="1930478956" sldId="274"/>
            <ac:spMk id="11" creationId="{9717C1AD-EDF4-6CCD-0C01-D9ACEC466FEE}"/>
          </ac:spMkLst>
        </pc:spChg>
        <pc:spChg chg="mod topLvl">
          <ac:chgData name="Gordon Dunsire" userId="89320f45fdc69f41" providerId="LiveId" clId="{B0EA3DE1-2C67-47CE-BEED-198317041275}" dt="2024-02-06T09:38:01.550" v="1071" actId="165"/>
          <ac:spMkLst>
            <pc:docMk/>
            <pc:sldMk cId="1930478956" sldId="274"/>
            <ac:spMk id="12" creationId="{4B4C4F59-DB25-11F6-A882-F784676B633B}"/>
          </ac:spMkLst>
        </pc:spChg>
        <pc:spChg chg="mod topLvl">
          <ac:chgData name="Gordon Dunsire" userId="89320f45fdc69f41" providerId="LiveId" clId="{B0EA3DE1-2C67-47CE-BEED-198317041275}" dt="2024-02-06T09:38:01.550" v="1071" actId="165"/>
          <ac:spMkLst>
            <pc:docMk/>
            <pc:sldMk cId="1930478956" sldId="274"/>
            <ac:spMk id="13" creationId="{D7583CA7-6FF3-B522-286A-1CC7FDE7EC5D}"/>
          </ac:spMkLst>
        </pc:spChg>
        <pc:spChg chg="mod topLvl">
          <ac:chgData name="Gordon Dunsire" userId="89320f45fdc69f41" providerId="LiveId" clId="{B0EA3DE1-2C67-47CE-BEED-198317041275}" dt="2024-02-06T09:38:01.550" v="1071" actId="165"/>
          <ac:spMkLst>
            <pc:docMk/>
            <pc:sldMk cId="1930478956" sldId="274"/>
            <ac:spMk id="14" creationId="{B0463777-8F8D-5F8F-841B-912617401483}"/>
          </ac:spMkLst>
        </pc:spChg>
        <pc:spChg chg="mod topLvl">
          <ac:chgData name="Gordon Dunsire" userId="89320f45fdc69f41" providerId="LiveId" clId="{B0EA3DE1-2C67-47CE-BEED-198317041275}" dt="2024-02-06T09:38:01.550" v="1071" actId="165"/>
          <ac:spMkLst>
            <pc:docMk/>
            <pc:sldMk cId="1930478956" sldId="274"/>
            <ac:spMk id="15" creationId="{34A49C60-9B3B-36BE-E4E7-6C1ED4836868}"/>
          </ac:spMkLst>
        </pc:spChg>
        <pc:spChg chg="mod topLvl">
          <ac:chgData name="Gordon Dunsire" userId="89320f45fdc69f41" providerId="LiveId" clId="{B0EA3DE1-2C67-47CE-BEED-198317041275}" dt="2024-02-06T09:38:01.550" v="1071" actId="165"/>
          <ac:spMkLst>
            <pc:docMk/>
            <pc:sldMk cId="1930478956" sldId="274"/>
            <ac:spMk id="16" creationId="{B4D3B8E0-7DBA-9044-405B-7D33E1BEAC12}"/>
          </ac:spMkLst>
        </pc:spChg>
        <pc:spChg chg="mod topLvl">
          <ac:chgData name="Gordon Dunsire" userId="89320f45fdc69f41" providerId="LiveId" clId="{B0EA3DE1-2C67-47CE-BEED-198317041275}" dt="2024-02-06T09:38:01.550" v="1071" actId="165"/>
          <ac:spMkLst>
            <pc:docMk/>
            <pc:sldMk cId="1930478956" sldId="274"/>
            <ac:spMk id="18" creationId="{ECA06380-5C37-3DB4-1991-8430019CF0FC}"/>
          </ac:spMkLst>
        </pc:spChg>
        <pc:spChg chg="mod topLvl">
          <ac:chgData name="Gordon Dunsire" userId="89320f45fdc69f41" providerId="LiveId" clId="{B0EA3DE1-2C67-47CE-BEED-198317041275}" dt="2024-02-06T09:38:01.550" v="1071" actId="165"/>
          <ac:spMkLst>
            <pc:docMk/>
            <pc:sldMk cId="1930478956" sldId="274"/>
            <ac:spMk id="19" creationId="{09D386A4-39B2-F9E2-E62E-34CF39A4B9C7}"/>
          </ac:spMkLst>
        </pc:spChg>
        <pc:grpChg chg="add del mod">
          <ac:chgData name="Gordon Dunsire" userId="89320f45fdc69f41" providerId="LiveId" clId="{B0EA3DE1-2C67-47CE-BEED-198317041275}" dt="2024-02-06T09:38:01.550" v="1071" actId="165"/>
          <ac:grpSpMkLst>
            <pc:docMk/>
            <pc:sldMk cId="1930478956" sldId="274"/>
            <ac:grpSpMk id="3" creationId="{39E26D1A-C7CB-B856-1F75-4FE5AA64242C}"/>
          </ac:grpSpMkLst>
        </pc:grpChg>
        <pc:cxnChg chg="mod topLvl">
          <ac:chgData name="Gordon Dunsire" userId="89320f45fdc69f41" providerId="LiveId" clId="{B0EA3DE1-2C67-47CE-BEED-198317041275}" dt="2024-02-06T09:38:01.550" v="1071" actId="165"/>
          <ac:cxnSpMkLst>
            <pc:docMk/>
            <pc:sldMk cId="1930478956" sldId="274"/>
            <ac:cxnSpMk id="6" creationId="{B40CE2DF-0C25-AF47-D097-44F6AF80016E}"/>
          </ac:cxnSpMkLst>
        </pc:cxnChg>
        <pc:cxnChg chg="mod topLvl">
          <ac:chgData name="Gordon Dunsire" userId="89320f45fdc69f41" providerId="LiveId" clId="{B0EA3DE1-2C67-47CE-BEED-198317041275}" dt="2024-02-06T09:38:01.550" v="1071" actId="165"/>
          <ac:cxnSpMkLst>
            <pc:docMk/>
            <pc:sldMk cId="1930478956" sldId="274"/>
            <ac:cxnSpMk id="7" creationId="{480E6C87-4C38-A98E-4A38-2A0777A6F1BB}"/>
          </ac:cxnSpMkLst>
        </pc:cxnChg>
        <pc:cxnChg chg="mod topLvl">
          <ac:chgData name="Gordon Dunsire" userId="89320f45fdc69f41" providerId="LiveId" clId="{B0EA3DE1-2C67-47CE-BEED-198317041275}" dt="2024-02-06T09:38:01.550" v="1071" actId="165"/>
          <ac:cxnSpMkLst>
            <pc:docMk/>
            <pc:sldMk cId="1930478956" sldId="274"/>
            <ac:cxnSpMk id="8" creationId="{C635C262-12ED-9E83-01B3-BD305715FE21}"/>
          </ac:cxnSpMkLst>
        </pc:cxnChg>
        <pc:cxnChg chg="mod topLvl">
          <ac:chgData name="Gordon Dunsire" userId="89320f45fdc69f41" providerId="LiveId" clId="{B0EA3DE1-2C67-47CE-BEED-198317041275}" dt="2024-02-06T09:38:01.550" v="1071" actId="165"/>
          <ac:cxnSpMkLst>
            <pc:docMk/>
            <pc:sldMk cId="1930478956" sldId="274"/>
            <ac:cxnSpMk id="9" creationId="{2AF36874-B80C-FBA6-E70D-394EA11AF050}"/>
          </ac:cxnSpMkLst>
        </pc:cxnChg>
        <pc:cxnChg chg="mod topLvl">
          <ac:chgData name="Gordon Dunsire" userId="89320f45fdc69f41" providerId="LiveId" clId="{B0EA3DE1-2C67-47CE-BEED-198317041275}" dt="2024-02-06T09:38:01.550" v="1071" actId="165"/>
          <ac:cxnSpMkLst>
            <pc:docMk/>
            <pc:sldMk cId="1930478956" sldId="274"/>
            <ac:cxnSpMk id="17" creationId="{DBE3CCFC-5C4B-8093-A450-77673796EDF3}"/>
          </ac:cxnSpMkLst>
        </pc:cxnChg>
      </pc:sldChg>
      <pc:sldChg chg="addSp delSp modSp add mod modAnim modNotesTx">
        <pc:chgData name="Gordon Dunsire" userId="89320f45fdc69f41" providerId="LiveId" clId="{B0EA3DE1-2C67-47CE-BEED-198317041275}" dt="2024-02-12T11:23:51.970" v="14219" actId="20577"/>
        <pc:sldMkLst>
          <pc:docMk/>
          <pc:sldMk cId="2760863698" sldId="275"/>
        </pc:sldMkLst>
        <pc:spChg chg="del">
          <ac:chgData name="Gordon Dunsire" userId="89320f45fdc69f41" providerId="LiveId" clId="{B0EA3DE1-2C67-47CE-BEED-198317041275}" dt="2024-02-03T16:15:17.334" v="112" actId="478"/>
          <ac:spMkLst>
            <pc:docMk/>
            <pc:sldMk cId="2760863698" sldId="275"/>
            <ac:spMk id="2" creationId="{3638AC45-3FBF-E1B9-2D1C-0686D3DBF4E0}"/>
          </ac:spMkLst>
        </pc:spChg>
        <pc:spChg chg="add mod">
          <ac:chgData name="Gordon Dunsire" userId="89320f45fdc69f41" providerId="LiveId" clId="{B0EA3DE1-2C67-47CE-BEED-198317041275}" dt="2024-02-05T20:35:07.959" v="1045" actId="1076"/>
          <ac:spMkLst>
            <pc:docMk/>
            <pc:sldMk cId="2760863698" sldId="275"/>
            <ac:spMk id="2" creationId="{BDC05185-5742-E5D4-4F4B-AD2B27B8EB26}"/>
          </ac:spMkLst>
        </pc:spChg>
        <pc:spChg chg="mod topLvl">
          <ac:chgData name="Gordon Dunsire" userId="89320f45fdc69f41" providerId="LiveId" clId="{B0EA3DE1-2C67-47CE-BEED-198317041275}" dt="2024-02-06T09:40:58.164" v="1089" actId="165"/>
          <ac:spMkLst>
            <pc:docMk/>
            <pc:sldMk cId="2760863698" sldId="275"/>
            <ac:spMk id="4" creationId="{BD46CCD3-F6D0-405F-43A2-0663D8DF372E}"/>
          </ac:spMkLst>
        </pc:spChg>
        <pc:spChg chg="mod topLvl">
          <ac:chgData name="Gordon Dunsire" userId="89320f45fdc69f41" providerId="LiveId" clId="{B0EA3DE1-2C67-47CE-BEED-198317041275}" dt="2024-02-06T09:47:52.781" v="1125" actId="552"/>
          <ac:spMkLst>
            <pc:docMk/>
            <pc:sldMk cId="2760863698" sldId="275"/>
            <ac:spMk id="8" creationId="{8C7928DA-580C-B023-DC6E-7194C896E227}"/>
          </ac:spMkLst>
        </pc:spChg>
        <pc:spChg chg="mod topLvl">
          <ac:chgData name="Gordon Dunsire" userId="89320f45fdc69f41" providerId="LiveId" clId="{B0EA3DE1-2C67-47CE-BEED-198317041275}" dt="2024-02-06T09:40:58.164" v="1089" actId="165"/>
          <ac:spMkLst>
            <pc:docMk/>
            <pc:sldMk cId="2760863698" sldId="275"/>
            <ac:spMk id="9" creationId="{3C411459-614B-F498-FB5C-58F70E0CA3C9}"/>
          </ac:spMkLst>
        </pc:spChg>
        <pc:spChg chg="mod topLvl">
          <ac:chgData name="Gordon Dunsire" userId="89320f45fdc69f41" providerId="LiveId" clId="{B0EA3DE1-2C67-47CE-BEED-198317041275}" dt="2024-02-06T09:47:52.781" v="1125" actId="552"/>
          <ac:spMkLst>
            <pc:docMk/>
            <pc:sldMk cId="2760863698" sldId="275"/>
            <ac:spMk id="10" creationId="{8C40EDAB-7834-AB2F-EEB9-5136BC5889C5}"/>
          </ac:spMkLst>
        </pc:spChg>
        <pc:spChg chg="mod topLvl">
          <ac:chgData name="Gordon Dunsire" userId="89320f45fdc69f41" providerId="LiveId" clId="{B0EA3DE1-2C67-47CE-BEED-198317041275}" dt="2024-02-06T09:45:59.533" v="1114" actId="14100"/>
          <ac:spMkLst>
            <pc:docMk/>
            <pc:sldMk cId="2760863698" sldId="275"/>
            <ac:spMk id="11" creationId="{555F1241-1C5E-32DE-E370-EBD362A3A901}"/>
          </ac:spMkLst>
        </pc:spChg>
        <pc:spChg chg="mod topLvl">
          <ac:chgData name="Gordon Dunsire" userId="89320f45fdc69f41" providerId="LiveId" clId="{B0EA3DE1-2C67-47CE-BEED-198317041275}" dt="2024-02-06T09:40:58.164" v="1089" actId="165"/>
          <ac:spMkLst>
            <pc:docMk/>
            <pc:sldMk cId="2760863698" sldId="275"/>
            <ac:spMk id="12" creationId="{8D1AB2D9-C497-8B56-AE65-133545753188}"/>
          </ac:spMkLst>
        </pc:spChg>
        <pc:spChg chg="mod topLvl">
          <ac:chgData name="Gordon Dunsire" userId="89320f45fdc69f41" providerId="LiveId" clId="{B0EA3DE1-2C67-47CE-BEED-198317041275}" dt="2024-02-06T09:47:52.781" v="1125" actId="552"/>
          <ac:spMkLst>
            <pc:docMk/>
            <pc:sldMk cId="2760863698" sldId="275"/>
            <ac:spMk id="13" creationId="{316AFF13-BA17-DA1D-3AC4-6877A10D2A65}"/>
          </ac:spMkLst>
        </pc:spChg>
        <pc:spChg chg="mod topLvl">
          <ac:chgData name="Gordon Dunsire" userId="89320f45fdc69f41" providerId="LiveId" clId="{B0EA3DE1-2C67-47CE-BEED-198317041275}" dt="2024-02-06T09:40:58.164" v="1089" actId="165"/>
          <ac:spMkLst>
            <pc:docMk/>
            <pc:sldMk cId="2760863698" sldId="275"/>
            <ac:spMk id="15" creationId="{EFB0B75A-A705-0C7D-CFB0-54C7B2E0FF6F}"/>
          </ac:spMkLst>
        </pc:spChg>
        <pc:spChg chg="mod topLvl">
          <ac:chgData name="Gordon Dunsire" userId="89320f45fdc69f41" providerId="LiveId" clId="{B0EA3DE1-2C67-47CE-BEED-198317041275}" dt="2024-02-06T09:47:52.781" v="1125" actId="552"/>
          <ac:spMkLst>
            <pc:docMk/>
            <pc:sldMk cId="2760863698" sldId="275"/>
            <ac:spMk id="17" creationId="{F53041AF-E77C-4497-A025-78558FAE0E51}"/>
          </ac:spMkLst>
        </pc:spChg>
        <pc:spChg chg="mod topLvl">
          <ac:chgData name="Gordon Dunsire" userId="89320f45fdc69f41" providerId="LiveId" clId="{B0EA3DE1-2C67-47CE-BEED-198317041275}" dt="2024-02-06T09:40:58.164" v="1089" actId="165"/>
          <ac:spMkLst>
            <pc:docMk/>
            <pc:sldMk cId="2760863698" sldId="275"/>
            <ac:spMk id="18" creationId="{ACFF369D-BC76-F5F1-C5F2-C0DDBCAEA17E}"/>
          </ac:spMkLst>
        </pc:spChg>
        <pc:spChg chg="mod topLvl">
          <ac:chgData name="Gordon Dunsire" userId="89320f45fdc69f41" providerId="LiveId" clId="{B0EA3DE1-2C67-47CE-BEED-198317041275}" dt="2024-02-06T09:40:58.164" v="1089" actId="165"/>
          <ac:spMkLst>
            <pc:docMk/>
            <pc:sldMk cId="2760863698" sldId="275"/>
            <ac:spMk id="19" creationId="{ED3B1F6D-50CB-3478-C447-FD5581D227C3}"/>
          </ac:spMkLst>
        </pc:spChg>
        <pc:spChg chg="mod topLvl">
          <ac:chgData name="Gordon Dunsire" userId="89320f45fdc69f41" providerId="LiveId" clId="{B0EA3DE1-2C67-47CE-BEED-198317041275}" dt="2024-02-06T09:47:52.781" v="1125" actId="552"/>
          <ac:spMkLst>
            <pc:docMk/>
            <pc:sldMk cId="2760863698" sldId="275"/>
            <ac:spMk id="20" creationId="{5B83AC9A-07D4-2825-2D5E-E5377067482A}"/>
          </ac:spMkLst>
        </pc:spChg>
        <pc:spChg chg="mod topLvl">
          <ac:chgData name="Gordon Dunsire" userId="89320f45fdc69f41" providerId="LiveId" clId="{B0EA3DE1-2C67-47CE-BEED-198317041275}" dt="2024-02-06T09:47:52.781" v="1125" actId="552"/>
          <ac:spMkLst>
            <pc:docMk/>
            <pc:sldMk cId="2760863698" sldId="275"/>
            <ac:spMk id="22" creationId="{9EB7A857-0EB4-0507-AE12-B7EBB22D6B00}"/>
          </ac:spMkLst>
        </pc:spChg>
        <pc:spChg chg="mod topLvl">
          <ac:chgData name="Gordon Dunsire" userId="89320f45fdc69f41" providerId="LiveId" clId="{B0EA3DE1-2C67-47CE-BEED-198317041275}" dt="2024-02-06T09:45:14.077" v="1109" actId="1076"/>
          <ac:spMkLst>
            <pc:docMk/>
            <pc:sldMk cId="2760863698" sldId="275"/>
            <ac:spMk id="24" creationId="{6835A2DB-22DA-3B4E-4F87-3A1B69C9973F}"/>
          </ac:spMkLst>
        </pc:spChg>
        <pc:spChg chg="mod topLvl">
          <ac:chgData name="Gordon Dunsire" userId="89320f45fdc69f41" providerId="LiveId" clId="{B0EA3DE1-2C67-47CE-BEED-198317041275}" dt="2024-02-06T09:40:58.164" v="1089" actId="165"/>
          <ac:spMkLst>
            <pc:docMk/>
            <pc:sldMk cId="2760863698" sldId="275"/>
            <ac:spMk id="25" creationId="{504A451C-6ABA-0A9C-7746-C26EFA01653B}"/>
          </ac:spMkLst>
        </pc:spChg>
        <pc:spChg chg="mod topLvl">
          <ac:chgData name="Gordon Dunsire" userId="89320f45fdc69f41" providerId="LiveId" clId="{B0EA3DE1-2C67-47CE-BEED-198317041275}" dt="2024-02-06T09:40:58.164" v="1089" actId="165"/>
          <ac:spMkLst>
            <pc:docMk/>
            <pc:sldMk cId="2760863698" sldId="275"/>
            <ac:spMk id="27" creationId="{AF978D95-17AA-3D7D-6D3F-4137A996681A}"/>
          </ac:spMkLst>
        </pc:spChg>
        <pc:spChg chg="mod topLvl">
          <ac:chgData name="Gordon Dunsire" userId="89320f45fdc69f41" providerId="LiveId" clId="{B0EA3DE1-2C67-47CE-BEED-198317041275}" dt="2024-02-06T09:47:52.781" v="1125" actId="552"/>
          <ac:spMkLst>
            <pc:docMk/>
            <pc:sldMk cId="2760863698" sldId="275"/>
            <ac:spMk id="29" creationId="{A60F0FB2-E6D3-8EE6-17C9-ABC9A5A25F6C}"/>
          </ac:spMkLst>
        </pc:spChg>
        <pc:spChg chg="mod topLvl">
          <ac:chgData name="Gordon Dunsire" userId="89320f45fdc69f41" providerId="LiveId" clId="{B0EA3DE1-2C67-47CE-BEED-198317041275}" dt="2024-02-06T09:45:14.077" v="1109" actId="1076"/>
          <ac:spMkLst>
            <pc:docMk/>
            <pc:sldMk cId="2760863698" sldId="275"/>
            <ac:spMk id="31" creationId="{8731DA13-3B9B-4476-FE6E-923C1BB98080}"/>
          </ac:spMkLst>
        </pc:spChg>
        <pc:spChg chg="mod topLvl">
          <ac:chgData name="Gordon Dunsire" userId="89320f45fdc69f41" providerId="LiveId" clId="{B0EA3DE1-2C67-47CE-BEED-198317041275}" dt="2024-02-06T09:40:58.164" v="1089" actId="165"/>
          <ac:spMkLst>
            <pc:docMk/>
            <pc:sldMk cId="2760863698" sldId="275"/>
            <ac:spMk id="32" creationId="{02F727FB-5B3F-7F91-55CC-05B9FA86D3A3}"/>
          </ac:spMkLst>
        </pc:spChg>
        <pc:spChg chg="mod topLvl">
          <ac:chgData name="Gordon Dunsire" userId="89320f45fdc69f41" providerId="LiveId" clId="{B0EA3DE1-2C67-47CE-BEED-198317041275}" dt="2024-02-06T09:40:58.164" v="1089" actId="165"/>
          <ac:spMkLst>
            <pc:docMk/>
            <pc:sldMk cId="2760863698" sldId="275"/>
            <ac:spMk id="33" creationId="{B64367F4-27E2-E7DB-0C3F-2ECF6F821556}"/>
          </ac:spMkLst>
        </pc:spChg>
        <pc:grpChg chg="add del mod">
          <ac:chgData name="Gordon Dunsire" userId="89320f45fdc69f41" providerId="LiveId" clId="{B0EA3DE1-2C67-47CE-BEED-198317041275}" dt="2024-02-06T09:40:58.164" v="1089" actId="165"/>
          <ac:grpSpMkLst>
            <pc:docMk/>
            <pc:sldMk cId="2760863698" sldId="275"/>
            <ac:grpSpMk id="3" creationId="{1FEBC0BB-0FD1-4237-0327-312A5E9B3696}"/>
          </ac:grpSpMkLst>
        </pc:grpChg>
        <pc:cxnChg chg="mod topLvl">
          <ac:chgData name="Gordon Dunsire" userId="89320f45fdc69f41" providerId="LiveId" clId="{B0EA3DE1-2C67-47CE-BEED-198317041275}" dt="2024-02-06T09:47:52.781" v="1125" actId="552"/>
          <ac:cxnSpMkLst>
            <pc:docMk/>
            <pc:sldMk cId="2760863698" sldId="275"/>
            <ac:cxnSpMk id="5" creationId="{952FE2EE-D07A-BD7F-7279-A779C6C20B0F}"/>
          </ac:cxnSpMkLst>
        </pc:cxnChg>
        <pc:cxnChg chg="mod topLvl">
          <ac:chgData name="Gordon Dunsire" userId="89320f45fdc69f41" providerId="LiveId" clId="{B0EA3DE1-2C67-47CE-BEED-198317041275}" dt="2024-02-06T09:47:52.781" v="1125" actId="552"/>
          <ac:cxnSpMkLst>
            <pc:docMk/>
            <pc:sldMk cId="2760863698" sldId="275"/>
            <ac:cxnSpMk id="6" creationId="{DE061C7B-DDAC-FB2A-4E8E-0B58D442BACC}"/>
          </ac:cxnSpMkLst>
        </pc:cxnChg>
        <pc:cxnChg chg="mod topLvl">
          <ac:chgData name="Gordon Dunsire" userId="89320f45fdc69f41" providerId="LiveId" clId="{B0EA3DE1-2C67-47CE-BEED-198317041275}" dt="2024-02-06T09:47:52.781" v="1125" actId="552"/>
          <ac:cxnSpMkLst>
            <pc:docMk/>
            <pc:sldMk cId="2760863698" sldId="275"/>
            <ac:cxnSpMk id="7" creationId="{E3972FC8-0003-DF85-BE6C-68346D1CEE7E}"/>
          </ac:cxnSpMkLst>
        </pc:cxnChg>
        <pc:cxnChg chg="mod topLvl">
          <ac:chgData name="Gordon Dunsire" userId="89320f45fdc69f41" providerId="LiveId" clId="{B0EA3DE1-2C67-47CE-BEED-198317041275}" dt="2024-02-06T09:40:58.164" v="1089" actId="165"/>
          <ac:cxnSpMkLst>
            <pc:docMk/>
            <pc:sldMk cId="2760863698" sldId="275"/>
            <ac:cxnSpMk id="14" creationId="{9B3176A0-F25F-C318-5E29-05FFF613F97D}"/>
          </ac:cxnSpMkLst>
        </pc:cxnChg>
        <pc:cxnChg chg="mod topLvl">
          <ac:chgData name="Gordon Dunsire" userId="89320f45fdc69f41" providerId="LiveId" clId="{B0EA3DE1-2C67-47CE-BEED-198317041275}" dt="2024-02-06T09:47:52.781" v="1125" actId="552"/>
          <ac:cxnSpMkLst>
            <pc:docMk/>
            <pc:sldMk cId="2760863698" sldId="275"/>
            <ac:cxnSpMk id="16" creationId="{F18C5501-8292-C89E-D634-31D0478FF07F}"/>
          </ac:cxnSpMkLst>
        </pc:cxnChg>
        <pc:cxnChg chg="mod topLvl">
          <ac:chgData name="Gordon Dunsire" userId="89320f45fdc69f41" providerId="LiveId" clId="{B0EA3DE1-2C67-47CE-BEED-198317041275}" dt="2024-02-06T09:47:52.781" v="1125" actId="552"/>
          <ac:cxnSpMkLst>
            <pc:docMk/>
            <pc:sldMk cId="2760863698" sldId="275"/>
            <ac:cxnSpMk id="21" creationId="{6335685B-BE6B-F370-BDBB-2D9C9CF9E0C2}"/>
          </ac:cxnSpMkLst>
        </pc:cxnChg>
        <pc:cxnChg chg="mod topLvl">
          <ac:chgData name="Gordon Dunsire" userId="89320f45fdc69f41" providerId="LiveId" clId="{B0EA3DE1-2C67-47CE-BEED-198317041275}" dt="2024-02-12T11:01:59.114" v="13075" actId="14100"/>
          <ac:cxnSpMkLst>
            <pc:docMk/>
            <pc:sldMk cId="2760863698" sldId="275"/>
            <ac:cxnSpMk id="23" creationId="{74EF008D-1289-74A0-1527-5D59CCC67BD7}"/>
          </ac:cxnSpMkLst>
        </pc:cxnChg>
        <pc:cxnChg chg="mod topLvl">
          <ac:chgData name="Gordon Dunsire" userId="89320f45fdc69f41" providerId="LiveId" clId="{B0EA3DE1-2C67-47CE-BEED-198317041275}" dt="2024-02-06T09:40:58.164" v="1089" actId="165"/>
          <ac:cxnSpMkLst>
            <pc:docMk/>
            <pc:sldMk cId="2760863698" sldId="275"/>
            <ac:cxnSpMk id="26" creationId="{9602C2A0-BFC4-0DEF-692B-372653932F22}"/>
          </ac:cxnSpMkLst>
        </pc:cxnChg>
        <pc:cxnChg chg="mod topLvl">
          <ac:chgData name="Gordon Dunsire" userId="89320f45fdc69f41" providerId="LiveId" clId="{B0EA3DE1-2C67-47CE-BEED-198317041275}" dt="2024-02-06T09:40:58.164" v="1089" actId="165"/>
          <ac:cxnSpMkLst>
            <pc:docMk/>
            <pc:sldMk cId="2760863698" sldId="275"/>
            <ac:cxnSpMk id="28" creationId="{F3E0DBED-0D1A-AE3E-7DD6-DCE0B0C2AC8C}"/>
          </ac:cxnSpMkLst>
        </pc:cxnChg>
        <pc:cxnChg chg="mod topLvl">
          <ac:chgData name="Gordon Dunsire" userId="89320f45fdc69f41" providerId="LiveId" clId="{B0EA3DE1-2C67-47CE-BEED-198317041275}" dt="2024-02-12T11:01:34.270" v="13074" actId="14100"/>
          <ac:cxnSpMkLst>
            <pc:docMk/>
            <pc:sldMk cId="2760863698" sldId="275"/>
            <ac:cxnSpMk id="30" creationId="{51A8CD97-80F2-86CD-B70E-8DE0310AE035}"/>
          </ac:cxnSpMkLst>
        </pc:cxnChg>
      </pc:sldChg>
      <pc:sldChg chg="addSp delSp modSp add mod modAnim modNotesTx">
        <pc:chgData name="Gordon Dunsire" userId="89320f45fdc69f41" providerId="LiveId" clId="{B0EA3DE1-2C67-47CE-BEED-198317041275}" dt="2024-02-12T10:09:25.442" v="9403" actId="20577"/>
        <pc:sldMkLst>
          <pc:docMk/>
          <pc:sldMk cId="3610314286" sldId="276"/>
        </pc:sldMkLst>
        <pc:spChg chg="mod">
          <ac:chgData name="Gordon Dunsire" userId="89320f45fdc69f41" providerId="LiveId" clId="{B0EA3DE1-2C67-47CE-BEED-198317041275}" dt="2024-02-05T11:47:20.723" v="426" actId="20577"/>
          <ac:spMkLst>
            <pc:docMk/>
            <pc:sldMk cId="3610314286" sldId="276"/>
            <ac:spMk id="2" creationId="{86D51B32-E6E6-40E5-4102-5A29B0E73CD4}"/>
          </ac:spMkLst>
        </pc:spChg>
        <pc:spChg chg="add mod">
          <ac:chgData name="Gordon Dunsire" userId="89320f45fdc69f41" providerId="LiveId" clId="{B0EA3DE1-2C67-47CE-BEED-198317041275}" dt="2024-02-05T12:08:43.335" v="829" actId="120"/>
          <ac:spMkLst>
            <pc:docMk/>
            <pc:sldMk cId="3610314286" sldId="276"/>
            <ac:spMk id="4" creationId="{2A00DC19-B655-6F32-31A5-04F1328A15B5}"/>
          </ac:spMkLst>
        </pc:spChg>
        <pc:spChg chg="add mod">
          <ac:chgData name="Gordon Dunsire" userId="89320f45fdc69f41" providerId="LiveId" clId="{B0EA3DE1-2C67-47CE-BEED-198317041275}" dt="2024-02-05T12:08:43.335" v="829" actId="120"/>
          <ac:spMkLst>
            <pc:docMk/>
            <pc:sldMk cId="3610314286" sldId="276"/>
            <ac:spMk id="5" creationId="{B5358D66-59E5-9A7C-5C73-6704003CF546}"/>
          </ac:spMkLst>
        </pc:spChg>
        <pc:spChg chg="add mod">
          <ac:chgData name="Gordon Dunsire" userId="89320f45fdc69f41" providerId="LiveId" clId="{B0EA3DE1-2C67-47CE-BEED-198317041275}" dt="2024-02-05T11:47:56.904" v="427"/>
          <ac:spMkLst>
            <pc:docMk/>
            <pc:sldMk cId="3610314286" sldId="276"/>
            <ac:spMk id="6" creationId="{04DE3A86-F3EA-08C3-0816-33F7015BFD41}"/>
          </ac:spMkLst>
        </pc:spChg>
        <pc:spChg chg="add mod">
          <ac:chgData name="Gordon Dunsire" userId="89320f45fdc69f41" providerId="LiveId" clId="{B0EA3DE1-2C67-47CE-BEED-198317041275}" dt="2024-02-05T12:08:43.335" v="829" actId="120"/>
          <ac:spMkLst>
            <pc:docMk/>
            <pc:sldMk cId="3610314286" sldId="276"/>
            <ac:spMk id="7" creationId="{FE1C0ACD-338F-ECB6-57AE-BBBCB74FBC65}"/>
          </ac:spMkLst>
        </pc:spChg>
        <pc:spChg chg="add del mod">
          <ac:chgData name="Gordon Dunsire" userId="89320f45fdc69f41" providerId="LiveId" clId="{B0EA3DE1-2C67-47CE-BEED-198317041275}" dt="2024-02-05T12:03:31.512" v="743" actId="478"/>
          <ac:spMkLst>
            <pc:docMk/>
            <pc:sldMk cId="3610314286" sldId="276"/>
            <ac:spMk id="8" creationId="{CAD9F001-0E8C-B4A8-B30A-548D6D6F48C4}"/>
          </ac:spMkLst>
        </pc:spChg>
        <pc:spChg chg="add mod">
          <ac:chgData name="Gordon Dunsire" userId="89320f45fdc69f41" providerId="LiveId" clId="{B0EA3DE1-2C67-47CE-BEED-198317041275}" dt="2024-02-05T12:08:43.335" v="829" actId="120"/>
          <ac:spMkLst>
            <pc:docMk/>
            <pc:sldMk cId="3610314286" sldId="276"/>
            <ac:spMk id="9" creationId="{F3BC1136-23E0-8111-9B0D-8AEC0942D559}"/>
          </ac:spMkLst>
        </pc:spChg>
        <pc:spChg chg="add mod">
          <ac:chgData name="Gordon Dunsire" userId="89320f45fdc69f41" providerId="LiveId" clId="{B0EA3DE1-2C67-47CE-BEED-198317041275}" dt="2024-02-05T12:08:43.335" v="829" actId="120"/>
          <ac:spMkLst>
            <pc:docMk/>
            <pc:sldMk cId="3610314286" sldId="276"/>
            <ac:spMk id="10" creationId="{05E75761-5E1D-8A7A-F2DB-872101853770}"/>
          </ac:spMkLst>
        </pc:spChg>
        <pc:spChg chg="add mod">
          <ac:chgData name="Gordon Dunsire" userId="89320f45fdc69f41" providerId="LiveId" clId="{B0EA3DE1-2C67-47CE-BEED-198317041275}" dt="2024-02-05T12:08:43.335" v="829" actId="120"/>
          <ac:spMkLst>
            <pc:docMk/>
            <pc:sldMk cId="3610314286" sldId="276"/>
            <ac:spMk id="11" creationId="{87ADBC8A-5489-1B34-4158-775529107DCD}"/>
          </ac:spMkLst>
        </pc:spChg>
        <pc:spChg chg="add mod">
          <ac:chgData name="Gordon Dunsire" userId="89320f45fdc69f41" providerId="LiveId" clId="{B0EA3DE1-2C67-47CE-BEED-198317041275}" dt="2024-02-05T12:06:21.800" v="755" actId="1076"/>
          <ac:spMkLst>
            <pc:docMk/>
            <pc:sldMk cId="3610314286" sldId="276"/>
            <ac:spMk id="19" creationId="{A9B0B262-7183-3F42-27D6-654C5BF814BE}"/>
          </ac:spMkLst>
        </pc:spChg>
        <pc:spChg chg="add mod">
          <ac:chgData name="Gordon Dunsire" userId="89320f45fdc69f41" providerId="LiveId" clId="{B0EA3DE1-2C67-47CE-BEED-198317041275}" dt="2024-02-05T12:08:43.335" v="829" actId="120"/>
          <ac:spMkLst>
            <pc:docMk/>
            <pc:sldMk cId="3610314286" sldId="276"/>
            <ac:spMk id="20" creationId="{CEB16D94-0421-CCCC-5390-2C0C481C3869}"/>
          </ac:spMkLst>
        </pc:spChg>
        <pc:spChg chg="add del">
          <ac:chgData name="Gordon Dunsire" userId="89320f45fdc69f41" providerId="LiveId" clId="{B0EA3DE1-2C67-47CE-BEED-198317041275}" dt="2024-02-05T12:06:59.095" v="757" actId="22"/>
          <ac:spMkLst>
            <pc:docMk/>
            <pc:sldMk cId="3610314286" sldId="276"/>
            <ac:spMk id="32" creationId="{BB38401C-2999-FA87-287F-387851763107}"/>
          </ac:spMkLst>
        </pc:spChg>
        <pc:spChg chg="add mod">
          <ac:chgData name="Gordon Dunsire" userId="89320f45fdc69f41" providerId="LiveId" clId="{B0EA3DE1-2C67-47CE-BEED-198317041275}" dt="2024-02-05T12:09:06.670" v="830" actId="1076"/>
          <ac:spMkLst>
            <pc:docMk/>
            <pc:sldMk cId="3610314286" sldId="276"/>
            <ac:spMk id="33" creationId="{42D8EECF-B5FB-106E-C009-75333DA50967}"/>
          </ac:spMkLst>
        </pc:spChg>
        <pc:cxnChg chg="add mod">
          <ac:chgData name="Gordon Dunsire" userId="89320f45fdc69f41" providerId="LiveId" clId="{B0EA3DE1-2C67-47CE-BEED-198317041275}" dt="2024-02-05T12:06:06.506" v="754" actId="1076"/>
          <ac:cxnSpMkLst>
            <pc:docMk/>
            <pc:sldMk cId="3610314286" sldId="276"/>
            <ac:cxnSpMk id="3" creationId="{8B0F4E9E-3F79-5F62-215C-909577A847AD}"/>
          </ac:cxnSpMkLst>
        </pc:cxnChg>
        <pc:cxnChg chg="add del mod">
          <ac:chgData name="Gordon Dunsire" userId="89320f45fdc69f41" providerId="LiveId" clId="{B0EA3DE1-2C67-47CE-BEED-198317041275}" dt="2024-02-05T12:03:40.678" v="744" actId="478"/>
          <ac:cxnSpMkLst>
            <pc:docMk/>
            <pc:sldMk cId="3610314286" sldId="276"/>
            <ac:cxnSpMk id="12" creationId="{CB7DA837-48A9-6583-72DC-D8BA6EC9979C}"/>
          </ac:cxnSpMkLst>
        </pc:cxnChg>
        <pc:cxnChg chg="add mod">
          <ac:chgData name="Gordon Dunsire" userId="89320f45fdc69f41" providerId="LiveId" clId="{B0EA3DE1-2C67-47CE-BEED-198317041275}" dt="2024-02-05T12:06:06.506" v="754" actId="1076"/>
          <ac:cxnSpMkLst>
            <pc:docMk/>
            <pc:sldMk cId="3610314286" sldId="276"/>
            <ac:cxnSpMk id="13" creationId="{49DDD255-5B6E-EC9D-E4A9-253166BA0EBD}"/>
          </ac:cxnSpMkLst>
        </pc:cxnChg>
        <pc:cxnChg chg="add mod">
          <ac:chgData name="Gordon Dunsire" userId="89320f45fdc69f41" providerId="LiveId" clId="{B0EA3DE1-2C67-47CE-BEED-198317041275}" dt="2024-02-05T12:06:06.506" v="754" actId="1076"/>
          <ac:cxnSpMkLst>
            <pc:docMk/>
            <pc:sldMk cId="3610314286" sldId="276"/>
            <ac:cxnSpMk id="14" creationId="{501CBC19-8C0A-9D41-EBB3-3BBC8EB00E31}"/>
          </ac:cxnSpMkLst>
        </pc:cxnChg>
        <pc:cxnChg chg="add mod">
          <ac:chgData name="Gordon Dunsire" userId="89320f45fdc69f41" providerId="LiveId" clId="{B0EA3DE1-2C67-47CE-BEED-198317041275}" dt="2024-02-05T12:06:06.506" v="754" actId="1076"/>
          <ac:cxnSpMkLst>
            <pc:docMk/>
            <pc:sldMk cId="3610314286" sldId="276"/>
            <ac:cxnSpMk id="15" creationId="{C12D3816-489B-36CD-AE3F-6D5B3D9DA3B4}"/>
          </ac:cxnSpMkLst>
        </pc:cxnChg>
        <pc:cxnChg chg="add mod">
          <ac:chgData name="Gordon Dunsire" userId="89320f45fdc69f41" providerId="LiveId" clId="{B0EA3DE1-2C67-47CE-BEED-198317041275}" dt="2024-02-05T12:06:06.506" v="754" actId="1076"/>
          <ac:cxnSpMkLst>
            <pc:docMk/>
            <pc:sldMk cId="3610314286" sldId="276"/>
            <ac:cxnSpMk id="16" creationId="{0C672A3C-D944-D962-FB7F-627FD7D12E82}"/>
          </ac:cxnSpMkLst>
        </pc:cxnChg>
        <pc:cxnChg chg="add mod">
          <ac:chgData name="Gordon Dunsire" userId="89320f45fdc69f41" providerId="LiveId" clId="{B0EA3DE1-2C67-47CE-BEED-198317041275}" dt="2024-02-05T12:06:06.506" v="754" actId="1076"/>
          <ac:cxnSpMkLst>
            <pc:docMk/>
            <pc:sldMk cId="3610314286" sldId="276"/>
            <ac:cxnSpMk id="17" creationId="{97FD048D-0172-AF28-DAE3-AA15F7ADE17F}"/>
          </ac:cxnSpMkLst>
        </pc:cxnChg>
        <pc:cxnChg chg="add mod">
          <ac:chgData name="Gordon Dunsire" userId="89320f45fdc69f41" providerId="LiveId" clId="{B0EA3DE1-2C67-47CE-BEED-198317041275}" dt="2024-02-05T12:06:06.506" v="754" actId="1076"/>
          <ac:cxnSpMkLst>
            <pc:docMk/>
            <pc:sldMk cId="3610314286" sldId="276"/>
            <ac:cxnSpMk id="18" creationId="{F3606376-2B92-D0BA-08F6-27D51CCC788A}"/>
          </ac:cxnSpMkLst>
        </pc:cxnChg>
      </pc:sldChg>
      <pc:sldChg chg="addSp delSp modSp add mod delAnim modAnim modNotesTx">
        <pc:chgData name="Gordon Dunsire" userId="89320f45fdc69f41" providerId="LiveId" clId="{B0EA3DE1-2C67-47CE-BEED-198317041275}" dt="2024-02-12T11:00:55.798" v="13073" actId="20577"/>
        <pc:sldMkLst>
          <pc:docMk/>
          <pc:sldMk cId="3006219413" sldId="277"/>
        </pc:sldMkLst>
        <pc:spChg chg="mod">
          <ac:chgData name="Gordon Dunsire" userId="89320f45fdc69f41" providerId="LiveId" clId="{B0EA3DE1-2C67-47CE-BEED-198317041275}" dt="2024-02-06T09:50:36.153" v="1149" actId="6549"/>
          <ac:spMkLst>
            <pc:docMk/>
            <pc:sldMk cId="3006219413" sldId="277"/>
            <ac:spMk id="2" creationId="{531583AA-7CA2-7C84-029B-B367F455DC1B}"/>
          </ac:spMkLst>
        </pc:spChg>
        <pc:spChg chg="del">
          <ac:chgData name="Gordon Dunsire" userId="89320f45fdc69f41" providerId="LiveId" clId="{B0EA3DE1-2C67-47CE-BEED-198317041275}" dt="2024-02-06T09:49:17.507" v="1127" actId="478"/>
          <ac:spMkLst>
            <pc:docMk/>
            <pc:sldMk cId="3006219413" sldId="277"/>
            <ac:spMk id="4" creationId="{AB22F061-AB3C-98B7-1224-7D6B21F742C0}"/>
          </ac:spMkLst>
        </pc:spChg>
        <pc:spChg chg="del">
          <ac:chgData name="Gordon Dunsire" userId="89320f45fdc69f41" providerId="LiveId" clId="{B0EA3DE1-2C67-47CE-BEED-198317041275}" dt="2024-02-06T09:49:17.507" v="1127" actId="478"/>
          <ac:spMkLst>
            <pc:docMk/>
            <pc:sldMk cId="3006219413" sldId="277"/>
            <ac:spMk id="5" creationId="{4F30BDDA-AFAB-E24C-AA1D-96FBA9C12802}"/>
          </ac:spMkLst>
        </pc:spChg>
        <pc:spChg chg="del">
          <ac:chgData name="Gordon Dunsire" userId="89320f45fdc69f41" providerId="LiveId" clId="{B0EA3DE1-2C67-47CE-BEED-198317041275}" dt="2024-02-06T09:49:17.507" v="1127" actId="478"/>
          <ac:spMkLst>
            <pc:docMk/>
            <pc:sldMk cId="3006219413" sldId="277"/>
            <ac:spMk id="6" creationId="{7353F756-BC69-EBDF-6B3A-01D775F1C26E}"/>
          </ac:spMkLst>
        </pc:spChg>
        <pc:spChg chg="del">
          <ac:chgData name="Gordon Dunsire" userId="89320f45fdc69f41" providerId="LiveId" clId="{B0EA3DE1-2C67-47CE-BEED-198317041275}" dt="2024-02-06T09:49:17.507" v="1127" actId="478"/>
          <ac:spMkLst>
            <pc:docMk/>
            <pc:sldMk cId="3006219413" sldId="277"/>
            <ac:spMk id="9" creationId="{BA085C7B-666B-89A1-387D-0F7DC5DD5CF6}"/>
          </ac:spMkLst>
        </pc:spChg>
        <pc:spChg chg="del">
          <ac:chgData name="Gordon Dunsire" userId="89320f45fdc69f41" providerId="LiveId" clId="{B0EA3DE1-2C67-47CE-BEED-198317041275}" dt="2024-02-06T09:49:17.507" v="1127" actId="478"/>
          <ac:spMkLst>
            <pc:docMk/>
            <pc:sldMk cId="3006219413" sldId="277"/>
            <ac:spMk id="10" creationId="{747CE714-1CAF-02FA-1B4F-AED4D9C847F3}"/>
          </ac:spMkLst>
        </pc:spChg>
        <pc:spChg chg="del">
          <ac:chgData name="Gordon Dunsire" userId="89320f45fdc69f41" providerId="LiveId" clId="{B0EA3DE1-2C67-47CE-BEED-198317041275}" dt="2024-02-06T09:49:17.507" v="1127" actId="478"/>
          <ac:spMkLst>
            <pc:docMk/>
            <pc:sldMk cId="3006219413" sldId="277"/>
            <ac:spMk id="11" creationId="{4F2F9F6F-65C9-C66D-90A0-58245FCF1DB8}"/>
          </ac:spMkLst>
        </pc:spChg>
        <pc:spChg chg="del">
          <ac:chgData name="Gordon Dunsire" userId="89320f45fdc69f41" providerId="LiveId" clId="{B0EA3DE1-2C67-47CE-BEED-198317041275}" dt="2024-02-06T09:49:17.507" v="1127" actId="478"/>
          <ac:spMkLst>
            <pc:docMk/>
            <pc:sldMk cId="3006219413" sldId="277"/>
            <ac:spMk id="12" creationId="{1ED9A67A-B702-DA46-569D-67674731EA8E}"/>
          </ac:spMkLst>
        </pc:spChg>
        <pc:spChg chg="del">
          <ac:chgData name="Gordon Dunsire" userId="89320f45fdc69f41" providerId="LiveId" clId="{B0EA3DE1-2C67-47CE-BEED-198317041275}" dt="2024-02-06T09:49:17.507" v="1127" actId="478"/>
          <ac:spMkLst>
            <pc:docMk/>
            <pc:sldMk cId="3006219413" sldId="277"/>
            <ac:spMk id="13" creationId="{FD0A62EE-C01C-AA22-3CDE-380A700DB805}"/>
          </ac:spMkLst>
        </pc:spChg>
        <pc:spChg chg="del">
          <ac:chgData name="Gordon Dunsire" userId="89320f45fdc69f41" providerId="LiveId" clId="{B0EA3DE1-2C67-47CE-BEED-198317041275}" dt="2024-02-06T09:49:17.507" v="1127" actId="478"/>
          <ac:spMkLst>
            <pc:docMk/>
            <pc:sldMk cId="3006219413" sldId="277"/>
            <ac:spMk id="14" creationId="{36C861AD-5497-8414-59E4-30EA66A09552}"/>
          </ac:spMkLst>
        </pc:spChg>
        <pc:spChg chg="del">
          <ac:chgData name="Gordon Dunsire" userId="89320f45fdc69f41" providerId="LiveId" clId="{B0EA3DE1-2C67-47CE-BEED-198317041275}" dt="2024-02-06T09:49:17.507" v="1127" actId="478"/>
          <ac:spMkLst>
            <pc:docMk/>
            <pc:sldMk cId="3006219413" sldId="277"/>
            <ac:spMk id="15" creationId="{1452177D-31C8-F967-2350-ED2E35FEC859}"/>
          </ac:spMkLst>
        </pc:spChg>
        <pc:spChg chg="del">
          <ac:chgData name="Gordon Dunsire" userId="89320f45fdc69f41" providerId="LiveId" clId="{B0EA3DE1-2C67-47CE-BEED-198317041275}" dt="2024-02-06T09:49:17.507" v="1127" actId="478"/>
          <ac:spMkLst>
            <pc:docMk/>
            <pc:sldMk cId="3006219413" sldId="277"/>
            <ac:spMk id="16" creationId="{B11B990B-D11B-4C0F-6CC7-70E7126822C1}"/>
          </ac:spMkLst>
        </pc:spChg>
        <pc:spChg chg="mod topLvl">
          <ac:chgData name="Gordon Dunsire" userId="89320f45fdc69f41" providerId="LiveId" clId="{B0EA3DE1-2C67-47CE-BEED-198317041275}" dt="2024-02-06T09:50:16.707" v="1138" actId="165"/>
          <ac:spMkLst>
            <pc:docMk/>
            <pc:sldMk cId="3006219413" sldId="277"/>
            <ac:spMk id="20" creationId="{D4263699-9382-0C96-F3FB-A719AA9A9458}"/>
          </ac:spMkLst>
        </pc:spChg>
        <pc:spChg chg="mod topLvl">
          <ac:chgData name="Gordon Dunsire" userId="89320f45fdc69f41" providerId="LiveId" clId="{B0EA3DE1-2C67-47CE-BEED-198317041275}" dt="2024-02-06T09:50:16.707" v="1138" actId="165"/>
          <ac:spMkLst>
            <pc:docMk/>
            <pc:sldMk cId="3006219413" sldId="277"/>
            <ac:spMk id="21" creationId="{FFAABD6B-9FFD-783B-C32F-FE403D7E6394}"/>
          </ac:spMkLst>
        </pc:spChg>
        <pc:spChg chg="mod topLvl">
          <ac:chgData name="Gordon Dunsire" userId="89320f45fdc69f41" providerId="LiveId" clId="{B0EA3DE1-2C67-47CE-BEED-198317041275}" dt="2024-02-06T09:50:16.707" v="1138" actId="165"/>
          <ac:spMkLst>
            <pc:docMk/>
            <pc:sldMk cId="3006219413" sldId="277"/>
            <ac:spMk id="24" creationId="{C891DB9E-C4ED-34D2-245C-5CF7295499C3}"/>
          </ac:spMkLst>
        </pc:spChg>
        <pc:spChg chg="mod topLvl">
          <ac:chgData name="Gordon Dunsire" userId="89320f45fdc69f41" providerId="LiveId" clId="{B0EA3DE1-2C67-47CE-BEED-198317041275}" dt="2024-02-06T09:50:16.707" v="1138" actId="165"/>
          <ac:spMkLst>
            <pc:docMk/>
            <pc:sldMk cId="3006219413" sldId="277"/>
            <ac:spMk id="25" creationId="{CD843659-1B6F-AAE3-01D9-1E3E80FC0C77}"/>
          </ac:spMkLst>
        </pc:spChg>
        <pc:spChg chg="mod topLvl">
          <ac:chgData name="Gordon Dunsire" userId="89320f45fdc69f41" providerId="LiveId" clId="{B0EA3DE1-2C67-47CE-BEED-198317041275}" dt="2024-02-06T09:50:16.707" v="1138" actId="165"/>
          <ac:spMkLst>
            <pc:docMk/>
            <pc:sldMk cId="3006219413" sldId="277"/>
            <ac:spMk id="27" creationId="{66B05D14-4C5C-7023-3200-D12321590906}"/>
          </ac:spMkLst>
        </pc:spChg>
        <pc:spChg chg="mod topLvl">
          <ac:chgData name="Gordon Dunsire" userId="89320f45fdc69f41" providerId="LiveId" clId="{B0EA3DE1-2C67-47CE-BEED-198317041275}" dt="2024-02-06T09:50:16.707" v="1138" actId="165"/>
          <ac:spMkLst>
            <pc:docMk/>
            <pc:sldMk cId="3006219413" sldId="277"/>
            <ac:spMk id="28" creationId="{0B739B89-1267-7288-5659-F75262D1D261}"/>
          </ac:spMkLst>
        </pc:spChg>
        <pc:spChg chg="mod topLvl">
          <ac:chgData name="Gordon Dunsire" userId="89320f45fdc69f41" providerId="LiveId" clId="{B0EA3DE1-2C67-47CE-BEED-198317041275}" dt="2024-02-06T09:50:16.707" v="1138" actId="165"/>
          <ac:spMkLst>
            <pc:docMk/>
            <pc:sldMk cId="3006219413" sldId="277"/>
            <ac:spMk id="29" creationId="{33C48CB7-2799-A433-3829-2FB6B2FED74E}"/>
          </ac:spMkLst>
        </pc:spChg>
        <pc:spChg chg="mod topLvl">
          <ac:chgData name="Gordon Dunsire" userId="89320f45fdc69f41" providerId="LiveId" clId="{B0EA3DE1-2C67-47CE-BEED-198317041275}" dt="2024-02-06T09:50:16.707" v="1138" actId="165"/>
          <ac:spMkLst>
            <pc:docMk/>
            <pc:sldMk cId="3006219413" sldId="277"/>
            <ac:spMk id="31" creationId="{0018C928-38C3-8362-D9A2-D3D0CCCA7097}"/>
          </ac:spMkLst>
        </pc:spChg>
        <pc:spChg chg="mod topLvl">
          <ac:chgData name="Gordon Dunsire" userId="89320f45fdc69f41" providerId="LiveId" clId="{B0EA3DE1-2C67-47CE-BEED-198317041275}" dt="2024-02-06T09:50:16.707" v="1138" actId="165"/>
          <ac:spMkLst>
            <pc:docMk/>
            <pc:sldMk cId="3006219413" sldId="277"/>
            <ac:spMk id="32" creationId="{2A8E8BAC-EBD3-3D0F-9DDD-8748740ECE9D}"/>
          </ac:spMkLst>
        </pc:spChg>
        <pc:spChg chg="mod topLvl">
          <ac:chgData name="Gordon Dunsire" userId="89320f45fdc69f41" providerId="LiveId" clId="{B0EA3DE1-2C67-47CE-BEED-198317041275}" dt="2024-02-06T09:50:16.707" v="1138" actId="165"/>
          <ac:spMkLst>
            <pc:docMk/>
            <pc:sldMk cId="3006219413" sldId="277"/>
            <ac:spMk id="33" creationId="{9644621A-2A7F-21CC-AEEA-A6E5285E2D86}"/>
          </ac:spMkLst>
        </pc:spChg>
        <pc:grpChg chg="add del mod">
          <ac:chgData name="Gordon Dunsire" userId="89320f45fdc69f41" providerId="LiveId" clId="{B0EA3DE1-2C67-47CE-BEED-198317041275}" dt="2024-02-06T09:50:16.707" v="1138" actId="165"/>
          <ac:grpSpMkLst>
            <pc:docMk/>
            <pc:sldMk cId="3006219413" sldId="277"/>
            <ac:grpSpMk id="3" creationId="{872C6C5A-00B7-FEAC-C6CC-353E65248721}"/>
          </ac:grpSpMkLst>
        </pc:grpChg>
        <pc:cxnChg chg="del mod">
          <ac:chgData name="Gordon Dunsire" userId="89320f45fdc69f41" providerId="LiveId" clId="{B0EA3DE1-2C67-47CE-BEED-198317041275}" dt="2024-02-06T09:49:17.507" v="1127" actId="478"/>
          <ac:cxnSpMkLst>
            <pc:docMk/>
            <pc:sldMk cId="3006219413" sldId="277"/>
            <ac:cxnSpMk id="7" creationId="{4FC86F12-4B01-0429-614B-6985A6082019}"/>
          </ac:cxnSpMkLst>
        </pc:cxnChg>
        <pc:cxnChg chg="del mod">
          <ac:chgData name="Gordon Dunsire" userId="89320f45fdc69f41" providerId="LiveId" clId="{B0EA3DE1-2C67-47CE-BEED-198317041275}" dt="2024-02-06T09:49:17.507" v="1127" actId="478"/>
          <ac:cxnSpMkLst>
            <pc:docMk/>
            <pc:sldMk cId="3006219413" sldId="277"/>
            <ac:cxnSpMk id="8" creationId="{5D1B45CF-0993-289B-2A7A-B8ED2D4B8BA5}"/>
          </ac:cxnSpMkLst>
        </pc:cxnChg>
        <pc:cxnChg chg="del mod">
          <ac:chgData name="Gordon Dunsire" userId="89320f45fdc69f41" providerId="LiveId" clId="{B0EA3DE1-2C67-47CE-BEED-198317041275}" dt="2024-02-06T09:49:17.507" v="1127" actId="478"/>
          <ac:cxnSpMkLst>
            <pc:docMk/>
            <pc:sldMk cId="3006219413" sldId="277"/>
            <ac:cxnSpMk id="17" creationId="{1563CA81-E820-AE62-38C1-86A8016C7701}"/>
          </ac:cxnSpMkLst>
        </pc:cxnChg>
        <pc:cxnChg chg="del mod">
          <ac:chgData name="Gordon Dunsire" userId="89320f45fdc69f41" providerId="LiveId" clId="{B0EA3DE1-2C67-47CE-BEED-198317041275}" dt="2024-02-06T09:49:17.507" v="1127" actId="478"/>
          <ac:cxnSpMkLst>
            <pc:docMk/>
            <pc:sldMk cId="3006219413" sldId="277"/>
            <ac:cxnSpMk id="18" creationId="{35C17B01-2A1A-9434-0EE3-488D1724C520}"/>
          </ac:cxnSpMkLst>
        </pc:cxnChg>
        <pc:cxnChg chg="del mod">
          <ac:chgData name="Gordon Dunsire" userId="89320f45fdc69f41" providerId="LiveId" clId="{B0EA3DE1-2C67-47CE-BEED-198317041275}" dt="2024-02-06T09:49:17.507" v="1127" actId="478"/>
          <ac:cxnSpMkLst>
            <pc:docMk/>
            <pc:sldMk cId="3006219413" sldId="277"/>
            <ac:cxnSpMk id="19" creationId="{2F47C2A9-BBE2-AA7E-705D-52A3E49F34E4}"/>
          </ac:cxnSpMkLst>
        </pc:cxnChg>
        <pc:cxnChg chg="mod topLvl">
          <ac:chgData name="Gordon Dunsire" userId="89320f45fdc69f41" providerId="LiveId" clId="{B0EA3DE1-2C67-47CE-BEED-198317041275}" dt="2024-02-06T09:50:16.707" v="1138" actId="165"/>
          <ac:cxnSpMkLst>
            <pc:docMk/>
            <pc:sldMk cId="3006219413" sldId="277"/>
            <ac:cxnSpMk id="22" creationId="{999402DD-ECEF-ABD8-69C2-DBF54161F42D}"/>
          </ac:cxnSpMkLst>
        </pc:cxnChg>
        <pc:cxnChg chg="mod topLvl">
          <ac:chgData name="Gordon Dunsire" userId="89320f45fdc69f41" providerId="LiveId" clId="{B0EA3DE1-2C67-47CE-BEED-198317041275}" dt="2024-02-06T09:50:16.707" v="1138" actId="165"/>
          <ac:cxnSpMkLst>
            <pc:docMk/>
            <pc:sldMk cId="3006219413" sldId="277"/>
            <ac:cxnSpMk id="23" creationId="{1A25066D-2C58-99D9-7358-C75F2207E874}"/>
          </ac:cxnSpMkLst>
        </pc:cxnChg>
        <pc:cxnChg chg="mod topLvl">
          <ac:chgData name="Gordon Dunsire" userId="89320f45fdc69f41" providerId="LiveId" clId="{B0EA3DE1-2C67-47CE-BEED-198317041275}" dt="2024-02-06T09:50:16.707" v="1138" actId="165"/>
          <ac:cxnSpMkLst>
            <pc:docMk/>
            <pc:sldMk cId="3006219413" sldId="277"/>
            <ac:cxnSpMk id="26" creationId="{25C74BAD-167E-70EA-1915-73FA6CF0FE73}"/>
          </ac:cxnSpMkLst>
        </pc:cxnChg>
        <pc:cxnChg chg="mod topLvl">
          <ac:chgData name="Gordon Dunsire" userId="89320f45fdc69f41" providerId="LiveId" clId="{B0EA3DE1-2C67-47CE-BEED-198317041275}" dt="2024-02-06T09:50:16.707" v="1138" actId="165"/>
          <ac:cxnSpMkLst>
            <pc:docMk/>
            <pc:sldMk cId="3006219413" sldId="277"/>
            <ac:cxnSpMk id="30" creationId="{52D290B7-F24E-5410-F91A-3B55A306BE94}"/>
          </ac:cxnSpMkLst>
        </pc:cxnChg>
      </pc:sldChg>
      <pc:sldChg chg="addSp modSp new mod">
        <pc:chgData name="Gordon Dunsire" userId="89320f45fdc69f41" providerId="LiveId" clId="{B0EA3DE1-2C67-47CE-BEED-198317041275}" dt="2024-02-06T09:57:50.354" v="1181" actId="1076"/>
        <pc:sldMkLst>
          <pc:docMk/>
          <pc:sldMk cId="3247883074" sldId="278"/>
        </pc:sldMkLst>
        <pc:spChg chg="add mod">
          <ac:chgData name="Gordon Dunsire" userId="89320f45fdc69f41" providerId="LiveId" clId="{B0EA3DE1-2C67-47CE-BEED-198317041275}" dt="2024-02-06T09:57:50.354" v="1181" actId="1076"/>
          <ac:spMkLst>
            <pc:docMk/>
            <pc:sldMk cId="3247883074" sldId="278"/>
            <ac:spMk id="2" creationId="{A4D464A9-4B2C-8E35-6B90-F6AC1AD1AF94}"/>
          </ac:spMkLst>
        </pc:spChg>
      </pc:sldChg>
    </pc:docChg>
  </pc:docChgLst>
  <pc:docChgLst>
    <pc:chgData name="Gordon Dunsire" userId="89320f45fdc69f41" providerId="LiveId" clId="{774CDFCF-3222-4AFE-8BE8-8981E889F7FD}"/>
    <pc:docChg chg="undo custSel addSld delSld modSld">
      <pc:chgData name="Gordon Dunsire" userId="89320f45fdc69f41" providerId="LiveId" clId="{774CDFCF-3222-4AFE-8BE8-8981E889F7FD}" dt="2024-01-19T15:50:37.729" v="125" actId="478"/>
      <pc:docMkLst>
        <pc:docMk/>
      </pc:docMkLst>
      <pc:sldChg chg="del">
        <pc:chgData name="Gordon Dunsire" userId="89320f45fdc69f41" providerId="LiveId" clId="{774CDFCF-3222-4AFE-8BE8-8981E889F7FD}" dt="2024-01-19T15:15:02.327" v="0" actId="47"/>
        <pc:sldMkLst>
          <pc:docMk/>
          <pc:sldMk cId="3658991987" sldId="263"/>
        </pc:sldMkLst>
      </pc:sldChg>
      <pc:sldChg chg="addSp delSp modSp mod delAnim modAnim">
        <pc:chgData name="Gordon Dunsire" userId="89320f45fdc69f41" providerId="LiveId" clId="{774CDFCF-3222-4AFE-8BE8-8981E889F7FD}" dt="2024-01-19T15:50:09.369" v="123" actId="465"/>
        <pc:sldMkLst>
          <pc:docMk/>
          <pc:sldMk cId="3040046363" sldId="267"/>
        </pc:sldMkLst>
        <pc:spChg chg="mod">
          <ac:chgData name="Gordon Dunsire" userId="89320f45fdc69f41" providerId="LiveId" clId="{774CDFCF-3222-4AFE-8BE8-8981E889F7FD}" dt="2024-01-19T15:41:17.192" v="97" actId="20577"/>
          <ac:spMkLst>
            <pc:docMk/>
            <pc:sldMk cId="3040046363" sldId="267"/>
            <ac:spMk id="2" creationId="{3638AC45-3FBF-E1B9-2D1C-0686D3DBF4E0}"/>
          </ac:spMkLst>
        </pc:spChg>
        <pc:spChg chg="mod">
          <ac:chgData name="Gordon Dunsire" userId="89320f45fdc69f41" providerId="LiveId" clId="{774CDFCF-3222-4AFE-8BE8-8981E889F7FD}" dt="2024-01-19T15:50:05.488" v="122" actId="12788"/>
          <ac:spMkLst>
            <pc:docMk/>
            <pc:sldMk cId="3040046363" sldId="267"/>
            <ac:spMk id="3" creationId="{5C7D26BC-EDCB-E156-70A1-BB762B75A307}"/>
          </ac:spMkLst>
        </pc:spChg>
        <pc:spChg chg="mod topLvl">
          <ac:chgData name="Gordon Dunsire" userId="89320f45fdc69f41" providerId="LiveId" clId="{774CDFCF-3222-4AFE-8BE8-8981E889F7FD}" dt="2024-01-19T15:49:48.288" v="120" actId="164"/>
          <ac:spMkLst>
            <pc:docMk/>
            <pc:sldMk cId="3040046363" sldId="267"/>
            <ac:spMk id="4" creationId="{C3127CCC-2150-2038-A5D0-1ADDB5CFEC31}"/>
          </ac:spMkLst>
        </pc:spChg>
        <pc:spChg chg="mod">
          <ac:chgData name="Gordon Dunsire" userId="89320f45fdc69f41" providerId="LiveId" clId="{774CDFCF-3222-4AFE-8BE8-8981E889F7FD}" dt="2024-01-19T15:50:05.488" v="122" actId="12788"/>
          <ac:spMkLst>
            <pc:docMk/>
            <pc:sldMk cId="3040046363" sldId="267"/>
            <ac:spMk id="5" creationId="{8D8A28D3-ADF5-B4FD-A8C7-8778276C6C13}"/>
          </ac:spMkLst>
        </pc:spChg>
        <pc:spChg chg="del mod">
          <ac:chgData name="Gordon Dunsire" userId="89320f45fdc69f41" providerId="LiveId" clId="{774CDFCF-3222-4AFE-8BE8-8981E889F7FD}" dt="2024-01-19T15:41:24.444" v="98" actId="478"/>
          <ac:spMkLst>
            <pc:docMk/>
            <pc:sldMk cId="3040046363" sldId="267"/>
            <ac:spMk id="6" creationId="{142C80E3-851C-0254-EB24-32E9C58391A8}"/>
          </ac:spMkLst>
        </pc:spChg>
        <pc:spChg chg="del mod">
          <ac:chgData name="Gordon Dunsire" userId="89320f45fdc69f41" providerId="LiveId" clId="{774CDFCF-3222-4AFE-8BE8-8981E889F7FD}" dt="2024-01-19T15:41:24.444" v="98" actId="478"/>
          <ac:spMkLst>
            <pc:docMk/>
            <pc:sldMk cId="3040046363" sldId="267"/>
            <ac:spMk id="7" creationId="{B85EAEED-42BD-2730-AA6F-FE7BE6DAB4A5}"/>
          </ac:spMkLst>
        </pc:spChg>
        <pc:spChg chg="del mod">
          <ac:chgData name="Gordon Dunsire" userId="89320f45fdc69f41" providerId="LiveId" clId="{774CDFCF-3222-4AFE-8BE8-8981E889F7FD}" dt="2024-01-19T15:41:24.444" v="98" actId="478"/>
          <ac:spMkLst>
            <pc:docMk/>
            <pc:sldMk cId="3040046363" sldId="267"/>
            <ac:spMk id="8" creationId="{9AA0FDAD-C7FF-7DDE-42D3-0DB2CE99C23D}"/>
          </ac:spMkLst>
        </pc:spChg>
        <pc:spChg chg="mod topLvl">
          <ac:chgData name="Gordon Dunsire" userId="89320f45fdc69f41" providerId="LiveId" clId="{774CDFCF-3222-4AFE-8BE8-8981E889F7FD}" dt="2024-01-19T15:49:48.288" v="120" actId="164"/>
          <ac:spMkLst>
            <pc:docMk/>
            <pc:sldMk cId="3040046363" sldId="267"/>
            <ac:spMk id="9" creationId="{2917B7C2-0563-3AD3-ECC3-01B2840A1F09}"/>
          </ac:spMkLst>
        </pc:spChg>
        <pc:spChg chg="mod topLvl">
          <ac:chgData name="Gordon Dunsire" userId="89320f45fdc69f41" providerId="LiveId" clId="{774CDFCF-3222-4AFE-8BE8-8981E889F7FD}" dt="2024-01-19T15:49:48.288" v="120" actId="164"/>
          <ac:spMkLst>
            <pc:docMk/>
            <pc:sldMk cId="3040046363" sldId="267"/>
            <ac:spMk id="10" creationId="{9E55C808-3829-3E26-A840-D86BD1EFF133}"/>
          </ac:spMkLst>
        </pc:spChg>
        <pc:spChg chg="mod topLvl">
          <ac:chgData name="Gordon Dunsire" userId="89320f45fdc69f41" providerId="LiveId" clId="{774CDFCF-3222-4AFE-8BE8-8981E889F7FD}" dt="2024-01-19T15:44:53.707" v="111" actId="1076"/>
          <ac:spMkLst>
            <pc:docMk/>
            <pc:sldMk cId="3040046363" sldId="267"/>
            <ac:spMk id="12" creationId="{10B3B48A-4007-4F2D-7CB3-8D456F8FFEB2}"/>
          </ac:spMkLst>
        </pc:spChg>
        <pc:spChg chg="mod topLvl">
          <ac:chgData name="Gordon Dunsire" userId="89320f45fdc69f41" providerId="LiveId" clId="{774CDFCF-3222-4AFE-8BE8-8981E889F7FD}" dt="2024-01-19T15:44:58.232" v="112" actId="1076"/>
          <ac:spMkLst>
            <pc:docMk/>
            <pc:sldMk cId="3040046363" sldId="267"/>
            <ac:spMk id="13" creationId="{1A09DB6F-567C-760A-4C12-CD31D5010C2E}"/>
          </ac:spMkLst>
        </pc:spChg>
        <pc:spChg chg="mod topLvl">
          <ac:chgData name="Gordon Dunsire" userId="89320f45fdc69f41" providerId="LiveId" clId="{774CDFCF-3222-4AFE-8BE8-8981E889F7FD}" dt="2024-01-19T15:44:45.509" v="110" actId="165"/>
          <ac:spMkLst>
            <pc:docMk/>
            <pc:sldMk cId="3040046363" sldId="267"/>
            <ac:spMk id="14" creationId="{EF37FCA1-718F-7E45-40E8-FA5E9E529EA0}"/>
          </ac:spMkLst>
        </pc:spChg>
        <pc:spChg chg="add del mod">
          <ac:chgData name="Gordon Dunsire" userId="89320f45fdc69f41" providerId="LiveId" clId="{774CDFCF-3222-4AFE-8BE8-8981E889F7FD}" dt="2024-01-19T15:41:28.788" v="99" actId="478"/>
          <ac:spMkLst>
            <pc:docMk/>
            <pc:sldMk cId="3040046363" sldId="267"/>
            <ac:spMk id="16" creationId="{89555153-75B3-4AE4-FC40-A9246566940A}"/>
          </ac:spMkLst>
        </pc:spChg>
        <pc:spChg chg="add del mod">
          <ac:chgData name="Gordon Dunsire" userId="89320f45fdc69f41" providerId="LiveId" clId="{774CDFCF-3222-4AFE-8BE8-8981E889F7FD}" dt="2024-01-19T15:41:28.788" v="99" actId="478"/>
          <ac:spMkLst>
            <pc:docMk/>
            <pc:sldMk cId="3040046363" sldId="267"/>
            <ac:spMk id="17" creationId="{2A0B6A2B-2429-980E-F5FA-D3547F983FCC}"/>
          </ac:spMkLst>
        </pc:spChg>
        <pc:spChg chg="add del mod">
          <ac:chgData name="Gordon Dunsire" userId="89320f45fdc69f41" providerId="LiveId" clId="{774CDFCF-3222-4AFE-8BE8-8981E889F7FD}" dt="2024-01-19T15:41:28.788" v="99" actId="478"/>
          <ac:spMkLst>
            <pc:docMk/>
            <pc:sldMk cId="3040046363" sldId="267"/>
            <ac:spMk id="18" creationId="{FF6D9084-437E-4CB2-43EF-C8980B82149C}"/>
          </ac:spMkLst>
        </pc:spChg>
        <pc:spChg chg="add mod">
          <ac:chgData name="Gordon Dunsire" userId="89320f45fdc69f41" providerId="LiveId" clId="{774CDFCF-3222-4AFE-8BE8-8981E889F7FD}" dt="2024-01-19T15:42:39.703" v="106" actId="1076"/>
          <ac:spMkLst>
            <pc:docMk/>
            <pc:sldMk cId="3040046363" sldId="267"/>
            <ac:spMk id="19" creationId="{1DDE6828-0360-BEF3-2DDA-E0D724D0944F}"/>
          </ac:spMkLst>
        </pc:spChg>
        <pc:spChg chg="add del mod">
          <ac:chgData name="Gordon Dunsire" userId="89320f45fdc69f41" providerId="LiveId" clId="{774CDFCF-3222-4AFE-8BE8-8981E889F7FD}" dt="2024-01-19T15:41:24.444" v="98" actId="478"/>
          <ac:spMkLst>
            <pc:docMk/>
            <pc:sldMk cId="3040046363" sldId="267"/>
            <ac:spMk id="20" creationId="{F4915473-C9F4-DB60-4EB1-C53EEC660086}"/>
          </ac:spMkLst>
        </pc:spChg>
        <pc:grpChg chg="del mod">
          <ac:chgData name="Gordon Dunsire" userId="89320f45fdc69f41" providerId="LiveId" clId="{774CDFCF-3222-4AFE-8BE8-8981E889F7FD}" dt="2024-01-19T15:45:13.563" v="113" actId="165"/>
          <ac:grpSpMkLst>
            <pc:docMk/>
            <pc:sldMk cId="3040046363" sldId="267"/>
            <ac:grpSpMk id="11" creationId="{BCB8F238-2F3A-8406-A572-2339B9416D04}"/>
          </ac:grpSpMkLst>
        </pc:grpChg>
        <pc:grpChg chg="del mod">
          <ac:chgData name="Gordon Dunsire" userId="89320f45fdc69f41" providerId="LiveId" clId="{774CDFCF-3222-4AFE-8BE8-8981E889F7FD}" dt="2024-01-19T15:44:45.509" v="110" actId="165"/>
          <ac:grpSpMkLst>
            <pc:docMk/>
            <pc:sldMk cId="3040046363" sldId="267"/>
            <ac:grpSpMk id="15" creationId="{3035AE77-692F-A88C-D6FD-33A063E73A86}"/>
          </ac:grpSpMkLst>
        </pc:grpChg>
        <pc:grpChg chg="add mod">
          <ac:chgData name="Gordon Dunsire" userId="89320f45fdc69f41" providerId="LiveId" clId="{774CDFCF-3222-4AFE-8BE8-8981E889F7FD}" dt="2024-01-19T15:50:09.369" v="123" actId="465"/>
          <ac:grpSpMkLst>
            <pc:docMk/>
            <pc:sldMk cId="3040046363" sldId="267"/>
            <ac:grpSpMk id="21" creationId="{4CDDB849-1782-C3B3-CB72-F640D6CF39DE}"/>
          </ac:grpSpMkLst>
        </pc:grpChg>
      </pc:sldChg>
      <pc:sldChg chg="delSp add mod delAnim">
        <pc:chgData name="Gordon Dunsire" userId="89320f45fdc69f41" providerId="LiveId" clId="{774CDFCF-3222-4AFE-8BE8-8981E889F7FD}" dt="2024-01-19T15:50:37.729" v="125" actId="478"/>
        <pc:sldMkLst>
          <pc:docMk/>
          <pc:sldMk cId="1341613392" sldId="269"/>
        </pc:sldMkLst>
        <pc:spChg chg="del">
          <ac:chgData name="Gordon Dunsire" userId="89320f45fdc69f41" providerId="LiveId" clId="{774CDFCF-3222-4AFE-8BE8-8981E889F7FD}" dt="2024-01-19T15:50:34.467" v="124" actId="478"/>
          <ac:spMkLst>
            <pc:docMk/>
            <pc:sldMk cId="1341613392" sldId="269"/>
            <ac:spMk id="6" creationId="{142C80E3-851C-0254-EB24-32E9C58391A8}"/>
          </ac:spMkLst>
        </pc:spChg>
        <pc:spChg chg="del">
          <ac:chgData name="Gordon Dunsire" userId="89320f45fdc69f41" providerId="LiveId" clId="{774CDFCF-3222-4AFE-8BE8-8981E889F7FD}" dt="2024-01-19T15:50:34.467" v="124" actId="478"/>
          <ac:spMkLst>
            <pc:docMk/>
            <pc:sldMk cId="1341613392" sldId="269"/>
            <ac:spMk id="7" creationId="{B85EAEED-42BD-2730-AA6F-FE7BE6DAB4A5}"/>
          </ac:spMkLst>
        </pc:spChg>
        <pc:spChg chg="del">
          <ac:chgData name="Gordon Dunsire" userId="89320f45fdc69f41" providerId="LiveId" clId="{774CDFCF-3222-4AFE-8BE8-8981E889F7FD}" dt="2024-01-19T15:50:37.729" v="125" actId="478"/>
          <ac:spMkLst>
            <pc:docMk/>
            <pc:sldMk cId="1341613392" sldId="269"/>
            <ac:spMk id="8" creationId="{9AA0FDAD-C7FF-7DDE-42D3-0DB2CE99C23D}"/>
          </ac:spMkLst>
        </pc:spChg>
        <pc:spChg chg="del">
          <ac:chgData name="Gordon Dunsire" userId="89320f45fdc69f41" providerId="LiveId" clId="{774CDFCF-3222-4AFE-8BE8-8981E889F7FD}" dt="2024-01-19T15:50:34.467" v="124" actId="478"/>
          <ac:spMkLst>
            <pc:docMk/>
            <pc:sldMk cId="1341613392" sldId="269"/>
            <ac:spMk id="20" creationId="{F4915473-C9F4-DB60-4EB1-C53EEC660086}"/>
          </ac:spMkLst>
        </pc:spChg>
      </pc:sldChg>
      <pc:sldChg chg="add">
        <pc:chgData name="Gordon Dunsire" userId="89320f45fdc69f41" providerId="LiveId" clId="{774CDFCF-3222-4AFE-8BE8-8981E889F7FD}" dt="2024-01-19T15:41:00.782" v="87"/>
        <pc:sldMkLst>
          <pc:docMk/>
          <pc:sldMk cId="4181045698"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C3F51-9FEA-4F5E-8819-FCAA0D21E784}" type="datetimeFigureOut">
              <a:rPr lang="en-GB" smtClean="0"/>
              <a:t>12/02/2024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E10A39-CB02-4EFA-9EDE-A4EF71531A3F}" type="slidenum">
              <a:rPr lang="en-GB" smtClean="0"/>
              <a:t>‹#›</a:t>
            </a:fld>
            <a:endParaRPr lang="en-GB"/>
          </a:p>
        </p:txBody>
      </p:sp>
    </p:spTree>
    <p:extLst>
      <p:ext uri="{BB962C8B-B14F-4D97-AF65-F5344CB8AC3E}">
        <p14:creationId xmlns:p14="http://schemas.microsoft.com/office/powerpoint/2010/main" val="1725377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provides some theoretical background to the development of ISBD for Manifestation, an implementation of the IFLA Library Reference Model for International Standard Bibliographic Description.</a:t>
            </a:r>
          </a:p>
          <a:p>
            <a:endParaRPr lang="en-US" dirty="0"/>
          </a:p>
          <a:p>
            <a:r>
              <a:rPr lang="en-US" dirty="0"/>
              <a:t>It is intended to support the Experts Review of ISBDM, prior to the world-wide review of the standard.</a:t>
            </a:r>
          </a:p>
          <a:p>
            <a:endParaRPr lang="en-US" dirty="0"/>
          </a:p>
          <a:p>
            <a:r>
              <a:rPr lang="en-US" dirty="0"/>
              <a:t>The presentation addresses issues of interoperability with related standards, and insights into the development of </a:t>
            </a:r>
            <a:r>
              <a:rPr lang="en-US"/>
              <a:t>entity-based cataloguing.</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1</a:t>
            </a:fld>
            <a:endParaRPr lang="en-GB"/>
          </a:p>
        </p:txBody>
      </p:sp>
    </p:spTree>
    <p:extLst>
      <p:ext uri="{BB962C8B-B14F-4D97-AF65-F5344CB8AC3E}">
        <p14:creationId xmlns:p14="http://schemas.microsoft.com/office/powerpoint/2010/main" val="2390250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IFLA bibliographic standards have always formed an ecosystem with the different standards interacting with each other. The evolution of one of the standards influences the development of the others.</a:t>
            </a:r>
          </a:p>
          <a:p>
            <a:endParaRPr lang="en-US" dirty="0"/>
          </a:p>
          <a:p>
            <a:r>
              <a:rPr lang="en-US" dirty="0"/>
              <a:t>ISBDM is the adaptation of ISBD to IFLA’s new data model, the IFLA Library Reference Model. It is developed in the expectation of subsequent expansion to cover the whole LRM, but its focus is the Manifestation entity. UNIMARC, the data encoding standard, is also adapting to the LRM, and to ISBDM. ISBDM is also influenced by the </a:t>
            </a:r>
            <a:r>
              <a:rPr lang="en-US" dirty="0" err="1"/>
              <a:t>PRESSoo</a:t>
            </a:r>
            <a:r>
              <a:rPr lang="en-US" dirty="0"/>
              <a:t> data model for diachronic works, as well as the specific data content standards for cataloguing principles, names of persons, and general authority control. The development of ISBDM occurs at the same time as ongoing initiatives to further integrate the IFLA standards to support entity-based cataloguing.</a:t>
            </a:r>
          </a:p>
          <a:p>
            <a:endParaRPr lang="en-US" dirty="0"/>
          </a:p>
          <a:p>
            <a:r>
              <a:rPr lang="en-US" dirty="0"/>
              <a:t>ISBDM also aims to maintain or improve interoperability with standards outside of the IFLA ecosystem, specifically ISSN for diachronic works, RDA as an existing implementation of the LRM, and the RDA/ONIX categorizations of carrier and content types. There are established links with these partner communities, who are also moving towards entity-based cataloguing.</a:t>
            </a:r>
          </a:p>
          <a:p>
            <a:endParaRPr lang="en-US" dirty="0"/>
          </a:p>
          <a:p>
            <a:r>
              <a:rPr lang="en-US" dirty="0"/>
              <a:t>ISBDM is providing insights into the development of entity-based cataloguing in general, because it is forced to consider the needs of a single bibliographic entity in a universe of multiple entities. The context is critical: Manifestation is one of four resource entities that are required for a complete description of a library and cultural heritage resource. Most applications of ISBDM will require coverage of at least one other resource entity; we need to consider how the Manifestation entity universe interacts with other resource entities, and with the larger bibliographic universe in general. We want ISBDM to be effective as a standalone content standard, as well as part of a future integration with multiple-entity cataloguing.</a:t>
            </a:r>
          </a:p>
          <a:p>
            <a:endParaRPr lang="en-US" dirty="0"/>
          </a:p>
          <a:p>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2</a:t>
            </a:fld>
            <a:endParaRPr lang="en-GB"/>
          </a:p>
        </p:txBody>
      </p:sp>
    </p:spTree>
    <p:extLst>
      <p:ext uri="{BB962C8B-B14F-4D97-AF65-F5344CB8AC3E}">
        <p14:creationId xmlns:p14="http://schemas.microsoft.com/office/powerpoint/2010/main" val="2132514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LRM and RDA feature a top-level entity: an entity that is a super-type of all other entities in the standard. This allows data structure to be cascaded down to entities with a finer granularity. It also supports the automated processing of metadata from finer to broader levels of granularity for interoperability and display. The single entity of ISBDM can be treated as the top-level entity for ISBDM.</a:t>
            </a:r>
          </a:p>
          <a:p>
            <a:endParaRPr lang="en-US" dirty="0"/>
          </a:p>
          <a:p>
            <a:r>
              <a:rPr lang="en-US" dirty="0"/>
              <a:t>The Manifestation entity of ISBDM is equivalent to the Manifestation entities in RDA and the LRM. RDA Entity is already declared to be a sub-type of LRM Res, although this must the case for any entity “of interest” in the bibliographic universe, which encompasses the whole of the “real world”. ISBDM Manifestation is a sub-type of RDA Entity, resulting in a hierarchy of top-level entities.</a:t>
            </a:r>
          </a:p>
          <a:p>
            <a:endParaRPr lang="en-US" dirty="0"/>
          </a:p>
          <a:p>
            <a:r>
              <a:rPr lang="en-US" dirty="0"/>
              <a:t>Each top-level entity defines the “universe” of metadata that it can describe in a linked or relational data application. An instance of the entity or any of its sub-types is the subject of a cloud of metadata statements that constitute the web of description and access.</a:t>
            </a:r>
          </a:p>
          <a:p>
            <a:endParaRPr lang="en-US" dirty="0"/>
          </a:p>
          <a:p>
            <a:r>
              <a:rPr lang="en-US" dirty="0"/>
              <a:t>The ISBDM universe is therefore entirely contained within the RDA universe, which itself is entirely contained within the LRM bibliographic universe.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4E10A39-CB02-4EFA-9EDE-A4EF71531A3F}" type="slidenum">
              <a:rPr lang="en-GB" smtClean="0"/>
              <a:t>3</a:t>
            </a:fld>
            <a:endParaRPr lang="en-GB"/>
          </a:p>
        </p:txBody>
      </p:sp>
    </p:spTree>
    <p:extLst>
      <p:ext uri="{BB962C8B-B14F-4D97-AF65-F5344CB8AC3E}">
        <p14:creationId xmlns:p14="http://schemas.microsoft.com/office/powerpoint/2010/main" val="199978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ISBDM provides a set of broad relationship elements to link to the other LRM entities for subsequent expansion in the next phase to develop an ISBD for the LRM.</a:t>
            </a:r>
          </a:p>
          <a:p>
            <a:endParaRPr lang="en-US" dirty="0"/>
          </a:p>
          <a:p>
            <a:r>
              <a:rPr lang="en-US" dirty="0"/>
              <a:t>Each element is the top-level of a hierarchy of finer associations between Manifestation and the other entities, including itself. This follows the practice of the LRM and RDA and allows semantics to cascade to finer levels and data to “dumb-up” to broader levels, in a similar way to entity hierarchies.</a:t>
            </a:r>
          </a:p>
          <a:p>
            <a:endParaRPr lang="en-US" dirty="0"/>
          </a:p>
          <a:p>
            <a:r>
              <a:rPr lang="en-US" dirty="0"/>
              <a:t>The relationships have no inverses, except for Manifestation itself. Inverse relationship elements will be developed at the same time as the ISBD for each related entity.</a:t>
            </a:r>
          </a:p>
          <a:p>
            <a:endParaRPr lang="en-US" dirty="0"/>
          </a:p>
          <a:p>
            <a:r>
              <a:rPr lang="en-US" dirty="0"/>
              <a:t>The Manifestation element “has manifestation associated with manifestation” is the broadest metadata statement that can be made in the ISBDM universe.</a:t>
            </a:r>
          </a:p>
          <a:p>
            <a:endParaRPr lang="en-US" dirty="0"/>
          </a:p>
          <a:p>
            <a:r>
              <a:rPr lang="en-US" dirty="0"/>
              <a:t>ISBDM provides more specific relationship elements for entities associated with the creation of a manifestation, for example “has date of publication” and “has place of publication”.</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4</a:t>
            </a:fld>
            <a:endParaRPr lang="en-GB"/>
          </a:p>
        </p:txBody>
      </p:sp>
    </p:spTree>
    <p:extLst>
      <p:ext uri="{BB962C8B-B14F-4D97-AF65-F5344CB8AC3E}">
        <p14:creationId xmlns:p14="http://schemas.microsoft.com/office/powerpoint/2010/main" val="1978361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ISBDM provides a set note elements for recording information about related entities in informal and unstructured descriptions. These elements are the main support for information about external entities in a single-entity universe.</a:t>
            </a:r>
          </a:p>
          <a:p>
            <a:endParaRPr lang="en-US" dirty="0"/>
          </a:p>
          <a:p>
            <a:r>
              <a:rPr lang="en-US" dirty="0"/>
              <a:t>A single note element covers the Agent entity and its sub-types, to reflect the broad granularity of such annotations.</a:t>
            </a:r>
          </a:p>
          <a:p>
            <a:endParaRPr lang="en-US" dirty="0"/>
          </a:p>
          <a:p>
            <a:r>
              <a:rPr lang="en-US" dirty="0"/>
              <a:t>A note does not have to identify which instances it describes, or how many.</a:t>
            </a:r>
          </a:p>
          <a:p>
            <a:endParaRPr lang="en-US" dirty="0"/>
          </a:p>
          <a:p>
            <a:r>
              <a:rPr lang="en-US" dirty="0"/>
              <a:t>The note elements on related entities have a high recall and low precision interaction in information retrieval systems, as a result of combining broad semantic granularity with uncontrolled values.</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5</a:t>
            </a:fld>
            <a:endParaRPr lang="en-GB"/>
          </a:p>
        </p:txBody>
      </p:sp>
    </p:spTree>
    <p:extLst>
      <p:ext uri="{BB962C8B-B14F-4D97-AF65-F5344CB8AC3E}">
        <p14:creationId xmlns:p14="http://schemas.microsoft.com/office/powerpoint/2010/main" val="621683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ISBDM benefits from the LRM attribute “Manifestation statement”, which is used to record transcriptions of self-describing statements that appear in manifestations. Statements include a title, publication or production details, and information about which agents are responsible for the content that is embodied in the manifestation. The attribute reflects the ICP principle of representation.</a:t>
            </a:r>
          </a:p>
          <a:p>
            <a:endParaRPr lang="en-US" dirty="0"/>
          </a:p>
          <a:p>
            <a:r>
              <a:rPr lang="en-US" dirty="0"/>
              <a:t>The attribute is specific to the Manifestation entity. A manifestation statement is the most immediate source of descriptive information, but it can only be used for identification because the statement may be erroneous, missing important detail, or deliberately misleading.</a:t>
            </a:r>
          </a:p>
          <a:p>
            <a:endParaRPr lang="en-US" dirty="0"/>
          </a:p>
          <a:p>
            <a:r>
              <a:rPr lang="en-US" dirty="0"/>
              <a:t>ISBDM provides a set of element sub-types for “has manifestation statement”. These do not follow exactly the same breakdown as in RDA because they complement the structure of the single-entity ISBDM. There are unlikely to be interoperability issues because of the broad granularity, fuzzy semantics, and ambiguity of instance values of the elements. For example, RDA has distinct sub-types for ISBDM’s “has manifestation statement of publication, production, manufacture, or distribution”. The boundaries of the RDA sub-types are fuzzy and require specific instructions to ensure consistent application, and they can be “dumbed-up” to the broader ISBDM sub-type with little impact on retrievability.</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6</a:t>
            </a:fld>
            <a:endParaRPr lang="en-GB"/>
          </a:p>
        </p:txBody>
      </p:sp>
    </p:spTree>
    <p:extLst>
      <p:ext uri="{BB962C8B-B14F-4D97-AF65-F5344CB8AC3E}">
        <p14:creationId xmlns:p14="http://schemas.microsoft.com/office/powerpoint/2010/main" val="3166079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boundary of an entity-based universe is determined by the semantics of the entity and by the “identity space” of entities within the boundary.</a:t>
            </a:r>
          </a:p>
          <a:p>
            <a:endParaRPr lang="en-US" dirty="0"/>
          </a:p>
          <a:p>
            <a:r>
              <a:rPr lang="en-US" dirty="0"/>
              <a:t>The identity space supports global distinction of instances of entities within the boundary; instances beyond the boundary are not uniquely identifiable. In linked data the “space” is the Semantic Web and IRIs; in relational data the space is formed by normalization so that each instance has a unique table and row ID.</a:t>
            </a:r>
          </a:p>
          <a:p>
            <a:endParaRPr lang="en-US" dirty="0"/>
          </a:p>
          <a:p>
            <a:r>
              <a:rPr lang="en-US" dirty="0"/>
              <a:t>In the LRM and RDA universes, an instance of a Person related to a Manifestation that is being described is fully and “properly” identified by an IRI in linked data, or by an ID in relational data. Information retrieval shifts focus from Manifestation to Person to obtain the fullest description of the person.</a:t>
            </a:r>
          </a:p>
          <a:p>
            <a:endParaRPr lang="en-US" dirty="0"/>
          </a:p>
          <a:p>
            <a:r>
              <a:rPr lang="en-US" dirty="0"/>
              <a:t>The Person entity is not contained In the standalone ISBDM universe, so the description of a related instance is limited to broader granularity elements with string values.</a:t>
            </a:r>
          </a:p>
          <a:p>
            <a:endParaRPr lang="en-US" dirty="0"/>
          </a:p>
          <a:p>
            <a:r>
              <a:rPr lang="en-US" dirty="0"/>
              <a:t>ISBDM stipulates that an authorized access point is used to identify an instance of a related entity in a relational data application. The identity space is limited to the authority control system that is used, so that the access point string functions as a substitute for the identifier appellation. There is no universal bibliographic control for instances of any of the LRM entities, let alone all of them.</a:t>
            </a:r>
          </a:p>
          <a:p>
            <a:endParaRPr lang="en-US" dirty="0"/>
          </a:p>
          <a:p>
            <a:r>
              <a:rPr lang="en-US" dirty="0"/>
              <a:t>The authorized access point typically includes descriptive data, such as the date of birth of a person.</a:t>
            </a:r>
          </a:p>
          <a:p>
            <a:endParaRPr lang="en-US" dirty="0"/>
          </a:p>
          <a:p>
            <a:r>
              <a:rPr lang="en-US" dirty="0"/>
              <a:t>ISBDM provides complementary descriptive data via the entity-based note and manifestation statement attribute elements.</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7</a:t>
            </a:fld>
            <a:endParaRPr lang="en-GB"/>
          </a:p>
        </p:txBody>
      </p:sp>
    </p:spTree>
    <p:extLst>
      <p:ext uri="{BB962C8B-B14F-4D97-AF65-F5344CB8AC3E}">
        <p14:creationId xmlns:p14="http://schemas.microsoft.com/office/powerpoint/2010/main" val="1011059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method used in ISBDM to support single-entity cataloguing is the shortcut element.</a:t>
            </a:r>
          </a:p>
          <a:p>
            <a:endParaRPr lang="en-US" dirty="0"/>
          </a:p>
          <a:p>
            <a:r>
              <a:rPr lang="en-US" dirty="0"/>
              <a:t>A shortcut element relates the entity in focus with the final value of a linked chain of other elements. This device is used in RDA to maintain a set of legacy elements, for example “illustrative content”. The RDA legacy is mainly based on ISBD, so ISBDM has expanded the approach for completeness and consistency with ISBD for LRM, RDA, and standalone application.</a:t>
            </a:r>
          </a:p>
          <a:p>
            <a:endParaRPr lang="en-US" dirty="0"/>
          </a:p>
          <a:p>
            <a:r>
              <a:rPr lang="en-US" dirty="0"/>
              <a:t>A full categorization of a library or cultural heritage resource requires a content type and a carrier type, according to the RDA/ONIX Framework for Resource Categorization that is used by ISBD and RDA. In the RDA or LRM universe, the content type is a characteristic of the Expression entity, and the carrier type is a characteristic of the Manifestation entity. The full categorization links the two types by the LRM element “embodies”.</a:t>
            </a:r>
          </a:p>
          <a:p>
            <a:endParaRPr lang="en-US" dirty="0"/>
          </a:p>
          <a:p>
            <a:r>
              <a:rPr lang="en-US" dirty="0"/>
              <a:t>There is no means of uniquely identifying an instance of Expression in a Manifestation-only universe. ISBDM therefore shortcuts the chain of two metadata statements that provides the content type of embodied instances of Expression. ISBDM prescribes the use of the RDA/ONIX content type as the value of the shortcut element “has category of embodied content”. This effectively pulls the external value vocabulary into the ISBMD standalone universe.</a:t>
            </a:r>
          </a:p>
          <a:p>
            <a:endParaRPr lang="en-US" dirty="0"/>
          </a:p>
          <a:p>
            <a:r>
              <a:rPr lang="en-US" dirty="0"/>
              <a:t>The value of the shortcut element cannot identify the instances of Expression that are embodied in the manifestation being described.</a:t>
            </a:r>
          </a:p>
          <a:p>
            <a:endParaRPr lang="en-US" dirty="0"/>
          </a:p>
        </p:txBody>
      </p:sp>
      <p:sp>
        <p:nvSpPr>
          <p:cNvPr id="4" name="Slide Number Placeholder 3"/>
          <p:cNvSpPr>
            <a:spLocks noGrp="1"/>
          </p:cNvSpPr>
          <p:nvPr>
            <p:ph type="sldNum" sz="quarter" idx="5"/>
          </p:nvPr>
        </p:nvSpPr>
        <p:spPr/>
        <p:txBody>
          <a:bodyPr/>
          <a:lstStyle/>
          <a:p>
            <a:fld id="{A4E10A39-CB02-4EFA-9EDE-A4EF71531A3F}" type="slidenum">
              <a:rPr lang="en-GB" smtClean="0"/>
              <a:t>8</a:t>
            </a:fld>
            <a:endParaRPr lang="en-GB"/>
          </a:p>
        </p:txBody>
      </p:sp>
    </p:spTree>
    <p:extLst>
      <p:ext uri="{BB962C8B-B14F-4D97-AF65-F5344CB8AC3E}">
        <p14:creationId xmlns:p14="http://schemas.microsoft.com/office/powerpoint/2010/main" val="2772386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ISBDM element set supports the effective description of a library or cultural heritage resource within a single-entity bibliographic universe to a similar level of functional granularity as ISBD.</a:t>
            </a:r>
          </a:p>
          <a:p>
            <a:endParaRPr lang="en-US" dirty="0"/>
          </a:p>
          <a:p>
            <a:r>
              <a:rPr lang="en-US" dirty="0"/>
              <a:t>The “has super-unit” and “has sub-unit” elements accommodate the description of whole-part manifestations.</a:t>
            </a:r>
          </a:p>
          <a:p>
            <a:endParaRPr lang="en-US" dirty="0"/>
          </a:p>
          <a:p>
            <a:r>
              <a:rPr lang="en-US" dirty="0"/>
              <a:t>The “has work embodied in manifestation” element is a shortcut that does not identify the specific expressions that are embodied.</a:t>
            </a:r>
          </a:p>
          <a:p>
            <a:endParaRPr lang="en-US" dirty="0"/>
          </a:p>
          <a:p>
            <a:r>
              <a:rPr lang="en-US" dirty="0"/>
              <a:t>The “has extent of manifestation” element and element sub-types accommodate “quantity-unit” descriptions of the expressions and whole or part manifestations that comprise the resource.</a:t>
            </a:r>
          </a:p>
          <a:p>
            <a:endParaRPr lang="en-US" dirty="0"/>
          </a:p>
          <a:p>
            <a:r>
              <a:rPr lang="en-US" dirty="0"/>
              <a:t>Items that are exemplars of the manifestation being described are omitted from this description. They can be accommodated in note and manifestation statement elements.</a:t>
            </a:r>
          </a:p>
          <a:p>
            <a:endParaRPr lang="en-US" dirty="0"/>
          </a:p>
          <a:p>
            <a:r>
              <a:rPr lang="en-US" dirty="0"/>
              <a:t>ISBDM has full examples based on a standalone, relational data application.</a:t>
            </a:r>
            <a:endParaRPr lang="en-GB" dirty="0"/>
          </a:p>
        </p:txBody>
      </p:sp>
      <p:sp>
        <p:nvSpPr>
          <p:cNvPr id="4" name="Slide Number Placeholder 3"/>
          <p:cNvSpPr>
            <a:spLocks noGrp="1"/>
          </p:cNvSpPr>
          <p:nvPr>
            <p:ph type="sldNum" sz="quarter" idx="5"/>
          </p:nvPr>
        </p:nvSpPr>
        <p:spPr/>
        <p:txBody>
          <a:bodyPr/>
          <a:lstStyle/>
          <a:p>
            <a:fld id="{A4E10A39-CB02-4EFA-9EDE-A4EF71531A3F}" type="slidenum">
              <a:rPr lang="en-GB" smtClean="0"/>
              <a:t>9</a:t>
            </a:fld>
            <a:endParaRPr lang="en-GB"/>
          </a:p>
        </p:txBody>
      </p:sp>
    </p:spTree>
    <p:extLst>
      <p:ext uri="{BB962C8B-B14F-4D97-AF65-F5344CB8AC3E}">
        <p14:creationId xmlns:p14="http://schemas.microsoft.com/office/powerpoint/2010/main" val="3268127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DB98DA-B40C-4EB4-BD80-26A8D01E5162}" type="datetimeFigureOut">
              <a:rPr lang="en-GB" smtClean="0"/>
              <a:t>12/02/2024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192089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DB98DA-B40C-4EB4-BD80-26A8D01E5162}" type="datetimeFigureOut">
              <a:rPr lang="en-GB" smtClean="0"/>
              <a:t>12/02/2024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696272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DB98DA-B40C-4EB4-BD80-26A8D01E5162}" type="datetimeFigureOut">
              <a:rPr lang="en-GB" smtClean="0"/>
              <a:t>12/02/2024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58768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DB98DA-B40C-4EB4-BD80-26A8D01E5162}" type="datetimeFigureOut">
              <a:rPr lang="en-GB" smtClean="0"/>
              <a:t>12/02/2024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212734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DB98DA-B40C-4EB4-BD80-26A8D01E5162}" type="datetimeFigureOut">
              <a:rPr lang="en-GB" smtClean="0"/>
              <a:t>12/02/2024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3735805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DB98DA-B40C-4EB4-BD80-26A8D01E5162}" type="datetimeFigureOut">
              <a:rPr lang="en-GB" smtClean="0"/>
              <a:t>12/02/2024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3276652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DB98DA-B40C-4EB4-BD80-26A8D01E5162}" type="datetimeFigureOut">
              <a:rPr lang="en-GB" smtClean="0"/>
              <a:t>12/02/2024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3241602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DB98DA-B40C-4EB4-BD80-26A8D01E5162}" type="datetimeFigureOut">
              <a:rPr lang="en-GB" smtClean="0"/>
              <a:t>12/02/2024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974101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B98DA-B40C-4EB4-BD80-26A8D01E5162}" type="datetimeFigureOut">
              <a:rPr lang="en-GB" smtClean="0"/>
              <a:t>12/02/2024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2686856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DB98DA-B40C-4EB4-BD80-26A8D01E5162}" type="datetimeFigureOut">
              <a:rPr lang="en-GB" smtClean="0"/>
              <a:t>12/02/2024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19601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DB98DA-B40C-4EB4-BD80-26A8D01E5162}" type="datetimeFigureOut">
              <a:rPr lang="en-GB" smtClean="0"/>
              <a:t>12/02/2024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307549-E07C-4F04-B223-AAE014EECB48}" type="slidenum">
              <a:rPr lang="en-GB" smtClean="0"/>
              <a:t>‹#›</a:t>
            </a:fld>
            <a:endParaRPr lang="en-GB"/>
          </a:p>
        </p:txBody>
      </p:sp>
    </p:spTree>
    <p:extLst>
      <p:ext uri="{BB962C8B-B14F-4D97-AF65-F5344CB8AC3E}">
        <p14:creationId xmlns:p14="http://schemas.microsoft.com/office/powerpoint/2010/main" val="3606119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DB98DA-B40C-4EB4-BD80-26A8D01E5162}" type="datetimeFigureOut">
              <a:rPr lang="en-GB" smtClean="0"/>
              <a:t>12/02/2024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9307549-E07C-4F04-B223-AAE014EECB48}" type="slidenum">
              <a:rPr lang="en-GB" smtClean="0"/>
              <a:t>‹#›</a:t>
            </a:fld>
            <a:endParaRPr lang="en-GB"/>
          </a:p>
        </p:txBody>
      </p:sp>
    </p:spTree>
    <p:extLst>
      <p:ext uri="{BB962C8B-B14F-4D97-AF65-F5344CB8AC3E}">
        <p14:creationId xmlns:p14="http://schemas.microsoft.com/office/powerpoint/2010/main" val="5836222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6181B-9E98-F93C-1E45-5A7ACC489B95}"/>
              </a:ext>
            </a:extLst>
          </p:cNvPr>
          <p:cNvSpPr>
            <a:spLocks noGrp="1"/>
          </p:cNvSpPr>
          <p:nvPr>
            <p:ph type="ctrTitle"/>
          </p:nvPr>
        </p:nvSpPr>
        <p:spPr/>
        <p:txBody>
          <a:bodyPr>
            <a:normAutofit fontScale="90000"/>
          </a:bodyPr>
          <a:lstStyle/>
          <a:p>
            <a:r>
              <a:rPr lang="en-US" dirty="0"/>
              <a:t>ISBDM in theory:</a:t>
            </a:r>
            <a:br>
              <a:rPr lang="en-US" dirty="0"/>
            </a:br>
            <a:r>
              <a:rPr lang="en-US" dirty="0"/>
              <a:t>an island in the bibliographic universe</a:t>
            </a:r>
            <a:endParaRPr lang="en-GB" dirty="0"/>
          </a:p>
        </p:txBody>
      </p:sp>
      <p:sp>
        <p:nvSpPr>
          <p:cNvPr id="3" name="Subtitle 2">
            <a:extLst>
              <a:ext uri="{FF2B5EF4-FFF2-40B4-BE49-F238E27FC236}">
                <a16:creationId xmlns:a16="http://schemas.microsoft.com/office/drawing/2014/main" id="{85D67C46-5426-59CB-91E3-E3D01ABE3F81}"/>
              </a:ext>
            </a:extLst>
          </p:cNvPr>
          <p:cNvSpPr>
            <a:spLocks noGrp="1"/>
          </p:cNvSpPr>
          <p:nvPr>
            <p:ph type="subTitle" idx="1"/>
          </p:nvPr>
        </p:nvSpPr>
        <p:spPr>
          <a:xfrm>
            <a:off x="1143000" y="3924485"/>
            <a:ext cx="6858000" cy="1655762"/>
          </a:xfrm>
        </p:spPr>
        <p:txBody>
          <a:bodyPr/>
          <a:lstStyle/>
          <a:p>
            <a:r>
              <a:rPr lang="en-US" dirty="0"/>
              <a:t>Gordon Dunsire</a:t>
            </a:r>
          </a:p>
          <a:p>
            <a:r>
              <a:rPr lang="en-US" dirty="0"/>
              <a:t>Presented to Introductory meeting for the Experts review</a:t>
            </a:r>
            <a:r>
              <a:rPr lang="en-US"/>
              <a:t>, 8 </a:t>
            </a:r>
            <a:r>
              <a:rPr lang="en-US" dirty="0"/>
              <a:t>February 2024</a:t>
            </a:r>
            <a:endParaRPr lang="en-GB" dirty="0"/>
          </a:p>
        </p:txBody>
      </p:sp>
    </p:spTree>
    <p:extLst>
      <p:ext uri="{BB962C8B-B14F-4D97-AF65-F5344CB8AC3E}">
        <p14:creationId xmlns:p14="http://schemas.microsoft.com/office/powerpoint/2010/main" val="2914328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D464A9-4B2C-8E35-6B90-F6AC1AD1AF94}"/>
              </a:ext>
            </a:extLst>
          </p:cNvPr>
          <p:cNvSpPr txBox="1"/>
          <p:nvPr/>
        </p:nvSpPr>
        <p:spPr>
          <a:xfrm>
            <a:off x="3287129" y="3075057"/>
            <a:ext cx="2569742" cy="707886"/>
          </a:xfrm>
          <a:prstGeom prst="rect">
            <a:avLst/>
          </a:prstGeom>
          <a:noFill/>
        </p:spPr>
        <p:txBody>
          <a:bodyPr wrap="none" rtlCol="0">
            <a:spAutoFit/>
          </a:bodyPr>
          <a:lstStyle/>
          <a:p>
            <a:r>
              <a:rPr lang="en-US" sz="4000" dirty="0"/>
              <a:t>Thank you!</a:t>
            </a:r>
            <a:endParaRPr lang="en-GB" sz="4000" dirty="0"/>
          </a:p>
        </p:txBody>
      </p:sp>
    </p:spTree>
    <p:extLst>
      <p:ext uri="{BB962C8B-B14F-4D97-AF65-F5344CB8AC3E}">
        <p14:creationId xmlns:p14="http://schemas.microsoft.com/office/powerpoint/2010/main" val="324788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8AC45-3FBF-E1B9-2D1C-0686D3DBF4E0}"/>
              </a:ext>
            </a:extLst>
          </p:cNvPr>
          <p:cNvSpPr txBox="1"/>
          <p:nvPr/>
        </p:nvSpPr>
        <p:spPr>
          <a:xfrm>
            <a:off x="486956" y="457397"/>
            <a:ext cx="8169288" cy="584775"/>
          </a:xfrm>
          <a:prstGeom prst="rect">
            <a:avLst/>
          </a:prstGeom>
          <a:noFill/>
        </p:spPr>
        <p:txBody>
          <a:bodyPr wrap="none" rtlCol="0">
            <a:spAutoFit/>
          </a:bodyPr>
          <a:lstStyle/>
          <a:p>
            <a:r>
              <a:rPr lang="en-US" sz="3200" dirty="0"/>
              <a:t>IFLA bibliographic standards ecosystem 202?</a:t>
            </a:r>
          </a:p>
        </p:txBody>
      </p:sp>
      <p:sp>
        <p:nvSpPr>
          <p:cNvPr id="3" name="TextBox 2">
            <a:extLst>
              <a:ext uri="{FF2B5EF4-FFF2-40B4-BE49-F238E27FC236}">
                <a16:creationId xmlns:a16="http://schemas.microsoft.com/office/drawing/2014/main" id="{728E7305-C2AB-EF13-53B1-3FA769B4ABE6}"/>
              </a:ext>
            </a:extLst>
          </p:cNvPr>
          <p:cNvSpPr txBox="1"/>
          <p:nvPr/>
        </p:nvSpPr>
        <p:spPr>
          <a:xfrm>
            <a:off x="3356428" y="2108790"/>
            <a:ext cx="1449692" cy="646331"/>
          </a:xfrm>
          <a:prstGeom prst="rect">
            <a:avLst/>
          </a:prstGeom>
          <a:noFill/>
          <a:ln w="19050">
            <a:solidFill>
              <a:schemeClr val="tx1"/>
            </a:solidFill>
          </a:ln>
        </p:spPr>
        <p:txBody>
          <a:bodyPr wrap="none" rtlCol="0">
            <a:spAutoFit/>
          </a:bodyPr>
          <a:lstStyle/>
          <a:p>
            <a:pPr algn="ctr"/>
            <a:r>
              <a:rPr lang="en-US" dirty="0"/>
              <a:t>IFLA LRM</a:t>
            </a:r>
          </a:p>
          <a:p>
            <a:pPr algn="ctr"/>
            <a:r>
              <a:rPr lang="en-US" dirty="0"/>
              <a:t>(data model)</a:t>
            </a:r>
            <a:endParaRPr lang="en-GB" dirty="0"/>
          </a:p>
        </p:txBody>
      </p:sp>
      <p:sp>
        <p:nvSpPr>
          <p:cNvPr id="4" name="TextBox 3">
            <a:extLst>
              <a:ext uri="{FF2B5EF4-FFF2-40B4-BE49-F238E27FC236}">
                <a16:creationId xmlns:a16="http://schemas.microsoft.com/office/drawing/2014/main" id="{00D99366-D127-B689-7E27-C7AF520689C3}"/>
              </a:ext>
            </a:extLst>
          </p:cNvPr>
          <p:cNvSpPr txBox="1"/>
          <p:nvPr/>
        </p:nvSpPr>
        <p:spPr>
          <a:xfrm>
            <a:off x="3207825" y="5335182"/>
            <a:ext cx="1737270" cy="646331"/>
          </a:xfrm>
          <a:prstGeom prst="rect">
            <a:avLst/>
          </a:prstGeom>
          <a:noFill/>
          <a:ln w="19050">
            <a:solidFill>
              <a:schemeClr val="tx1"/>
            </a:solidFill>
          </a:ln>
        </p:spPr>
        <p:txBody>
          <a:bodyPr wrap="none" rtlCol="0">
            <a:spAutoFit/>
          </a:bodyPr>
          <a:lstStyle/>
          <a:p>
            <a:pPr algn="ctr"/>
            <a:r>
              <a:rPr lang="en-US" dirty="0"/>
              <a:t>UNIMARC</a:t>
            </a:r>
          </a:p>
          <a:p>
            <a:pPr algn="ctr"/>
            <a:r>
              <a:rPr lang="en-US" dirty="0"/>
              <a:t>(data encoding)</a:t>
            </a:r>
            <a:endParaRPr lang="en-GB" dirty="0"/>
          </a:p>
        </p:txBody>
      </p:sp>
      <p:grpSp>
        <p:nvGrpSpPr>
          <p:cNvPr id="5" name="Group 4">
            <a:extLst>
              <a:ext uri="{FF2B5EF4-FFF2-40B4-BE49-F238E27FC236}">
                <a16:creationId xmlns:a16="http://schemas.microsoft.com/office/drawing/2014/main" id="{5EFC73CF-85B9-EEBE-E676-879AF7CBD745}"/>
              </a:ext>
            </a:extLst>
          </p:cNvPr>
          <p:cNvGrpSpPr/>
          <p:nvPr/>
        </p:nvGrpSpPr>
        <p:grpSpPr>
          <a:xfrm>
            <a:off x="2801742" y="3193425"/>
            <a:ext cx="2549443" cy="1703453"/>
            <a:chOff x="2951394" y="3383499"/>
            <a:chExt cx="2549443" cy="1703453"/>
          </a:xfrm>
        </p:grpSpPr>
        <p:sp>
          <p:nvSpPr>
            <p:cNvPr id="6" name="TextBox 5">
              <a:extLst>
                <a:ext uri="{FF2B5EF4-FFF2-40B4-BE49-F238E27FC236}">
                  <a16:creationId xmlns:a16="http://schemas.microsoft.com/office/drawing/2014/main" id="{38435810-0D0E-AC87-DFFD-BE45EE5BC02D}"/>
                </a:ext>
              </a:extLst>
            </p:cNvPr>
            <p:cNvSpPr txBox="1"/>
            <p:nvPr/>
          </p:nvSpPr>
          <p:spPr>
            <a:xfrm>
              <a:off x="3432115" y="4055426"/>
              <a:ext cx="1587999" cy="646331"/>
            </a:xfrm>
            <a:prstGeom prst="rect">
              <a:avLst/>
            </a:prstGeom>
            <a:noFill/>
            <a:ln w="19050">
              <a:solidFill>
                <a:schemeClr val="tx1"/>
              </a:solidFill>
            </a:ln>
          </p:spPr>
          <p:txBody>
            <a:bodyPr wrap="none" rtlCol="0">
              <a:spAutoFit/>
            </a:bodyPr>
            <a:lstStyle/>
            <a:p>
              <a:pPr algn="ctr"/>
              <a:r>
                <a:rPr lang="en-US" dirty="0"/>
                <a:t>ISBDM</a:t>
              </a:r>
            </a:p>
            <a:p>
              <a:pPr algn="ctr"/>
              <a:r>
                <a:rPr lang="en-US" dirty="0"/>
                <a:t>(data content)</a:t>
              </a:r>
              <a:endParaRPr lang="en-GB" dirty="0"/>
            </a:p>
          </p:txBody>
        </p:sp>
        <p:sp>
          <p:nvSpPr>
            <p:cNvPr id="7" name="Rectangle 6">
              <a:extLst>
                <a:ext uri="{FF2B5EF4-FFF2-40B4-BE49-F238E27FC236}">
                  <a16:creationId xmlns:a16="http://schemas.microsoft.com/office/drawing/2014/main" id="{BE54BF4A-EF4D-73DE-2982-AFCBE0D105AD}"/>
                </a:ext>
              </a:extLst>
            </p:cNvPr>
            <p:cNvSpPr/>
            <p:nvPr/>
          </p:nvSpPr>
          <p:spPr>
            <a:xfrm>
              <a:off x="2951394" y="3383499"/>
              <a:ext cx="2549443" cy="170345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F03B158-EEF5-C12A-AFCD-A65AD16D34AA}"/>
                </a:ext>
              </a:extLst>
            </p:cNvPr>
            <p:cNvSpPr txBox="1"/>
            <p:nvPr/>
          </p:nvSpPr>
          <p:spPr>
            <a:xfrm>
              <a:off x="3613605" y="3534797"/>
              <a:ext cx="1225015" cy="369332"/>
            </a:xfrm>
            <a:prstGeom prst="rect">
              <a:avLst/>
            </a:prstGeom>
            <a:noFill/>
          </p:spPr>
          <p:txBody>
            <a:bodyPr wrap="none" rtlCol="0">
              <a:spAutoFit/>
            </a:bodyPr>
            <a:lstStyle/>
            <a:p>
              <a:pPr algn="ctr"/>
              <a:r>
                <a:rPr lang="en-US" dirty="0"/>
                <a:t>ISBDLRM?</a:t>
              </a:r>
              <a:endParaRPr lang="en-GB" dirty="0"/>
            </a:p>
          </p:txBody>
        </p:sp>
      </p:grpSp>
      <p:sp>
        <p:nvSpPr>
          <p:cNvPr id="9" name="TextBox 8">
            <a:extLst>
              <a:ext uri="{FF2B5EF4-FFF2-40B4-BE49-F238E27FC236}">
                <a16:creationId xmlns:a16="http://schemas.microsoft.com/office/drawing/2014/main" id="{7F99724A-75D5-89B7-0156-BE31B73B259F}"/>
              </a:ext>
            </a:extLst>
          </p:cNvPr>
          <p:cNvSpPr txBox="1"/>
          <p:nvPr/>
        </p:nvSpPr>
        <p:spPr>
          <a:xfrm>
            <a:off x="5681496" y="4439749"/>
            <a:ext cx="1587999" cy="646331"/>
          </a:xfrm>
          <a:prstGeom prst="rect">
            <a:avLst/>
          </a:prstGeom>
          <a:noFill/>
          <a:ln w="19050">
            <a:solidFill>
              <a:schemeClr val="tx1"/>
            </a:solidFill>
          </a:ln>
        </p:spPr>
        <p:txBody>
          <a:bodyPr wrap="none" rtlCol="0">
            <a:spAutoFit/>
          </a:bodyPr>
          <a:lstStyle/>
          <a:p>
            <a:pPr algn="ctr"/>
            <a:r>
              <a:rPr lang="en-US" dirty="0"/>
              <a:t>GARR</a:t>
            </a:r>
          </a:p>
          <a:p>
            <a:pPr algn="ctr"/>
            <a:r>
              <a:rPr lang="en-US" dirty="0"/>
              <a:t>(data content)</a:t>
            </a:r>
            <a:endParaRPr lang="en-GB" dirty="0"/>
          </a:p>
        </p:txBody>
      </p:sp>
      <p:sp>
        <p:nvSpPr>
          <p:cNvPr id="10" name="TextBox 9">
            <a:extLst>
              <a:ext uri="{FF2B5EF4-FFF2-40B4-BE49-F238E27FC236}">
                <a16:creationId xmlns:a16="http://schemas.microsoft.com/office/drawing/2014/main" id="{63677DC4-25A3-D38E-A77B-701DA5F3A3E0}"/>
              </a:ext>
            </a:extLst>
          </p:cNvPr>
          <p:cNvSpPr txBox="1"/>
          <p:nvPr/>
        </p:nvSpPr>
        <p:spPr>
          <a:xfrm>
            <a:off x="5681496" y="2916580"/>
            <a:ext cx="1587999" cy="646331"/>
          </a:xfrm>
          <a:prstGeom prst="rect">
            <a:avLst/>
          </a:prstGeom>
          <a:noFill/>
          <a:ln w="19050">
            <a:solidFill>
              <a:schemeClr val="tx1"/>
            </a:solidFill>
          </a:ln>
        </p:spPr>
        <p:txBody>
          <a:bodyPr wrap="none" rtlCol="0">
            <a:spAutoFit/>
          </a:bodyPr>
          <a:lstStyle/>
          <a:p>
            <a:pPr algn="ctr"/>
            <a:r>
              <a:rPr lang="en-US" dirty="0"/>
              <a:t>ICP</a:t>
            </a:r>
          </a:p>
          <a:p>
            <a:pPr algn="ctr"/>
            <a:r>
              <a:rPr lang="en-US" dirty="0"/>
              <a:t>(data content)</a:t>
            </a:r>
            <a:endParaRPr lang="en-GB" dirty="0"/>
          </a:p>
        </p:txBody>
      </p:sp>
      <p:sp>
        <p:nvSpPr>
          <p:cNvPr id="11" name="TextBox 10">
            <a:extLst>
              <a:ext uri="{FF2B5EF4-FFF2-40B4-BE49-F238E27FC236}">
                <a16:creationId xmlns:a16="http://schemas.microsoft.com/office/drawing/2014/main" id="{7744E64E-5653-E1C4-A382-8DC97E9DFC67}"/>
              </a:ext>
            </a:extLst>
          </p:cNvPr>
          <p:cNvSpPr txBox="1"/>
          <p:nvPr/>
        </p:nvSpPr>
        <p:spPr>
          <a:xfrm>
            <a:off x="5478253" y="3667063"/>
            <a:ext cx="1995418" cy="646331"/>
          </a:xfrm>
          <a:prstGeom prst="rect">
            <a:avLst/>
          </a:prstGeom>
          <a:noFill/>
          <a:ln w="19050">
            <a:solidFill>
              <a:schemeClr val="tx1"/>
            </a:solidFill>
          </a:ln>
        </p:spPr>
        <p:txBody>
          <a:bodyPr wrap="none" rtlCol="0">
            <a:spAutoFit/>
          </a:bodyPr>
          <a:lstStyle/>
          <a:p>
            <a:pPr algn="ctr"/>
            <a:r>
              <a:rPr lang="en-US" dirty="0"/>
              <a:t>Names of persons</a:t>
            </a:r>
          </a:p>
          <a:p>
            <a:pPr algn="ctr"/>
            <a:r>
              <a:rPr lang="en-US" dirty="0"/>
              <a:t>(data content)</a:t>
            </a:r>
            <a:endParaRPr lang="en-GB" dirty="0"/>
          </a:p>
        </p:txBody>
      </p:sp>
      <p:sp>
        <p:nvSpPr>
          <p:cNvPr id="12" name="TextBox 11">
            <a:extLst>
              <a:ext uri="{FF2B5EF4-FFF2-40B4-BE49-F238E27FC236}">
                <a16:creationId xmlns:a16="http://schemas.microsoft.com/office/drawing/2014/main" id="{C49C52A4-79D2-C1E7-F582-EE27743F0AD0}"/>
              </a:ext>
            </a:extLst>
          </p:cNvPr>
          <p:cNvSpPr txBox="1"/>
          <p:nvPr/>
        </p:nvSpPr>
        <p:spPr>
          <a:xfrm>
            <a:off x="1655299" y="2108790"/>
            <a:ext cx="1449692" cy="646331"/>
          </a:xfrm>
          <a:prstGeom prst="rect">
            <a:avLst/>
          </a:prstGeom>
          <a:noFill/>
          <a:ln w="19050">
            <a:solidFill>
              <a:schemeClr val="tx1"/>
            </a:solidFill>
          </a:ln>
        </p:spPr>
        <p:txBody>
          <a:bodyPr wrap="none" rtlCol="0">
            <a:spAutoFit/>
          </a:bodyPr>
          <a:lstStyle/>
          <a:p>
            <a:pPr algn="ctr"/>
            <a:r>
              <a:rPr lang="en-US" dirty="0" err="1"/>
              <a:t>PRESSoo</a:t>
            </a:r>
            <a:endParaRPr lang="en-US" dirty="0"/>
          </a:p>
          <a:p>
            <a:pPr algn="ctr"/>
            <a:r>
              <a:rPr lang="en-US" dirty="0"/>
              <a:t>(data model)</a:t>
            </a:r>
            <a:endParaRPr lang="en-GB" dirty="0"/>
          </a:p>
        </p:txBody>
      </p:sp>
      <p:sp>
        <p:nvSpPr>
          <p:cNvPr id="13" name="TextBox 12">
            <a:extLst>
              <a:ext uri="{FF2B5EF4-FFF2-40B4-BE49-F238E27FC236}">
                <a16:creationId xmlns:a16="http://schemas.microsoft.com/office/drawing/2014/main" id="{98E383F7-7243-574B-40A9-371431EFF40B}"/>
              </a:ext>
            </a:extLst>
          </p:cNvPr>
          <p:cNvSpPr txBox="1"/>
          <p:nvPr/>
        </p:nvSpPr>
        <p:spPr>
          <a:xfrm>
            <a:off x="7566092" y="1539376"/>
            <a:ext cx="614464" cy="369332"/>
          </a:xfrm>
          <a:prstGeom prst="rect">
            <a:avLst/>
          </a:prstGeom>
          <a:noFill/>
          <a:ln w="19050">
            <a:solidFill>
              <a:schemeClr val="tx1"/>
            </a:solidFill>
          </a:ln>
        </p:spPr>
        <p:txBody>
          <a:bodyPr wrap="none" rtlCol="0">
            <a:spAutoFit/>
          </a:bodyPr>
          <a:lstStyle/>
          <a:p>
            <a:pPr algn="ctr"/>
            <a:r>
              <a:rPr lang="en-US" dirty="0"/>
              <a:t>RDA</a:t>
            </a:r>
            <a:endParaRPr lang="en-GB" dirty="0"/>
          </a:p>
        </p:txBody>
      </p:sp>
      <p:sp>
        <p:nvSpPr>
          <p:cNvPr id="14" name="TextBox 13">
            <a:extLst>
              <a:ext uri="{FF2B5EF4-FFF2-40B4-BE49-F238E27FC236}">
                <a16:creationId xmlns:a16="http://schemas.microsoft.com/office/drawing/2014/main" id="{513B0A08-9B4F-9FDE-AB49-C2A2E088EE27}"/>
              </a:ext>
            </a:extLst>
          </p:cNvPr>
          <p:cNvSpPr txBox="1"/>
          <p:nvPr/>
        </p:nvSpPr>
        <p:spPr>
          <a:xfrm>
            <a:off x="7298213" y="5631448"/>
            <a:ext cx="1587999" cy="923330"/>
          </a:xfrm>
          <a:prstGeom prst="rect">
            <a:avLst/>
          </a:prstGeom>
          <a:noFill/>
          <a:ln w="19050">
            <a:solidFill>
              <a:schemeClr val="tx1"/>
            </a:solidFill>
          </a:ln>
        </p:spPr>
        <p:txBody>
          <a:bodyPr wrap="none" rtlCol="0">
            <a:spAutoFit/>
          </a:bodyPr>
          <a:lstStyle/>
          <a:p>
            <a:pPr algn="ctr"/>
            <a:r>
              <a:rPr lang="en-US" dirty="0"/>
              <a:t>RDA/ONIX</a:t>
            </a:r>
          </a:p>
          <a:p>
            <a:pPr algn="ctr"/>
            <a:r>
              <a:rPr lang="en-US" dirty="0"/>
              <a:t>Framework</a:t>
            </a:r>
          </a:p>
          <a:p>
            <a:pPr algn="ctr"/>
            <a:r>
              <a:rPr lang="en-US" dirty="0"/>
              <a:t>(data content)</a:t>
            </a:r>
            <a:endParaRPr lang="en-GB" dirty="0"/>
          </a:p>
        </p:txBody>
      </p:sp>
      <p:sp>
        <p:nvSpPr>
          <p:cNvPr id="15" name="TextBox 14">
            <a:extLst>
              <a:ext uri="{FF2B5EF4-FFF2-40B4-BE49-F238E27FC236}">
                <a16:creationId xmlns:a16="http://schemas.microsoft.com/office/drawing/2014/main" id="{59C1A80D-9566-BB2A-0776-21FF6348ED40}"/>
              </a:ext>
            </a:extLst>
          </p:cNvPr>
          <p:cNvSpPr txBox="1"/>
          <p:nvPr/>
        </p:nvSpPr>
        <p:spPr>
          <a:xfrm>
            <a:off x="718202" y="1539376"/>
            <a:ext cx="667170" cy="369332"/>
          </a:xfrm>
          <a:prstGeom prst="rect">
            <a:avLst/>
          </a:prstGeom>
          <a:noFill/>
          <a:ln w="19050">
            <a:solidFill>
              <a:schemeClr val="tx1"/>
            </a:solidFill>
          </a:ln>
        </p:spPr>
        <p:txBody>
          <a:bodyPr wrap="none" rtlCol="0">
            <a:spAutoFit/>
          </a:bodyPr>
          <a:lstStyle/>
          <a:p>
            <a:pPr algn="ctr"/>
            <a:r>
              <a:rPr lang="en-US" dirty="0"/>
              <a:t>ISSN</a:t>
            </a:r>
            <a:endParaRPr lang="en-GB" dirty="0"/>
          </a:p>
        </p:txBody>
      </p:sp>
      <p:sp>
        <p:nvSpPr>
          <p:cNvPr id="22" name="Oval 21">
            <a:extLst>
              <a:ext uri="{FF2B5EF4-FFF2-40B4-BE49-F238E27FC236}">
                <a16:creationId xmlns:a16="http://schemas.microsoft.com/office/drawing/2014/main" id="{E62373C9-0091-3A1F-9D21-7A46466D62A9}"/>
              </a:ext>
            </a:extLst>
          </p:cNvPr>
          <p:cNvSpPr/>
          <p:nvPr/>
        </p:nvSpPr>
        <p:spPr>
          <a:xfrm>
            <a:off x="447575" y="1226552"/>
            <a:ext cx="7462354" cy="5342689"/>
          </a:xfrm>
          <a:prstGeom prst="ellipse">
            <a:avLst/>
          </a:prstGeom>
          <a:noFill/>
          <a:ln w="381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46F0FAA9-42F5-2DC4-E939-521C84D04119}"/>
              </a:ext>
            </a:extLst>
          </p:cNvPr>
          <p:cNvSpPr txBox="1"/>
          <p:nvPr/>
        </p:nvSpPr>
        <p:spPr>
          <a:xfrm>
            <a:off x="698891" y="3482397"/>
            <a:ext cx="1587999" cy="830997"/>
          </a:xfrm>
          <a:prstGeom prst="rect">
            <a:avLst/>
          </a:prstGeom>
          <a:noFill/>
          <a:ln w="19050">
            <a:solidFill>
              <a:schemeClr val="tx1"/>
            </a:solidFill>
            <a:prstDash val="dash"/>
          </a:ln>
        </p:spPr>
        <p:txBody>
          <a:bodyPr wrap="square" rtlCol="0">
            <a:spAutoFit/>
          </a:bodyPr>
          <a:lstStyle/>
          <a:p>
            <a:pPr algn="ctr"/>
            <a:r>
              <a:rPr lang="en-US" sz="1600" dirty="0">
                <a:latin typeface="Calibri" panose="020F0502020204030204" pitchFamily="34" charset="0"/>
                <a:ea typeface="Calibri" panose="020F0502020204030204" pitchFamily="34" charset="0"/>
                <a:cs typeface="Calibri" panose="020F0502020204030204" pitchFamily="34" charset="0"/>
              </a:rPr>
              <a:t>Integration for entity-based cataloguing?</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8104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1000"/>
                                        <p:tgtEl>
                                          <p:spTgt spid="12"/>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childTnLst>
                                </p:cTn>
                              </p:par>
                            </p:childTnLst>
                          </p:cTn>
                        </p:par>
                        <p:par>
                          <p:cTn id="29" fill="hold">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1000"/>
                                        <p:tgtEl>
                                          <p:spTgt spid="22"/>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10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childTnLst>
                                </p:cTn>
                              </p:par>
                            </p:childTnLst>
                          </p:cTn>
                        </p:par>
                        <p:par>
                          <p:cTn id="51" fill="hold">
                            <p:stCondLst>
                              <p:cond delay="2000"/>
                            </p:stCondLst>
                            <p:childTnLst>
                              <p:par>
                                <p:cTn id="52" presetID="10" presetClass="entr" presetSubtype="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9" grpId="0" animBg="1"/>
      <p:bldP spid="10" grpId="0" animBg="1"/>
      <p:bldP spid="11" grpId="0" animBg="1"/>
      <p:bldP spid="12" grpId="0" animBg="1"/>
      <p:bldP spid="13" grpId="0" animBg="1"/>
      <p:bldP spid="14" grpId="0" animBg="1"/>
      <p:bldP spid="15"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8AC45-3FBF-E1B9-2D1C-0686D3DBF4E0}"/>
              </a:ext>
            </a:extLst>
          </p:cNvPr>
          <p:cNvSpPr txBox="1"/>
          <p:nvPr/>
        </p:nvSpPr>
        <p:spPr>
          <a:xfrm>
            <a:off x="486956" y="457397"/>
            <a:ext cx="6612195" cy="584775"/>
          </a:xfrm>
          <a:prstGeom prst="rect">
            <a:avLst/>
          </a:prstGeom>
          <a:noFill/>
        </p:spPr>
        <p:txBody>
          <a:bodyPr wrap="none" rtlCol="0">
            <a:spAutoFit/>
          </a:bodyPr>
          <a:lstStyle/>
          <a:p>
            <a:r>
              <a:rPr lang="en-US" sz="3200" dirty="0"/>
              <a:t>Top-level entities and their universes</a:t>
            </a:r>
            <a:endParaRPr lang="en-GB" sz="3200" dirty="0"/>
          </a:p>
        </p:txBody>
      </p:sp>
      <p:sp>
        <p:nvSpPr>
          <p:cNvPr id="4" name="TextBox 3">
            <a:extLst>
              <a:ext uri="{FF2B5EF4-FFF2-40B4-BE49-F238E27FC236}">
                <a16:creationId xmlns:a16="http://schemas.microsoft.com/office/drawing/2014/main" id="{77A35BDF-EB5B-BC2C-47C2-6419A457402D}"/>
              </a:ext>
            </a:extLst>
          </p:cNvPr>
          <p:cNvSpPr txBox="1"/>
          <p:nvPr/>
        </p:nvSpPr>
        <p:spPr>
          <a:xfrm>
            <a:off x="3742628" y="1545506"/>
            <a:ext cx="1064399" cy="908864"/>
          </a:xfrm>
          <a:prstGeom prst="ellipse">
            <a:avLst/>
          </a:prstGeom>
          <a:noFill/>
          <a:ln w="19050">
            <a:solidFill>
              <a:schemeClr val="tx1"/>
            </a:solidFill>
          </a:ln>
        </p:spPr>
        <p:txBody>
          <a:bodyPr wrap="none" rtlCol="0">
            <a:spAutoFit/>
          </a:bodyPr>
          <a:lstStyle/>
          <a:p>
            <a:pPr algn="ctr"/>
            <a:r>
              <a:rPr lang="en-US" dirty="0">
                <a:latin typeface="Calibri" panose="020F0502020204030204" pitchFamily="34" charset="0"/>
                <a:ea typeface="Calibri" panose="020F0502020204030204" pitchFamily="34" charset="0"/>
                <a:cs typeface="Calibri" panose="020F0502020204030204" pitchFamily="34" charset="0"/>
              </a:rPr>
              <a:t>Res</a:t>
            </a:r>
          </a:p>
          <a:p>
            <a:pPr algn="ctr"/>
            <a:r>
              <a:rPr lang="en-US" dirty="0">
                <a:latin typeface="Calibri" panose="020F0502020204030204" pitchFamily="34" charset="0"/>
                <a:ea typeface="Calibri" panose="020F0502020204030204" pitchFamily="34" charset="0"/>
                <a:cs typeface="Calibri" panose="020F0502020204030204" pitchFamily="34" charset="0"/>
              </a:rPr>
              <a:t>(LRM)</a:t>
            </a: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F3EDA229-5BE3-9DDB-33C8-357DEB73442E}"/>
              </a:ext>
            </a:extLst>
          </p:cNvPr>
          <p:cNvSpPr txBox="1"/>
          <p:nvPr/>
        </p:nvSpPr>
        <p:spPr>
          <a:xfrm>
            <a:off x="3413391" y="3144578"/>
            <a:ext cx="1722875" cy="908864"/>
          </a:xfrm>
          <a:prstGeom prst="ellipse">
            <a:avLst/>
          </a:prstGeom>
          <a:noFill/>
          <a:ln w="19050">
            <a:solidFill>
              <a:schemeClr val="tx1"/>
            </a:solidFill>
          </a:ln>
        </p:spPr>
        <p:txBody>
          <a:bodyPr wrap="none" rtlCol="0">
            <a:spAutoFit/>
          </a:bodyPr>
          <a:lstStyle/>
          <a:p>
            <a:pPr algn="ctr"/>
            <a:r>
              <a:rPr lang="en-US" dirty="0">
                <a:latin typeface="Calibri" panose="020F0502020204030204" pitchFamily="34" charset="0"/>
                <a:ea typeface="Calibri" panose="020F0502020204030204" pitchFamily="34" charset="0"/>
                <a:cs typeface="Calibri" panose="020F0502020204030204" pitchFamily="34" charset="0"/>
              </a:rPr>
              <a:t>RDA Entity</a:t>
            </a:r>
          </a:p>
          <a:p>
            <a:pPr algn="ctr"/>
            <a:r>
              <a:rPr lang="en-US" dirty="0">
                <a:latin typeface="Calibri" panose="020F0502020204030204" pitchFamily="34" charset="0"/>
                <a:ea typeface="Calibri" panose="020F0502020204030204" pitchFamily="34" charset="0"/>
                <a:cs typeface="Calibri" panose="020F0502020204030204" pitchFamily="34" charset="0"/>
              </a:rPr>
              <a:t>(RDA)</a:t>
            </a: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01391B1A-2759-ED60-0BA0-7401AE8ED231}"/>
              </a:ext>
            </a:extLst>
          </p:cNvPr>
          <p:cNvSpPr txBox="1"/>
          <p:nvPr/>
        </p:nvSpPr>
        <p:spPr>
          <a:xfrm>
            <a:off x="3185319" y="4743651"/>
            <a:ext cx="2179019" cy="908864"/>
          </a:xfrm>
          <a:prstGeom prst="ellipse">
            <a:avLst/>
          </a:prstGeom>
          <a:noFill/>
          <a:ln w="19050">
            <a:solidFill>
              <a:schemeClr val="tx1"/>
            </a:solidFill>
          </a:ln>
        </p:spPr>
        <p:txBody>
          <a:bodyPr wrap="none" rtlCol="0">
            <a:spAutoFit/>
          </a:bodyPr>
          <a:lstStyle/>
          <a:p>
            <a:pPr algn="ctr"/>
            <a:r>
              <a:rPr lang="en-US" dirty="0">
                <a:latin typeface="Calibri" panose="020F0502020204030204" pitchFamily="34" charset="0"/>
                <a:ea typeface="Calibri" panose="020F0502020204030204" pitchFamily="34" charset="0"/>
                <a:cs typeface="Calibri" panose="020F0502020204030204" pitchFamily="34" charset="0"/>
              </a:rPr>
              <a:t>Manifestation</a:t>
            </a:r>
          </a:p>
          <a:p>
            <a:pPr algn="ctr"/>
            <a:r>
              <a:rPr lang="en-US" dirty="0">
                <a:latin typeface="Calibri" panose="020F0502020204030204" pitchFamily="34" charset="0"/>
                <a:ea typeface="Calibri" panose="020F0502020204030204" pitchFamily="34" charset="0"/>
                <a:cs typeface="Calibri" panose="020F0502020204030204" pitchFamily="34" charset="0"/>
              </a:rPr>
              <a:t>(ISBDM)</a:t>
            </a:r>
            <a:endParaRPr lang="en-GB" dirty="0">
              <a:latin typeface="Calibri" panose="020F0502020204030204" pitchFamily="34" charset="0"/>
              <a:ea typeface="Calibri" panose="020F0502020204030204" pitchFamily="34" charset="0"/>
              <a:cs typeface="Calibri" panose="020F0502020204030204" pitchFamily="34" charset="0"/>
            </a:endParaRPr>
          </a:p>
        </p:txBody>
      </p:sp>
      <p:cxnSp>
        <p:nvCxnSpPr>
          <p:cNvPr id="7" name="Connector: Curved 6">
            <a:extLst>
              <a:ext uri="{FF2B5EF4-FFF2-40B4-BE49-F238E27FC236}">
                <a16:creationId xmlns:a16="http://schemas.microsoft.com/office/drawing/2014/main" id="{24A10C14-EE09-E251-7D36-5987E8EEB25F}"/>
              </a:ext>
            </a:extLst>
          </p:cNvPr>
          <p:cNvCxnSpPr>
            <a:cxnSpLocks/>
            <a:stCxn id="5" idx="0"/>
            <a:endCxn id="4" idx="4"/>
          </p:cNvCxnSpPr>
          <p:nvPr/>
        </p:nvCxnSpPr>
        <p:spPr>
          <a:xfrm rot="16200000" flipV="1">
            <a:off x="3929725" y="2799473"/>
            <a:ext cx="690208" cy="1"/>
          </a:xfrm>
          <a:prstGeom prst="curvedConnector3">
            <a:avLst>
              <a:gd name="adj1" fmla="val 50000"/>
            </a:avLst>
          </a:prstGeom>
          <a:ln w="1905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8" name="Connector: Curved 7">
            <a:extLst>
              <a:ext uri="{FF2B5EF4-FFF2-40B4-BE49-F238E27FC236}">
                <a16:creationId xmlns:a16="http://schemas.microsoft.com/office/drawing/2014/main" id="{C80CE4DD-1E48-5591-0D8D-BE2C2DC8AEC0}"/>
              </a:ext>
            </a:extLst>
          </p:cNvPr>
          <p:cNvCxnSpPr>
            <a:cxnSpLocks/>
            <a:stCxn id="6" idx="0"/>
            <a:endCxn id="5" idx="4"/>
          </p:cNvCxnSpPr>
          <p:nvPr/>
        </p:nvCxnSpPr>
        <p:spPr>
          <a:xfrm rot="5400000" flipH="1" flipV="1">
            <a:off x="3929725" y="4398547"/>
            <a:ext cx="690209" cy="12700"/>
          </a:xfrm>
          <a:prstGeom prst="curvedConnector3">
            <a:avLst>
              <a:gd name="adj1" fmla="val 50000"/>
            </a:avLst>
          </a:prstGeom>
          <a:ln w="19050">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C2D2F4DF-EEDA-F81D-32AE-E5941DEFB587}"/>
              </a:ext>
            </a:extLst>
          </p:cNvPr>
          <p:cNvSpPr txBox="1"/>
          <p:nvPr/>
        </p:nvSpPr>
        <p:spPr>
          <a:xfrm>
            <a:off x="3185319" y="2475006"/>
            <a:ext cx="1068626" cy="338554"/>
          </a:xfrm>
          <a:prstGeom prst="rect">
            <a:avLst/>
          </a:prstGeom>
          <a:noFill/>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subtype of</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91D1F59E-85D6-862D-9B1B-BC22B68B669D}"/>
              </a:ext>
            </a:extLst>
          </p:cNvPr>
          <p:cNvSpPr txBox="1"/>
          <p:nvPr/>
        </p:nvSpPr>
        <p:spPr>
          <a:xfrm>
            <a:off x="3185319" y="4081725"/>
            <a:ext cx="1068626" cy="338554"/>
          </a:xfrm>
          <a:prstGeom prst="rect">
            <a:avLst/>
          </a:prstGeom>
          <a:noFill/>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subtype of</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
        <p:nvSpPr>
          <p:cNvPr id="11" name="Oval 10">
            <a:extLst>
              <a:ext uri="{FF2B5EF4-FFF2-40B4-BE49-F238E27FC236}">
                <a16:creationId xmlns:a16="http://schemas.microsoft.com/office/drawing/2014/main" id="{CE3105ED-C052-FD71-04D2-F61DF13A730B}"/>
              </a:ext>
            </a:extLst>
          </p:cNvPr>
          <p:cNvSpPr/>
          <p:nvPr/>
        </p:nvSpPr>
        <p:spPr>
          <a:xfrm>
            <a:off x="2512194" y="1366225"/>
            <a:ext cx="3505336" cy="4961105"/>
          </a:xfrm>
          <a:prstGeom prst="ellipse">
            <a:avLst/>
          </a:prstGeom>
          <a:noFill/>
          <a:ln w="2857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6C1CD70F-493C-43FB-90B2-65A8DE975EC0}"/>
              </a:ext>
            </a:extLst>
          </p:cNvPr>
          <p:cNvSpPr/>
          <p:nvPr/>
        </p:nvSpPr>
        <p:spPr>
          <a:xfrm>
            <a:off x="2772076" y="2834196"/>
            <a:ext cx="3022332" cy="3283991"/>
          </a:xfrm>
          <a:prstGeom prst="ellipse">
            <a:avLst/>
          </a:prstGeom>
          <a:noFill/>
          <a:ln w="2857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58A42002-824C-88F3-DFCB-152B09E2CD78}"/>
              </a:ext>
            </a:extLst>
          </p:cNvPr>
          <p:cNvSpPr/>
          <p:nvPr/>
        </p:nvSpPr>
        <p:spPr>
          <a:xfrm>
            <a:off x="3054283" y="4420278"/>
            <a:ext cx="2467170" cy="1488763"/>
          </a:xfrm>
          <a:prstGeom prst="ellipse">
            <a:avLst/>
          </a:prstGeom>
          <a:noFill/>
          <a:ln w="2857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6DC84713-6C79-17B5-BDA5-31F43509AC7E}"/>
              </a:ext>
            </a:extLst>
          </p:cNvPr>
          <p:cNvSpPr txBox="1"/>
          <p:nvPr/>
        </p:nvSpPr>
        <p:spPr>
          <a:xfrm>
            <a:off x="6490636" y="2905888"/>
            <a:ext cx="1310872" cy="338554"/>
          </a:xfrm>
          <a:prstGeom prst="rect">
            <a:avLst/>
          </a:prstGeom>
          <a:noFill/>
          <a:ln w="19050">
            <a:solidFill>
              <a:schemeClr val="tx1"/>
            </a:solidFill>
          </a:ln>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LRM universe</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010CA6E9-2E4A-1F0A-F87C-A4772A46F6CE}"/>
              </a:ext>
            </a:extLst>
          </p:cNvPr>
          <p:cNvSpPr txBox="1"/>
          <p:nvPr/>
        </p:nvSpPr>
        <p:spPr>
          <a:xfrm>
            <a:off x="6490636" y="3509071"/>
            <a:ext cx="1291829" cy="338554"/>
          </a:xfrm>
          <a:prstGeom prst="rect">
            <a:avLst/>
          </a:prstGeom>
          <a:noFill/>
          <a:ln w="19050">
            <a:solidFill>
              <a:schemeClr val="tx1"/>
            </a:solidFill>
          </a:ln>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RDA universe</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6378D159-0285-59FA-8121-4FCCA434B66D}"/>
              </a:ext>
            </a:extLst>
          </p:cNvPr>
          <p:cNvSpPr txBox="1"/>
          <p:nvPr/>
        </p:nvSpPr>
        <p:spPr>
          <a:xfrm>
            <a:off x="6490636" y="4112254"/>
            <a:ext cx="1496820" cy="338554"/>
          </a:xfrm>
          <a:prstGeom prst="rect">
            <a:avLst/>
          </a:prstGeom>
          <a:noFill/>
          <a:ln w="19050">
            <a:solidFill>
              <a:schemeClr val="tx1"/>
            </a:solidFill>
          </a:ln>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ISBDM universe</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cxnSp>
        <p:nvCxnSpPr>
          <p:cNvPr id="17" name="Straight Arrow Connector 16">
            <a:extLst>
              <a:ext uri="{FF2B5EF4-FFF2-40B4-BE49-F238E27FC236}">
                <a16:creationId xmlns:a16="http://schemas.microsoft.com/office/drawing/2014/main" id="{9C9FC5A8-0A3D-1BAB-95A6-03FC14EF09CD}"/>
              </a:ext>
            </a:extLst>
          </p:cNvPr>
          <p:cNvCxnSpPr>
            <a:cxnSpLocks/>
            <a:stCxn id="14" idx="1"/>
          </p:cNvCxnSpPr>
          <p:nvPr/>
        </p:nvCxnSpPr>
        <p:spPr>
          <a:xfrm flipH="1" flipV="1">
            <a:off x="5521453" y="2625053"/>
            <a:ext cx="969183" cy="450112"/>
          </a:xfrm>
          <a:prstGeom prst="straightConnector1">
            <a:avLst/>
          </a:prstGeom>
          <a:ln>
            <a:solidFill>
              <a:schemeClr val="tx1"/>
            </a:solidFill>
            <a:tailEnd type="oval" w="lg" len="lg"/>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3C22A7D4-E103-038E-5C75-338AD7ABFA91}"/>
              </a:ext>
            </a:extLst>
          </p:cNvPr>
          <p:cNvCxnSpPr>
            <a:cxnSpLocks/>
            <a:stCxn id="15" idx="1"/>
          </p:cNvCxnSpPr>
          <p:nvPr/>
        </p:nvCxnSpPr>
        <p:spPr>
          <a:xfrm flipH="1">
            <a:off x="5342021" y="3678348"/>
            <a:ext cx="1148615" cy="14982"/>
          </a:xfrm>
          <a:prstGeom prst="straightConnector1">
            <a:avLst/>
          </a:prstGeom>
          <a:ln>
            <a:solidFill>
              <a:schemeClr val="tx1"/>
            </a:solidFill>
            <a:tailEnd type="oval" w="lg" len="lg"/>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FE217AE1-06D0-6DF2-56A8-F72FFE067CB3}"/>
              </a:ext>
            </a:extLst>
          </p:cNvPr>
          <p:cNvCxnSpPr>
            <a:cxnSpLocks/>
            <a:stCxn id="16" idx="1"/>
          </p:cNvCxnSpPr>
          <p:nvPr/>
        </p:nvCxnSpPr>
        <p:spPr>
          <a:xfrm flipH="1">
            <a:off x="4709803" y="4281531"/>
            <a:ext cx="1780833" cy="354639"/>
          </a:xfrm>
          <a:prstGeom prst="straightConnector1">
            <a:avLst/>
          </a:prstGeom>
          <a:ln>
            <a:solidFill>
              <a:schemeClr val="tx1"/>
            </a:solidFill>
            <a:tailEnd type="oval"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053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par>
                          <p:cTn id="23" fill="hold">
                            <p:stCondLst>
                              <p:cond delay="1000"/>
                            </p:stCondLst>
                            <p:childTnLst>
                              <p:par>
                                <p:cTn id="24" presetID="10" presetClass="entr" presetSubtype="0" fill="hold"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10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childTnLst>
                                </p:cTn>
                              </p:par>
                            </p:childTnLst>
                          </p:cTn>
                        </p:par>
                        <p:par>
                          <p:cTn id="35" fill="hold">
                            <p:stCondLst>
                              <p:cond delay="1000"/>
                            </p:stCondLst>
                            <p:childTnLst>
                              <p:par>
                                <p:cTn id="36" presetID="10" presetClass="entr" presetSubtype="0" fill="hold" nodeType="after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1000"/>
                                        <p:tgtEl>
                                          <p:spTgt spid="1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10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childTnLst>
                                </p:cTn>
                              </p:par>
                            </p:childTnLst>
                          </p:cTn>
                        </p:par>
                        <p:par>
                          <p:cTn id="47" fill="hold">
                            <p:stCondLst>
                              <p:cond delay="1000"/>
                            </p:stCondLst>
                            <p:childTnLst>
                              <p:par>
                                <p:cTn id="48" presetID="10" presetClass="entr" presetSubtype="0"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1000"/>
                                        <p:tgtEl>
                                          <p:spTgt spid="1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animBg="1"/>
      <p:bldP spid="13" grpId="0" animBg="1"/>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8AC45-3FBF-E1B9-2D1C-0686D3DBF4E0}"/>
              </a:ext>
            </a:extLst>
          </p:cNvPr>
          <p:cNvSpPr txBox="1"/>
          <p:nvPr/>
        </p:nvSpPr>
        <p:spPr>
          <a:xfrm>
            <a:off x="486956" y="457397"/>
            <a:ext cx="6447214" cy="584775"/>
          </a:xfrm>
          <a:prstGeom prst="rect">
            <a:avLst/>
          </a:prstGeom>
          <a:noFill/>
        </p:spPr>
        <p:txBody>
          <a:bodyPr wrap="none" rtlCol="0">
            <a:spAutoFit/>
          </a:bodyPr>
          <a:lstStyle/>
          <a:p>
            <a:r>
              <a:rPr lang="en-US" sz="3200" dirty="0"/>
              <a:t>Future connections to ISBD for LRM</a:t>
            </a:r>
            <a:endParaRPr lang="en-GB" sz="3200" dirty="0"/>
          </a:p>
        </p:txBody>
      </p:sp>
      <p:grpSp>
        <p:nvGrpSpPr>
          <p:cNvPr id="3" name="Group 2">
            <a:extLst>
              <a:ext uri="{FF2B5EF4-FFF2-40B4-BE49-F238E27FC236}">
                <a16:creationId xmlns:a16="http://schemas.microsoft.com/office/drawing/2014/main" id="{D77B5879-F8F1-1470-1E86-2529C1BA2FD3}"/>
              </a:ext>
            </a:extLst>
          </p:cNvPr>
          <p:cNvGrpSpPr/>
          <p:nvPr/>
        </p:nvGrpSpPr>
        <p:grpSpPr>
          <a:xfrm>
            <a:off x="1887099" y="1284452"/>
            <a:ext cx="5025319" cy="5034657"/>
            <a:chOff x="1863036" y="836877"/>
            <a:chExt cx="5025319" cy="5034657"/>
          </a:xfrm>
        </p:grpSpPr>
        <p:cxnSp>
          <p:nvCxnSpPr>
            <p:cNvPr id="4" name="Connector: Curved 3">
              <a:extLst>
                <a:ext uri="{FF2B5EF4-FFF2-40B4-BE49-F238E27FC236}">
                  <a16:creationId xmlns:a16="http://schemas.microsoft.com/office/drawing/2014/main" id="{BF30D13C-1B53-3A4C-889D-AFA9963C830F}"/>
                </a:ext>
              </a:extLst>
            </p:cNvPr>
            <p:cNvCxnSpPr>
              <a:cxnSpLocks/>
              <a:stCxn id="7" idx="0"/>
              <a:endCxn id="5" idx="2"/>
            </p:cNvCxnSpPr>
            <p:nvPr/>
          </p:nvCxnSpPr>
          <p:spPr>
            <a:xfrm rot="5400000" flipH="1" flipV="1">
              <a:off x="2945530" y="913200"/>
              <a:ext cx="1784483" cy="2254909"/>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80B1426-AA5A-CC62-C1C4-5796BB95583C}"/>
                </a:ext>
              </a:extLst>
            </p:cNvPr>
            <p:cNvSpPr txBox="1"/>
            <p:nvPr/>
          </p:nvSpPr>
          <p:spPr>
            <a:xfrm>
              <a:off x="4965226" y="932016"/>
              <a:ext cx="866125" cy="432792"/>
            </a:xfrm>
            <a:prstGeom prst="ellipse">
              <a:avLst/>
            </a:prstGeom>
            <a:noFill/>
            <a:ln w="19050">
              <a:solidFill>
                <a:schemeClr val="tx1"/>
              </a:solidFill>
            </a:ln>
          </p:spPr>
          <p:txBody>
            <a:bodyPr wrap="none" rtlCol="0">
              <a:spAutoFit/>
            </a:bodyPr>
            <a:lstStyle/>
            <a:p>
              <a:pPr algn="ctr"/>
              <a:r>
                <a:rPr lang="en-US" sz="1400" dirty="0"/>
                <a:t>Agent</a:t>
              </a:r>
            </a:p>
          </p:txBody>
        </p:sp>
        <p:sp>
          <p:nvSpPr>
            <p:cNvPr id="6" name="TextBox 5">
              <a:extLst>
                <a:ext uri="{FF2B5EF4-FFF2-40B4-BE49-F238E27FC236}">
                  <a16:creationId xmlns:a16="http://schemas.microsoft.com/office/drawing/2014/main" id="{C1F4F87B-163B-9923-72BE-30772F4DEFB2}"/>
                </a:ext>
              </a:extLst>
            </p:cNvPr>
            <p:cNvSpPr txBox="1"/>
            <p:nvPr/>
          </p:nvSpPr>
          <p:spPr>
            <a:xfrm>
              <a:off x="4960493" y="1932456"/>
              <a:ext cx="1360860" cy="432792"/>
            </a:xfrm>
            <a:prstGeom prst="ellipse">
              <a:avLst/>
            </a:prstGeom>
            <a:noFill/>
            <a:ln w="19050">
              <a:solidFill>
                <a:schemeClr val="tx1"/>
              </a:solidFill>
            </a:ln>
          </p:spPr>
          <p:txBody>
            <a:bodyPr wrap="none" rtlCol="0">
              <a:spAutoFit/>
            </a:bodyPr>
            <a:lstStyle/>
            <a:p>
              <a:pPr algn="ctr"/>
              <a:r>
                <a:rPr lang="en-US" sz="1400" dirty="0"/>
                <a:t>Expression</a:t>
              </a:r>
            </a:p>
          </p:txBody>
        </p:sp>
        <p:sp>
          <p:nvSpPr>
            <p:cNvPr id="7" name="TextBox 6">
              <a:extLst>
                <a:ext uri="{FF2B5EF4-FFF2-40B4-BE49-F238E27FC236}">
                  <a16:creationId xmlns:a16="http://schemas.microsoft.com/office/drawing/2014/main" id="{094862D0-EF17-3127-8AC8-84D7D211C5DD}"/>
                </a:ext>
              </a:extLst>
            </p:cNvPr>
            <p:cNvSpPr txBox="1"/>
            <p:nvPr/>
          </p:nvSpPr>
          <p:spPr>
            <a:xfrm>
              <a:off x="1863036" y="2932895"/>
              <a:ext cx="1694562" cy="432792"/>
            </a:xfrm>
            <a:prstGeom prst="ellipse">
              <a:avLst/>
            </a:prstGeom>
            <a:noFill/>
            <a:ln w="19050">
              <a:solidFill>
                <a:schemeClr val="tx1"/>
              </a:solidFill>
            </a:ln>
          </p:spPr>
          <p:txBody>
            <a:bodyPr wrap="none" rtlCol="0">
              <a:spAutoFit/>
            </a:bodyPr>
            <a:lstStyle/>
            <a:p>
              <a:pPr algn="ctr"/>
              <a:r>
                <a:rPr lang="en-US" sz="1400" dirty="0"/>
                <a:t>Manifestation</a:t>
              </a:r>
            </a:p>
          </p:txBody>
        </p:sp>
        <p:sp>
          <p:nvSpPr>
            <p:cNvPr id="8" name="TextBox 7">
              <a:extLst>
                <a:ext uri="{FF2B5EF4-FFF2-40B4-BE49-F238E27FC236}">
                  <a16:creationId xmlns:a16="http://schemas.microsoft.com/office/drawing/2014/main" id="{23FB59C2-6776-0D9E-0520-ECB9DF81E04D}"/>
                </a:ext>
              </a:extLst>
            </p:cNvPr>
            <p:cNvSpPr txBox="1"/>
            <p:nvPr/>
          </p:nvSpPr>
          <p:spPr>
            <a:xfrm>
              <a:off x="4965226" y="2431029"/>
              <a:ext cx="732592" cy="432792"/>
            </a:xfrm>
            <a:prstGeom prst="ellipse">
              <a:avLst/>
            </a:prstGeom>
            <a:noFill/>
            <a:ln w="19050">
              <a:solidFill>
                <a:schemeClr val="tx1"/>
              </a:solidFill>
            </a:ln>
          </p:spPr>
          <p:txBody>
            <a:bodyPr wrap="none" rtlCol="0">
              <a:spAutoFit/>
            </a:bodyPr>
            <a:lstStyle/>
            <a:p>
              <a:pPr algn="ctr"/>
              <a:r>
                <a:rPr lang="en-US" sz="1400" dirty="0"/>
                <a:t>Item</a:t>
              </a:r>
            </a:p>
          </p:txBody>
        </p:sp>
        <p:sp>
          <p:nvSpPr>
            <p:cNvPr id="9" name="TextBox 8">
              <a:extLst>
                <a:ext uri="{FF2B5EF4-FFF2-40B4-BE49-F238E27FC236}">
                  <a16:creationId xmlns:a16="http://schemas.microsoft.com/office/drawing/2014/main" id="{7762D5C3-18B4-23B5-9E05-652968B5D749}"/>
                </a:ext>
              </a:extLst>
            </p:cNvPr>
            <p:cNvSpPr txBox="1"/>
            <p:nvPr/>
          </p:nvSpPr>
          <p:spPr>
            <a:xfrm>
              <a:off x="4955333" y="5438742"/>
              <a:ext cx="810312" cy="432792"/>
            </a:xfrm>
            <a:prstGeom prst="ellipse">
              <a:avLst/>
            </a:prstGeom>
            <a:noFill/>
            <a:ln w="19050">
              <a:solidFill>
                <a:schemeClr val="tx1"/>
              </a:solidFill>
            </a:ln>
          </p:spPr>
          <p:txBody>
            <a:bodyPr wrap="none" rtlCol="0">
              <a:spAutoFit/>
            </a:bodyPr>
            <a:lstStyle/>
            <a:p>
              <a:pPr algn="ctr"/>
              <a:r>
                <a:rPr lang="en-US" sz="1400" dirty="0"/>
                <a:t>Work</a:t>
              </a:r>
            </a:p>
          </p:txBody>
        </p:sp>
        <p:sp>
          <p:nvSpPr>
            <p:cNvPr id="10" name="TextBox 9">
              <a:extLst>
                <a:ext uri="{FF2B5EF4-FFF2-40B4-BE49-F238E27FC236}">
                  <a16:creationId xmlns:a16="http://schemas.microsoft.com/office/drawing/2014/main" id="{89649410-2C2A-1564-BE7A-60895FD83EBE}"/>
                </a:ext>
              </a:extLst>
            </p:cNvPr>
            <p:cNvSpPr txBox="1"/>
            <p:nvPr/>
          </p:nvSpPr>
          <p:spPr>
            <a:xfrm>
              <a:off x="4965226" y="4438493"/>
              <a:ext cx="802919" cy="432792"/>
            </a:xfrm>
            <a:prstGeom prst="ellipse">
              <a:avLst/>
            </a:prstGeom>
            <a:noFill/>
            <a:ln w="19050">
              <a:solidFill>
                <a:schemeClr val="tx1"/>
              </a:solidFill>
            </a:ln>
          </p:spPr>
          <p:txBody>
            <a:bodyPr wrap="none" rtlCol="0">
              <a:spAutoFit/>
            </a:bodyPr>
            <a:lstStyle/>
            <a:p>
              <a:pPr algn="ctr"/>
              <a:r>
                <a:rPr lang="en-US" sz="1400" dirty="0"/>
                <a:t>Place</a:t>
              </a:r>
            </a:p>
          </p:txBody>
        </p:sp>
        <p:sp>
          <p:nvSpPr>
            <p:cNvPr id="11" name="TextBox 10">
              <a:extLst>
                <a:ext uri="{FF2B5EF4-FFF2-40B4-BE49-F238E27FC236}">
                  <a16:creationId xmlns:a16="http://schemas.microsoft.com/office/drawing/2014/main" id="{04FA3F8E-4E9B-90DE-E7C2-B22685ACF0B2}"/>
                </a:ext>
              </a:extLst>
            </p:cNvPr>
            <p:cNvSpPr txBox="1"/>
            <p:nvPr/>
          </p:nvSpPr>
          <p:spPr>
            <a:xfrm>
              <a:off x="4960493" y="4938617"/>
              <a:ext cx="1255999" cy="432792"/>
            </a:xfrm>
            <a:prstGeom prst="ellipse">
              <a:avLst/>
            </a:prstGeom>
            <a:noFill/>
            <a:ln w="19050">
              <a:solidFill>
                <a:schemeClr val="tx1"/>
              </a:solidFill>
            </a:ln>
          </p:spPr>
          <p:txBody>
            <a:bodyPr wrap="none" rtlCol="0">
              <a:spAutoFit/>
            </a:bodyPr>
            <a:lstStyle/>
            <a:p>
              <a:pPr algn="ctr"/>
              <a:r>
                <a:rPr lang="en-US" sz="1400" dirty="0"/>
                <a:t>Timespan</a:t>
              </a:r>
            </a:p>
          </p:txBody>
        </p:sp>
        <p:sp>
          <p:nvSpPr>
            <p:cNvPr id="12" name="TextBox 11">
              <a:extLst>
                <a:ext uri="{FF2B5EF4-FFF2-40B4-BE49-F238E27FC236}">
                  <a16:creationId xmlns:a16="http://schemas.microsoft.com/office/drawing/2014/main" id="{FB16EF46-96CF-6BEB-6702-F669C96B896A}"/>
                </a:ext>
              </a:extLst>
            </p:cNvPr>
            <p:cNvSpPr txBox="1"/>
            <p:nvPr/>
          </p:nvSpPr>
          <p:spPr>
            <a:xfrm>
              <a:off x="4965226" y="3434761"/>
              <a:ext cx="1014807" cy="432792"/>
            </a:xfrm>
            <a:prstGeom prst="ellipse">
              <a:avLst/>
            </a:prstGeom>
            <a:noFill/>
            <a:ln w="19050">
              <a:solidFill>
                <a:schemeClr val="tx1"/>
              </a:solidFill>
            </a:ln>
          </p:spPr>
          <p:txBody>
            <a:bodyPr wrap="none" rtlCol="0">
              <a:spAutoFit/>
            </a:bodyPr>
            <a:lstStyle/>
            <a:p>
              <a:pPr algn="ctr"/>
              <a:r>
                <a:rPr lang="en-US" sz="1400" dirty="0" err="1"/>
                <a:t>Nomen</a:t>
              </a:r>
              <a:endParaRPr lang="en-US" sz="1400" dirty="0"/>
            </a:p>
          </p:txBody>
        </p:sp>
        <p:sp>
          <p:nvSpPr>
            <p:cNvPr id="13" name="TextBox 12">
              <a:extLst>
                <a:ext uri="{FF2B5EF4-FFF2-40B4-BE49-F238E27FC236}">
                  <a16:creationId xmlns:a16="http://schemas.microsoft.com/office/drawing/2014/main" id="{DD902FA2-5F1D-9AE0-7EE8-838223F1BD3C}"/>
                </a:ext>
              </a:extLst>
            </p:cNvPr>
            <p:cNvSpPr txBox="1"/>
            <p:nvPr/>
          </p:nvSpPr>
          <p:spPr>
            <a:xfrm>
              <a:off x="4965226" y="1433882"/>
              <a:ext cx="1923129" cy="432792"/>
            </a:xfrm>
            <a:prstGeom prst="ellipse">
              <a:avLst/>
            </a:prstGeom>
            <a:noFill/>
            <a:ln w="19050">
              <a:solidFill>
                <a:schemeClr val="tx1"/>
              </a:solidFill>
            </a:ln>
          </p:spPr>
          <p:txBody>
            <a:bodyPr wrap="none" rtlCol="0">
              <a:spAutoFit/>
            </a:bodyPr>
            <a:lstStyle/>
            <a:p>
              <a:pPr algn="ctr"/>
              <a:r>
                <a:rPr lang="en-US" sz="1400" dirty="0"/>
                <a:t>Collective Agent</a:t>
              </a:r>
            </a:p>
          </p:txBody>
        </p:sp>
        <p:sp>
          <p:nvSpPr>
            <p:cNvPr id="14" name="TextBox 13">
              <a:extLst>
                <a:ext uri="{FF2B5EF4-FFF2-40B4-BE49-F238E27FC236}">
                  <a16:creationId xmlns:a16="http://schemas.microsoft.com/office/drawing/2014/main" id="{EF686C42-C5EF-6562-DDF1-C0B989F18608}"/>
                </a:ext>
              </a:extLst>
            </p:cNvPr>
            <p:cNvSpPr txBox="1"/>
            <p:nvPr/>
          </p:nvSpPr>
          <p:spPr>
            <a:xfrm>
              <a:off x="4965226" y="3936627"/>
              <a:ext cx="960347" cy="432792"/>
            </a:xfrm>
            <a:prstGeom prst="ellipse">
              <a:avLst/>
            </a:prstGeom>
            <a:noFill/>
            <a:ln w="19050">
              <a:solidFill>
                <a:schemeClr val="tx1"/>
              </a:solidFill>
            </a:ln>
          </p:spPr>
          <p:txBody>
            <a:bodyPr wrap="none" rtlCol="0">
              <a:spAutoFit/>
            </a:bodyPr>
            <a:lstStyle/>
            <a:p>
              <a:pPr algn="ctr"/>
              <a:r>
                <a:rPr lang="en-US" sz="1400" dirty="0"/>
                <a:t>Person</a:t>
              </a:r>
            </a:p>
          </p:txBody>
        </p:sp>
        <p:cxnSp>
          <p:nvCxnSpPr>
            <p:cNvPr id="15" name="Connector: Curved 14">
              <a:extLst>
                <a:ext uri="{FF2B5EF4-FFF2-40B4-BE49-F238E27FC236}">
                  <a16:creationId xmlns:a16="http://schemas.microsoft.com/office/drawing/2014/main" id="{A29E5FBB-A9A8-53BC-9414-06E02A886F09}"/>
                </a:ext>
              </a:extLst>
            </p:cNvPr>
            <p:cNvCxnSpPr>
              <a:cxnSpLocks/>
              <a:stCxn id="7" idx="4"/>
              <a:endCxn id="9" idx="2"/>
            </p:cNvCxnSpPr>
            <p:nvPr/>
          </p:nvCxnSpPr>
          <p:spPr>
            <a:xfrm rot="16200000" flipH="1">
              <a:off x="2688100" y="3387904"/>
              <a:ext cx="2289451" cy="2245016"/>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F7DFCD19-BC1E-141C-D52E-1866AC2CBE66}"/>
                </a:ext>
              </a:extLst>
            </p:cNvPr>
            <p:cNvCxnSpPr>
              <a:cxnSpLocks/>
              <a:stCxn id="7" idx="6"/>
              <a:endCxn id="24" idx="2"/>
            </p:cNvCxnSpPr>
            <p:nvPr/>
          </p:nvCxnSpPr>
          <p:spPr>
            <a:xfrm>
              <a:off x="3557598" y="3149291"/>
              <a:ext cx="1407628" cy="12700"/>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AF0EE673-D449-532F-A2B2-297E557B434C}"/>
                </a:ext>
              </a:extLst>
            </p:cNvPr>
            <p:cNvCxnSpPr>
              <a:cxnSpLocks/>
              <a:stCxn id="7" idx="7"/>
              <a:endCxn id="8" idx="2"/>
            </p:cNvCxnSpPr>
            <p:nvPr/>
          </p:nvCxnSpPr>
          <p:spPr>
            <a:xfrm rot="5400000" flipH="1" flipV="1">
              <a:off x="3962905" y="1993956"/>
              <a:ext cx="348851" cy="165579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0069AF4E-1133-3BE1-24A2-C9BF9CA964B8}"/>
                </a:ext>
              </a:extLst>
            </p:cNvPr>
            <p:cNvCxnSpPr>
              <a:cxnSpLocks/>
              <a:stCxn id="7" idx="5"/>
              <a:endCxn id="10" idx="2"/>
            </p:cNvCxnSpPr>
            <p:nvPr/>
          </p:nvCxnSpPr>
          <p:spPr>
            <a:xfrm rot="16200000" flipH="1">
              <a:off x="3461039" y="3150701"/>
              <a:ext cx="1352583" cy="165579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15C85121-3E83-91F3-D3A3-057936678DC7}"/>
                </a:ext>
              </a:extLst>
            </p:cNvPr>
            <p:cNvCxnSpPr>
              <a:cxnSpLocks/>
              <a:stCxn id="7" idx="5"/>
              <a:endCxn id="14" idx="2"/>
            </p:cNvCxnSpPr>
            <p:nvPr/>
          </p:nvCxnSpPr>
          <p:spPr>
            <a:xfrm rot="16200000" flipH="1">
              <a:off x="3711972" y="2899768"/>
              <a:ext cx="850717" cy="165579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8AE470A9-7D5F-03AB-A774-024B0C5B5298}"/>
                </a:ext>
              </a:extLst>
            </p:cNvPr>
            <p:cNvCxnSpPr>
              <a:cxnSpLocks/>
              <a:stCxn id="7" idx="7"/>
              <a:endCxn id="6" idx="2"/>
            </p:cNvCxnSpPr>
            <p:nvPr/>
          </p:nvCxnSpPr>
          <p:spPr>
            <a:xfrm rot="5400000" flipH="1" flipV="1">
              <a:off x="3711252" y="1747035"/>
              <a:ext cx="847424" cy="165105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onnector: Curved 20">
              <a:extLst>
                <a:ext uri="{FF2B5EF4-FFF2-40B4-BE49-F238E27FC236}">
                  <a16:creationId xmlns:a16="http://schemas.microsoft.com/office/drawing/2014/main" id="{B23572B0-BDD0-7E6C-22D0-F422431B9428}"/>
                </a:ext>
              </a:extLst>
            </p:cNvPr>
            <p:cNvCxnSpPr>
              <a:cxnSpLocks/>
              <a:stCxn id="7" idx="5"/>
              <a:endCxn id="12" idx="2"/>
            </p:cNvCxnSpPr>
            <p:nvPr/>
          </p:nvCxnSpPr>
          <p:spPr>
            <a:xfrm rot="16200000" flipH="1">
              <a:off x="3962905" y="2648835"/>
              <a:ext cx="348851" cy="165579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 name="Connector: Curved 21">
              <a:extLst>
                <a:ext uri="{FF2B5EF4-FFF2-40B4-BE49-F238E27FC236}">
                  <a16:creationId xmlns:a16="http://schemas.microsoft.com/office/drawing/2014/main" id="{936626E5-6556-DAE7-0217-4FA3492EAF82}"/>
                </a:ext>
              </a:extLst>
            </p:cNvPr>
            <p:cNvCxnSpPr>
              <a:cxnSpLocks/>
              <a:stCxn id="7" idx="4"/>
              <a:endCxn id="11" idx="2"/>
            </p:cNvCxnSpPr>
            <p:nvPr/>
          </p:nvCxnSpPr>
          <p:spPr>
            <a:xfrm rot="16200000" flipH="1">
              <a:off x="2940742" y="3135262"/>
              <a:ext cx="1789326" cy="2250176"/>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6BCE811A-F4F0-F755-CA77-87BE91F32B4C}"/>
                </a:ext>
              </a:extLst>
            </p:cNvPr>
            <p:cNvSpPr txBox="1"/>
            <p:nvPr/>
          </p:nvSpPr>
          <p:spPr>
            <a:xfrm>
              <a:off x="2106252" y="836877"/>
              <a:ext cx="3049296" cy="276999"/>
            </a:xfrm>
            <a:prstGeom prst="rect">
              <a:avLst/>
            </a:prstGeom>
            <a:noFill/>
            <a:ln w="19050">
              <a:noFill/>
            </a:ln>
          </p:spPr>
          <p:txBody>
            <a:bodyPr wrap="none" rtlCol="0">
              <a:spAutoFit/>
            </a:bodyPr>
            <a:lstStyle/>
            <a:p>
              <a:r>
                <a:rPr lang="en-US" sz="1200" dirty="0"/>
                <a:t>has {Entity} associated with manifestation</a:t>
              </a:r>
            </a:p>
          </p:txBody>
        </p:sp>
        <p:sp>
          <p:nvSpPr>
            <p:cNvPr id="24" name="TextBox 23">
              <a:extLst>
                <a:ext uri="{FF2B5EF4-FFF2-40B4-BE49-F238E27FC236}">
                  <a16:creationId xmlns:a16="http://schemas.microsoft.com/office/drawing/2014/main" id="{FD39BFA5-B1A0-A2B5-531B-858CD6914D17}"/>
                </a:ext>
              </a:extLst>
            </p:cNvPr>
            <p:cNvSpPr txBox="1"/>
            <p:nvPr/>
          </p:nvSpPr>
          <p:spPr>
            <a:xfrm>
              <a:off x="4965226" y="2932895"/>
              <a:ext cx="1694562" cy="432792"/>
            </a:xfrm>
            <a:prstGeom prst="ellipse">
              <a:avLst/>
            </a:prstGeom>
            <a:noFill/>
            <a:ln w="19050">
              <a:solidFill>
                <a:schemeClr val="tx1"/>
              </a:solidFill>
            </a:ln>
          </p:spPr>
          <p:txBody>
            <a:bodyPr wrap="none" rtlCol="0">
              <a:spAutoFit/>
            </a:bodyPr>
            <a:lstStyle/>
            <a:p>
              <a:pPr algn="ctr"/>
              <a:r>
                <a:rPr lang="en-US" sz="1400" dirty="0"/>
                <a:t>Manifestation</a:t>
              </a:r>
            </a:p>
          </p:txBody>
        </p:sp>
        <p:cxnSp>
          <p:nvCxnSpPr>
            <p:cNvPr id="25" name="Connector: Curved 24">
              <a:extLst>
                <a:ext uri="{FF2B5EF4-FFF2-40B4-BE49-F238E27FC236}">
                  <a16:creationId xmlns:a16="http://schemas.microsoft.com/office/drawing/2014/main" id="{F630775C-D915-9138-68C9-26698EF6FFEE}"/>
                </a:ext>
              </a:extLst>
            </p:cNvPr>
            <p:cNvCxnSpPr>
              <a:cxnSpLocks/>
              <a:stCxn id="7" idx="0"/>
              <a:endCxn id="13" idx="2"/>
            </p:cNvCxnSpPr>
            <p:nvPr/>
          </p:nvCxnSpPr>
          <p:spPr>
            <a:xfrm rot="5400000" flipH="1" flipV="1">
              <a:off x="3196463" y="1164133"/>
              <a:ext cx="1282617" cy="2254909"/>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6" name="Oval 25">
            <a:extLst>
              <a:ext uri="{FF2B5EF4-FFF2-40B4-BE49-F238E27FC236}">
                <a16:creationId xmlns:a16="http://schemas.microsoft.com/office/drawing/2014/main" id="{9D1C0895-8512-6A08-888A-1796788192CC}"/>
              </a:ext>
            </a:extLst>
          </p:cNvPr>
          <p:cNvSpPr/>
          <p:nvPr/>
        </p:nvSpPr>
        <p:spPr>
          <a:xfrm>
            <a:off x="1347537" y="3334576"/>
            <a:ext cx="5909363" cy="524577"/>
          </a:xfrm>
          <a:prstGeom prst="ellipse">
            <a:avLst/>
          </a:prstGeom>
          <a:noFill/>
          <a:ln w="28575">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2464EB88-BA8A-585D-09B1-8AC0D9E502C2}"/>
              </a:ext>
            </a:extLst>
          </p:cNvPr>
          <p:cNvSpPr txBox="1"/>
          <p:nvPr/>
        </p:nvSpPr>
        <p:spPr>
          <a:xfrm>
            <a:off x="876331" y="4710203"/>
            <a:ext cx="1496820" cy="338554"/>
          </a:xfrm>
          <a:prstGeom prst="rect">
            <a:avLst/>
          </a:prstGeom>
          <a:noFill/>
          <a:ln w="19050">
            <a:solidFill>
              <a:schemeClr val="tx1"/>
            </a:solidFill>
          </a:ln>
        </p:spPr>
        <p:txBody>
          <a:bodyPr wrap="none" rtlCol="0">
            <a:spAutoFit/>
          </a:bodyPr>
          <a:lstStyle/>
          <a:p>
            <a:r>
              <a:rPr lang="en-US" sz="1600" dirty="0">
                <a:latin typeface="Calibri" panose="020F0502020204030204" pitchFamily="34" charset="0"/>
                <a:ea typeface="Calibri" panose="020F0502020204030204" pitchFamily="34" charset="0"/>
                <a:cs typeface="Calibri" panose="020F0502020204030204" pitchFamily="34" charset="0"/>
              </a:rPr>
              <a:t>ISBDM universe</a:t>
            </a:r>
            <a:endParaRPr lang="en-GB" sz="1600" dirty="0">
              <a:latin typeface="Calibri" panose="020F0502020204030204" pitchFamily="34" charset="0"/>
              <a:ea typeface="Calibri" panose="020F0502020204030204" pitchFamily="34" charset="0"/>
              <a:cs typeface="Calibri" panose="020F0502020204030204" pitchFamily="34" charset="0"/>
            </a:endParaRPr>
          </a:p>
        </p:txBody>
      </p:sp>
      <p:cxnSp>
        <p:nvCxnSpPr>
          <p:cNvPr id="28" name="Straight Arrow Connector 27">
            <a:extLst>
              <a:ext uri="{FF2B5EF4-FFF2-40B4-BE49-F238E27FC236}">
                <a16:creationId xmlns:a16="http://schemas.microsoft.com/office/drawing/2014/main" id="{2767B045-8FCA-71E8-FB93-C368BD7F4D45}"/>
              </a:ext>
            </a:extLst>
          </p:cNvPr>
          <p:cNvCxnSpPr>
            <a:cxnSpLocks/>
            <a:stCxn id="27" idx="0"/>
          </p:cNvCxnSpPr>
          <p:nvPr/>
        </p:nvCxnSpPr>
        <p:spPr>
          <a:xfrm flipV="1">
            <a:off x="1624741" y="3608787"/>
            <a:ext cx="94832" cy="1101416"/>
          </a:xfrm>
          <a:prstGeom prst="straightConnector1">
            <a:avLst/>
          </a:prstGeom>
          <a:ln>
            <a:solidFill>
              <a:schemeClr val="tx1"/>
            </a:solidFill>
            <a:tailEnd type="oval"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285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7"/>
                                        </p:tgtEl>
                                        <p:attrNameLst>
                                          <p:attrName>style.visibility</p:attrName>
                                        </p:attrNameLst>
                                      </p:cBhvr>
                                      <p:to>
                                        <p:strVal val="visible"/>
                                      </p:to>
                                    </p:set>
                                    <p:animEffect transition="in" filter="fade">
                                      <p:cBhvr>
                                        <p:cTn id="14"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8AC45-3FBF-E1B9-2D1C-0686D3DBF4E0}"/>
              </a:ext>
            </a:extLst>
          </p:cNvPr>
          <p:cNvSpPr txBox="1"/>
          <p:nvPr/>
        </p:nvSpPr>
        <p:spPr>
          <a:xfrm>
            <a:off x="486956" y="457397"/>
            <a:ext cx="5281639" cy="584775"/>
          </a:xfrm>
          <a:prstGeom prst="rect">
            <a:avLst/>
          </a:prstGeom>
          <a:noFill/>
        </p:spPr>
        <p:txBody>
          <a:bodyPr wrap="none" rtlCol="0">
            <a:spAutoFit/>
          </a:bodyPr>
          <a:lstStyle/>
          <a:p>
            <a:r>
              <a:rPr lang="en-US" sz="3200" dirty="0"/>
              <a:t>Notes about external entities</a:t>
            </a:r>
            <a:endParaRPr lang="en-GB" sz="3200" dirty="0"/>
          </a:p>
        </p:txBody>
      </p:sp>
      <p:cxnSp>
        <p:nvCxnSpPr>
          <p:cNvPr id="4" name="Connector: Curved 3">
            <a:extLst>
              <a:ext uri="{FF2B5EF4-FFF2-40B4-BE49-F238E27FC236}">
                <a16:creationId xmlns:a16="http://schemas.microsoft.com/office/drawing/2014/main" id="{4ED08B74-A301-9324-1508-822534022E7F}"/>
              </a:ext>
            </a:extLst>
          </p:cNvPr>
          <p:cNvCxnSpPr>
            <a:cxnSpLocks/>
            <a:stCxn id="7" idx="0"/>
            <a:endCxn id="5" idx="1"/>
          </p:cNvCxnSpPr>
          <p:nvPr/>
        </p:nvCxnSpPr>
        <p:spPr>
          <a:xfrm rot="5400000" flipH="1" flipV="1">
            <a:off x="2818125" y="1608480"/>
            <a:ext cx="1264019" cy="189352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4313D10-7A34-692C-9282-DBB9667B7E3F}"/>
              </a:ext>
            </a:extLst>
          </p:cNvPr>
          <p:cNvSpPr txBox="1"/>
          <p:nvPr/>
        </p:nvSpPr>
        <p:spPr>
          <a:xfrm>
            <a:off x="4396895" y="1769341"/>
            <a:ext cx="2685479" cy="307777"/>
          </a:xfrm>
          <a:prstGeom prst="rect">
            <a:avLst/>
          </a:prstGeom>
          <a:noFill/>
          <a:ln w="19050">
            <a:solidFill>
              <a:schemeClr val="tx1"/>
            </a:solidFill>
          </a:ln>
        </p:spPr>
        <p:txBody>
          <a:bodyPr wrap="none" rtlCol="0">
            <a:spAutoFit/>
          </a:bodyPr>
          <a:lstStyle/>
          <a:p>
            <a:pPr algn="ctr"/>
            <a:r>
              <a:rPr lang="en-US" sz="1400" dirty="0"/>
              <a:t>“Description of related agent(s)”</a:t>
            </a:r>
          </a:p>
        </p:txBody>
      </p:sp>
      <p:sp>
        <p:nvSpPr>
          <p:cNvPr id="6" name="TextBox 5">
            <a:extLst>
              <a:ext uri="{FF2B5EF4-FFF2-40B4-BE49-F238E27FC236}">
                <a16:creationId xmlns:a16="http://schemas.microsoft.com/office/drawing/2014/main" id="{D16F06E7-5E0D-2DC4-6957-EE9B194C229F}"/>
              </a:ext>
            </a:extLst>
          </p:cNvPr>
          <p:cNvSpPr txBox="1"/>
          <p:nvPr/>
        </p:nvSpPr>
        <p:spPr>
          <a:xfrm>
            <a:off x="4415074" y="2262813"/>
            <a:ext cx="3092065" cy="307777"/>
          </a:xfrm>
          <a:prstGeom prst="rect">
            <a:avLst/>
          </a:prstGeom>
          <a:noFill/>
          <a:ln w="19050">
            <a:solidFill>
              <a:schemeClr val="tx1"/>
            </a:solidFill>
          </a:ln>
        </p:spPr>
        <p:txBody>
          <a:bodyPr wrap="none" rtlCol="0">
            <a:spAutoFit/>
          </a:bodyPr>
          <a:lstStyle/>
          <a:p>
            <a:pPr algn="ctr"/>
            <a:r>
              <a:rPr lang="en-US" sz="1400" dirty="0"/>
              <a:t>“Description of related expression(s)”</a:t>
            </a:r>
          </a:p>
        </p:txBody>
      </p:sp>
      <p:sp>
        <p:nvSpPr>
          <p:cNvPr id="7" name="TextBox 6">
            <a:extLst>
              <a:ext uri="{FF2B5EF4-FFF2-40B4-BE49-F238E27FC236}">
                <a16:creationId xmlns:a16="http://schemas.microsoft.com/office/drawing/2014/main" id="{09891DEE-11E0-922B-9467-368ABEFF9401}"/>
              </a:ext>
            </a:extLst>
          </p:cNvPr>
          <p:cNvSpPr txBox="1"/>
          <p:nvPr/>
        </p:nvSpPr>
        <p:spPr>
          <a:xfrm>
            <a:off x="1656093" y="3187249"/>
            <a:ext cx="1694562" cy="432792"/>
          </a:xfrm>
          <a:prstGeom prst="ellipse">
            <a:avLst/>
          </a:prstGeom>
          <a:noFill/>
          <a:ln w="19050">
            <a:solidFill>
              <a:schemeClr val="tx1"/>
            </a:solidFill>
          </a:ln>
        </p:spPr>
        <p:txBody>
          <a:bodyPr wrap="none" rtlCol="0">
            <a:spAutoFit/>
          </a:bodyPr>
          <a:lstStyle/>
          <a:p>
            <a:pPr algn="ctr"/>
            <a:r>
              <a:rPr lang="en-US" sz="1400" dirty="0"/>
              <a:t>Manifestation</a:t>
            </a:r>
          </a:p>
        </p:txBody>
      </p:sp>
      <p:sp>
        <p:nvSpPr>
          <p:cNvPr id="8" name="TextBox 7">
            <a:extLst>
              <a:ext uri="{FF2B5EF4-FFF2-40B4-BE49-F238E27FC236}">
                <a16:creationId xmlns:a16="http://schemas.microsoft.com/office/drawing/2014/main" id="{588F990D-FD6B-2DFC-87DE-143FAA8E6877}"/>
              </a:ext>
            </a:extLst>
          </p:cNvPr>
          <p:cNvSpPr txBox="1"/>
          <p:nvPr/>
        </p:nvSpPr>
        <p:spPr>
          <a:xfrm>
            <a:off x="4402892" y="2756285"/>
            <a:ext cx="2600968" cy="307777"/>
          </a:xfrm>
          <a:prstGeom prst="rect">
            <a:avLst/>
          </a:prstGeom>
          <a:noFill/>
          <a:ln w="19050">
            <a:solidFill>
              <a:schemeClr val="tx1"/>
            </a:solidFill>
          </a:ln>
        </p:spPr>
        <p:txBody>
          <a:bodyPr wrap="none" rtlCol="0">
            <a:spAutoFit/>
          </a:bodyPr>
          <a:lstStyle/>
          <a:p>
            <a:pPr algn="ctr"/>
            <a:r>
              <a:rPr lang="en-US" sz="1400" dirty="0"/>
              <a:t>“Description of related item(s)”</a:t>
            </a:r>
          </a:p>
        </p:txBody>
      </p:sp>
      <p:sp>
        <p:nvSpPr>
          <p:cNvPr id="9" name="TextBox 8">
            <a:extLst>
              <a:ext uri="{FF2B5EF4-FFF2-40B4-BE49-F238E27FC236}">
                <a16:creationId xmlns:a16="http://schemas.microsoft.com/office/drawing/2014/main" id="{5F333CED-8AE1-81B4-00D5-5EA1B7EF2074}"/>
              </a:ext>
            </a:extLst>
          </p:cNvPr>
          <p:cNvSpPr txBox="1"/>
          <p:nvPr/>
        </p:nvSpPr>
        <p:spPr>
          <a:xfrm>
            <a:off x="4396896" y="5223646"/>
            <a:ext cx="2627386" cy="307777"/>
          </a:xfrm>
          <a:prstGeom prst="rect">
            <a:avLst/>
          </a:prstGeom>
          <a:noFill/>
          <a:ln w="19050">
            <a:solidFill>
              <a:schemeClr val="tx1"/>
            </a:solidFill>
          </a:ln>
        </p:spPr>
        <p:txBody>
          <a:bodyPr wrap="none" rtlCol="0">
            <a:spAutoFit/>
          </a:bodyPr>
          <a:lstStyle/>
          <a:p>
            <a:pPr algn="ctr"/>
            <a:r>
              <a:rPr lang="en-US" sz="1400" dirty="0"/>
              <a:t>“Description of related work(s)”</a:t>
            </a:r>
          </a:p>
        </p:txBody>
      </p:sp>
      <p:sp>
        <p:nvSpPr>
          <p:cNvPr id="10" name="TextBox 9">
            <a:extLst>
              <a:ext uri="{FF2B5EF4-FFF2-40B4-BE49-F238E27FC236}">
                <a16:creationId xmlns:a16="http://schemas.microsoft.com/office/drawing/2014/main" id="{0D9C7E77-0F5F-7517-D74D-6C75117B7B9D}"/>
              </a:ext>
            </a:extLst>
          </p:cNvPr>
          <p:cNvSpPr txBox="1"/>
          <p:nvPr/>
        </p:nvSpPr>
        <p:spPr>
          <a:xfrm>
            <a:off x="4395807" y="4236701"/>
            <a:ext cx="2685222" cy="307777"/>
          </a:xfrm>
          <a:prstGeom prst="rect">
            <a:avLst/>
          </a:prstGeom>
          <a:noFill/>
          <a:ln w="19050">
            <a:solidFill>
              <a:schemeClr val="tx1"/>
            </a:solidFill>
          </a:ln>
        </p:spPr>
        <p:txBody>
          <a:bodyPr wrap="none" rtlCol="0">
            <a:spAutoFit/>
          </a:bodyPr>
          <a:lstStyle/>
          <a:p>
            <a:pPr algn="ctr"/>
            <a:r>
              <a:rPr lang="en-US" sz="1400" dirty="0"/>
              <a:t>“Description of related place(s)”</a:t>
            </a:r>
          </a:p>
        </p:txBody>
      </p:sp>
      <p:sp>
        <p:nvSpPr>
          <p:cNvPr id="11" name="TextBox 10">
            <a:extLst>
              <a:ext uri="{FF2B5EF4-FFF2-40B4-BE49-F238E27FC236}">
                <a16:creationId xmlns:a16="http://schemas.microsoft.com/office/drawing/2014/main" id="{6716691E-1A26-C34F-8A59-174202C2E116}"/>
              </a:ext>
            </a:extLst>
          </p:cNvPr>
          <p:cNvSpPr txBox="1"/>
          <p:nvPr/>
        </p:nvSpPr>
        <p:spPr>
          <a:xfrm>
            <a:off x="4407315" y="4730173"/>
            <a:ext cx="2984984" cy="307777"/>
          </a:xfrm>
          <a:prstGeom prst="rect">
            <a:avLst/>
          </a:prstGeom>
          <a:noFill/>
          <a:ln w="19050">
            <a:solidFill>
              <a:schemeClr val="tx1"/>
            </a:solidFill>
          </a:ln>
        </p:spPr>
        <p:txBody>
          <a:bodyPr wrap="none" rtlCol="0">
            <a:spAutoFit/>
          </a:bodyPr>
          <a:lstStyle/>
          <a:p>
            <a:pPr algn="ctr"/>
            <a:r>
              <a:rPr lang="en-US" sz="1400" dirty="0"/>
              <a:t>“Description of related timespan(s)”</a:t>
            </a:r>
          </a:p>
        </p:txBody>
      </p:sp>
      <p:sp>
        <p:nvSpPr>
          <p:cNvPr id="12" name="TextBox 11">
            <a:extLst>
              <a:ext uri="{FF2B5EF4-FFF2-40B4-BE49-F238E27FC236}">
                <a16:creationId xmlns:a16="http://schemas.microsoft.com/office/drawing/2014/main" id="{44B21963-4983-2D65-F524-1E443F8A3876}"/>
              </a:ext>
            </a:extLst>
          </p:cNvPr>
          <p:cNvSpPr txBox="1"/>
          <p:nvPr/>
        </p:nvSpPr>
        <p:spPr>
          <a:xfrm>
            <a:off x="4396896" y="3743229"/>
            <a:ext cx="2799036" cy="307777"/>
          </a:xfrm>
          <a:prstGeom prst="rect">
            <a:avLst/>
          </a:prstGeom>
          <a:noFill/>
          <a:ln w="19050">
            <a:solidFill>
              <a:schemeClr val="tx1"/>
            </a:solidFill>
          </a:ln>
        </p:spPr>
        <p:txBody>
          <a:bodyPr wrap="none" rtlCol="0">
            <a:spAutoFit/>
          </a:bodyPr>
          <a:lstStyle/>
          <a:p>
            <a:pPr algn="ctr"/>
            <a:r>
              <a:rPr lang="en-US" sz="1400" dirty="0"/>
              <a:t>“Description of related </a:t>
            </a:r>
            <a:r>
              <a:rPr lang="en-US" sz="1400" dirty="0" err="1"/>
              <a:t>nomen</a:t>
            </a:r>
            <a:r>
              <a:rPr lang="en-US" sz="1400" dirty="0"/>
              <a:t>(s)”</a:t>
            </a:r>
          </a:p>
        </p:txBody>
      </p:sp>
      <p:cxnSp>
        <p:nvCxnSpPr>
          <p:cNvPr id="13" name="Connector: Curved 12">
            <a:extLst>
              <a:ext uri="{FF2B5EF4-FFF2-40B4-BE49-F238E27FC236}">
                <a16:creationId xmlns:a16="http://schemas.microsoft.com/office/drawing/2014/main" id="{1AE3F618-FE36-BE11-AC58-01D3F7A2DC75}"/>
              </a:ext>
            </a:extLst>
          </p:cNvPr>
          <p:cNvCxnSpPr>
            <a:cxnSpLocks/>
            <a:stCxn id="7" idx="4"/>
            <a:endCxn id="9" idx="1"/>
          </p:cNvCxnSpPr>
          <p:nvPr/>
        </p:nvCxnSpPr>
        <p:spPr>
          <a:xfrm rot="16200000" flipH="1">
            <a:off x="2571388" y="3552027"/>
            <a:ext cx="1757494" cy="1893522"/>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1A88BD2C-ABFB-84AE-DCB7-2297E025498F}"/>
              </a:ext>
            </a:extLst>
          </p:cNvPr>
          <p:cNvCxnSpPr>
            <a:cxnSpLocks/>
            <a:stCxn id="7" idx="6"/>
            <a:endCxn id="21" idx="1"/>
          </p:cNvCxnSpPr>
          <p:nvPr/>
        </p:nvCxnSpPr>
        <p:spPr>
          <a:xfrm>
            <a:off x="3350655" y="3403645"/>
            <a:ext cx="1046241" cy="1"/>
          </a:xfrm>
          <a:prstGeom prst="curvedConnector3">
            <a:avLst>
              <a:gd name="adj1" fmla="val 50000"/>
            </a:avLst>
          </a:prstGeom>
          <a:ln w="1905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5" name="Connector: Curved 14">
            <a:extLst>
              <a:ext uri="{FF2B5EF4-FFF2-40B4-BE49-F238E27FC236}">
                <a16:creationId xmlns:a16="http://schemas.microsoft.com/office/drawing/2014/main" id="{A86B7319-DE38-44E2-6E74-13A967B2D76F}"/>
              </a:ext>
            </a:extLst>
          </p:cNvPr>
          <p:cNvCxnSpPr>
            <a:cxnSpLocks/>
            <a:stCxn id="7" idx="7"/>
            <a:endCxn id="8" idx="1"/>
          </p:cNvCxnSpPr>
          <p:nvPr/>
        </p:nvCxnSpPr>
        <p:spPr>
          <a:xfrm rot="5400000" flipH="1" flipV="1">
            <a:off x="3582464" y="2430202"/>
            <a:ext cx="340456" cy="1300400"/>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856D19DC-D42D-FE87-9139-FD7A0A8BAFF0}"/>
              </a:ext>
            </a:extLst>
          </p:cNvPr>
          <p:cNvCxnSpPr>
            <a:cxnSpLocks/>
            <a:stCxn id="7" idx="5"/>
            <a:endCxn id="10" idx="1"/>
          </p:cNvCxnSpPr>
          <p:nvPr/>
        </p:nvCxnSpPr>
        <p:spPr>
          <a:xfrm rot="16200000" flipH="1">
            <a:off x="3332184" y="3326967"/>
            <a:ext cx="833930" cy="1293315"/>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59FC0C97-C026-9EE4-EE5D-1AAF0D8B9E9C}"/>
              </a:ext>
            </a:extLst>
          </p:cNvPr>
          <p:cNvCxnSpPr>
            <a:cxnSpLocks/>
            <a:stCxn id="7" idx="7"/>
            <a:endCxn id="6" idx="1"/>
          </p:cNvCxnSpPr>
          <p:nvPr/>
        </p:nvCxnSpPr>
        <p:spPr>
          <a:xfrm rot="5400000" flipH="1" flipV="1">
            <a:off x="3341819" y="2177375"/>
            <a:ext cx="833928" cy="1312582"/>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6247A6CD-5CA9-88B3-BF12-E628FB8730C8}"/>
              </a:ext>
            </a:extLst>
          </p:cNvPr>
          <p:cNvCxnSpPr>
            <a:cxnSpLocks/>
            <a:stCxn id="7" idx="5"/>
            <a:endCxn id="12" idx="1"/>
          </p:cNvCxnSpPr>
          <p:nvPr/>
        </p:nvCxnSpPr>
        <p:spPr>
          <a:xfrm rot="16200000" flipH="1">
            <a:off x="3579465" y="3079687"/>
            <a:ext cx="340458" cy="1294404"/>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E68A8FB3-F226-1FCD-591E-3583B373B6AF}"/>
              </a:ext>
            </a:extLst>
          </p:cNvPr>
          <p:cNvCxnSpPr>
            <a:cxnSpLocks/>
            <a:stCxn id="7" idx="4"/>
            <a:endCxn id="11" idx="1"/>
          </p:cNvCxnSpPr>
          <p:nvPr/>
        </p:nvCxnSpPr>
        <p:spPr>
          <a:xfrm rot="16200000" flipH="1">
            <a:off x="2823334" y="3300080"/>
            <a:ext cx="1264021" cy="1903941"/>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9AE801C-9CB5-C382-D988-E9FC86361DFC}"/>
              </a:ext>
            </a:extLst>
          </p:cNvPr>
          <p:cNvSpPr txBox="1"/>
          <p:nvPr/>
        </p:nvSpPr>
        <p:spPr>
          <a:xfrm>
            <a:off x="2083681" y="1615452"/>
            <a:ext cx="2222403" cy="461665"/>
          </a:xfrm>
          <a:prstGeom prst="rect">
            <a:avLst/>
          </a:prstGeom>
          <a:noFill/>
          <a:ln w="19050">
            <a:noFill/>
          </a:ln>
        </p:spPr>
        <p:txBody>
          <a:bodyPr wrap="none" rtlCol="0">
            <a:spAutoFit/>
          </a:bodyPr>
          <a:lstStyle/>
          <a:p>
            <a:r>
              <a:rPr lang="en-US" sz="1200" dirty="0"/>
              <a:t>has note on {Entity} associated</a:t>
            </a:r>
          </a:p>
          <a:p>
            <a:r>
              <a:rPr lang="en-US" sz="1200" dirty="0"/>
              <a:t>with manifestation</a:t>
            </a:r>
          </a:p>
        </p:txBody>
      </p:sp>
      <p:sp>
        <p:nvSpPr>
          <p:cNvPr id="21" name="TextBox 20">
            <a:extLst>
              <a:ext uri="{FF2B5EF4-FFF2-40B4-BE49-F238E27FC236}">
                <a16:creationId xmlns:a16="http://schemas.microsoft.com/office/drawing/2014/main" id="{7F9AC4CC-30C9-BE95-7857-B0E5909DD3DB}"/>
              </a:ext>
            </a:extLst>
          </p:cNvPr>
          <p:cNvSpPr txBox="1"/>
          <p:nvPr/>
        </p:nvSpPr>
        <p:spPr>
          <a:xfrm>
            <a:off x="4396896" y="3249757"/>
            <a:ext cx="3328796" cy="307777"/>
          </a:xfrm>
          <a:prstGeom prst="rect">
            <a:avLst/>
          </a:prstGeom>
          <a:noFill/>
          <a:ln w="19050">
            <a:solidFill>
              <a:schemeClr val="tx1"/>
            </a:solidFill>
          </a:ln>
        </p:spPr>
        <p:txBody>
          <a:bodyPr wrap="none" rtlCol="0">
            <a:spAutoFit/>
          </a:bodyPr>
          <a:lstStyle/>
          <a:p>
            <a:pPr algn="ctr"/>
            <a:r>
              <a:rPr lang="en-US" sz="1400" dirty="0"/>
              <a:t>“Description of related manifestation(s)”</a:t>
            </a:r>
          </a:p>
        </p:txBody>
      </p:sp>
      <p:sp>
        <p:nvSpPr>
          <p:cNvPr id="3" name="TextBox 2">
            <a:extLst>
              <a:ext uri="{FF2B5EF4-FFF2-40B4-BE49-F238E27FC236}">
                <a16:creationId xmlns:a16="http://schemas.microsoft.com/office/drawing/2014/main" id="{C55B24DC-7D97-676A-8DF6-7D895CBE9AAD}"/>
              </a:ext>
            </a:extLst>
          </p:cNvPr>
          <p:cNvSpPr txBox="1"/>
          <p:nvPr/>
        </p:nvSpPr>
        <p:spPr>
          <a:xfrm>
            <a:off x="1173345" y="6016431"/>
            <a:ext cx="6797310" cy="369332"/>
          </a:xfrm>
          <a:prstGeom prst="rect">
            <a:avLst/>
          </a:prstGeom>
          <a:noFill/>
          <a:ln w="19050">
            <a:solidFill>
              <a:schemeClr val="tx1"/>
            </a:solidFill>
          </a:ln>
        </p:spPr>
        <p:txBody>
          <a:bodyPr wrap="none" rtlCol="0">
            <a:spAutoFit/>
          </a:bodyPr>
          <a:lstStyle/>
          <a:p>
            <a:pPr algn="ctr"/>
            <a:r>
              <a:rPr lang="en-US" dirty="0"/>
              <a:t>Broad granularity + uncontrolled values = high recall / low precision</a:t>
            </a:r>
            <a:endParaRPr lang="en-GB" dirty="0"/>
          </a:p>
        </p:txBody>
      </p:sp>
    </p:spTree>
    <p:extLst>
      <p:ext uri="{BB962C8B-B14F-4D97-AF65-F5344CB8AC3E}">
        <p14:creationId xmlns:p14="http://schemas.microsoft.com/office/powerpoint/2010/main" val="107806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BA226-E2B6-66B7-8774-D76D2AFA10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D51B32-E6E6-40E5-4102-5A29B0E73CD4}"/>
              </a:ext>
            </a:extLst>
          </p:cNvPr>
          <p:cNvSpPr txBox="1"/>
          <p:nvPr/>
        </p:nvSpPr>
        <p:spPr>
          <a:xfrm>
            <a:off x="486956" y="457397"/>
            <a:ext cx="4705134" cy="584775"/>
          </a:xfrm>
          <a:prstGeom prst="rect">
            <a:avLst/>
          </a:prstGeom>
          <a:noFill/>
        </p:spPr>
        <p:txBody>
          <a:bodyPr wrap="none" rtlCol="0">
            <a:spAutoFit/>
          </a:bodyPr>
          <a:lstStyle/>
          <a:p>
            <a:r>
              <a:rPr lang="en-US" sz="3200" dirty="0"/>
              <a:t>Manifestation statements</a:t>
            </a:r>
            <a:endParaRPr lang="en-GB" sz="3200" dirty="0"/>
          </a:p>
        </p:txBody>
      </p:sp>
      <p:cxnSp>
        <p:nvCxnSpPr>
          <p:cNvPr id="3" name="Connector: Curved 2">
            <a:extLst>
              <a:ext uri="{FF2B5EF4-FFF2-40B4-BE49-F238E27FC236}">
                <a16:creationId xmlns:a16="http://schemas.microsoft.com/office/drawing/2014/main" id="{8B0F4E9E-3F79-5F62-215C-909577A847AD}"/>
              </a:ext>
            </a:extLst>
          </p:cNvPr>
          <p:cNvCxnSpPr>
            <a:cxnSpLocks/>
            <a:stCxn id="6" idx="0"/>
            <a:endCxn id="4" idx="1"/>
          </p:cNvCxnSpPr>
          <p:nvPr/>
        </p:nvCxnSpPr>
        <p:spPr>
          <a:xfrm rot="5400000" flipH="1" flipV="1">
            <a:off x="2770208" y="1584207"/>
            <a:ext cx="1336208" cy="1869876"/>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A00DC19-B655-6F32-31A5-04F1328A15B5}"/>
              </a:ext>
            </a:extLst>
          </p:cNvPr>
          <p:cNvSpPr txBox="1"/>
          <p:nvPr/>
        </p:nvSpPr>
        <p:spPr>
          <a:xfrm>
            <a:off x="4373250" y="1697152"/>
            <a:ext cx="2106089" cy="307777"/>
          </a:xfrm>
          <a:prstGeom prst="rect">
            <a:avLst/>
          </a:prstGeom>
          <a:noFill/>
          <a:ln w="19050">
            <a:solidFill>
              <a:schemeClr val="tx1"/>
            </a:solidFill>
          </a:ln>
        </p:spPr>
        <p:txBody>
          <a:bodyPr wrap="none" rtlCol="0">
            <a:spAutoFit/>
          </a:bodyPr>
          <a:lstStyle/>
          <a:p>
            <a:r>
              <a:rPr lang="en-US" sz="1400" dirty="0"/>
              <a:t>“Statement of category”</a:t>
            </a:r>
          </a:p>
        </p:txBody>
      </p:sp>
      <p:sp>
        <p:nvSpPr>
          <p:cNvPr id="5" name="TextBox 4">
            <a:extLst>
              <a:ext uri="{FF2B5EF4-FFF2-40B4-BE49-F238E27FC236}">
                <a16:creationId xmlns:a16="http://schemas.microsoft.com/office/drawing/2014/main" id="{B5358D66-59E5-9A7C-5C73-6704003CF546}"/>
              </a:ext>
            </a:extLst>
          </p:cNvPr>
          <p:cNvSpPr txBox="1"/>
          <p:nvPr/>
        </p:nvSpPr>
        <p:spPr>
          <a:xfrm>
            <a:off x="4373250" y="2178968"/>
            <a:ext cx="1976823" cy="307777"/>
          </a:xfrm>
          <a:prstGeom prst="rect">
            <a:avLst/>
          </a:prstGeom>
          <a:noFill/>
          <a:ln w="19050">
            <a:solidFill>
              <a:schemeClr val="tx1"/>
            </a:solidFill>
          </a:ln>
        </p:spPr>
        <p:txBody>
          <a:bodyPr wrap="none" rtlCol="0">
            <a:spAutoFit/>
          </a:bodyPr>
          <a:lstStyle/>
          <a:p>
            <a:r>
              <a:rPr lang="en-US" sz="1400" dirty="0"/>
              <a:t>“Statement of edition”</a:t>
            </a:r>
          </a:p>
        </p:txBody>
      </p:sp>
      <p:sp>
        <p:nvSpPr>
          <p:cNvPr id="6" name="TextBox 5">
            <a:extLst>
              <a:ext uri="{FF2B5EF4-FFF2-40B4-BE49-F238E27FC236}">
                <a16:creationId xmlns:a16="http://schemas.microsoft.com/office/drawing/2014/main" id="{04DE3A86-F3EA-08C3-0816-33F7015BFD41}"/>
              </a:ext>
            </a:extLst>
          </p:cNvPr>
          <p:cNvSpPr txBox="1"/>
          <p:nvPr/>
        </p:nvSpPr>
        <p:spPr>
          <a:xfrm>
            <a:off x="1656093" y="3187249"/>
            <a:ext cx="1694562" cy="432792"/>
          </a:xfrm>
          <a:prstGeom prst="ellipse">
            <a:avLst/>
          </a:prstGeom>
          <a:noFill/>
          <a:ln w="19050">
            <a:solidFill>
              <a:schemeClr val="tx1"/>
            </a:solidFill>
          </a:ln>
        </p:spPr>
        <p:txBody>
          <a:bodyPr wrap="none" rtlCol="0">
            <a:spAutoFit/>
          </a:bodyPr>
          <a:lstStyle/>
          <a:p>
            <a:pPr algn="ctr"/>
            <a:r>
              <a:rPr lang="en-US" sz="1400" dirty="0"/>
              <a:t>Manifestation</a:t>
            </a:r>
          </a:p>
        </p:txBody>
      </p:sp>
      <p:sp>
        <p:nvSpPr>
          <p:cNvPr id="7" name="TextBox 6">
            <a:extLst>
              <a:ext uri="{FF2B5EF4-FFF2-40B4-BE49-F238E27FC236}">
                <a16:creationId xmlns:a16="http://schemas.microsoft.com/office/drawing/2014/main" id="{FE1C0ACD-338F-ECB6-57AE-BBBCB74FBC65}"/>
              </a:ext>
            </a:extLst>
          </p:cNvPr>
          <p:cNvSpPr txBox="1"/>
          <p:nvPr/>
        </p:nvSpPr>
        <p:spPr>
          <a:xfrm>
            <a:off x="4373250" y="2660784"/>
            <a:ext cx="1918730" cy="307777"/>
          </a:xfrm>
          <a:prstGeom prst="rect">
            <a:avLst/>
          </a:prstGeom>
          <a:noFill/>
          <a:ln w="19050">
            <a:solidFill>
              <a:schemeClr val="tx1"/>
            </a:solidFill>
          </a:ln>
        </p:spPr>
        <p:txBody>
          <a:bodyPr wrap="none" rtlCol="0">
            <a:spAutoFit/>
          </a:bodyPr>
          <a:lstStyle/>
          <a:p>
            <a:r>
              <a:rPr lang="en-US" sz="1400" dirty="0"/>
              <a:t>“Statement of extent”</a:t>
            </a:r>
          </a:p>
        </p:txBody>
      </p:sp>
      <p:sp>
        <p:nvSpPr>
          <p:cNvPr id="9" name="TextBox 8">
            <a:extLst>
              <a:ext uri="{FF2B5EF4-FFF2-40B4-BE49-F238E27FC236}">
                <a16:creationId xmlns:a16="http://schemas.microsoft.com/office/drawing/2014/main" id="{F3BC1136-23E0-8111-9B0D-8AEC0942D559}"/>
              </a:ext>
            </a:extLst>
          </p:cNvPr>
          <p:cNvSpPr txBox="1"/>
          <p:nvPr/>
        </p:nvSpPr>
        <p:spPr>
          <a:xfrm>
            <a:off x="4373250" y="4321675"/>
            <a:ext cx="3177215" cy="523220"/>
          </a:xfrm>
          <a:prstGeom prst="rect">
            <a:avLst/>
          </a:prstGeom>
          <a:noFill/>
          <a:ln w="19050">
            <a:solidFill>
              <a:schemeClr val="tx1"/>
            </a:solidFill>
          </a:ln>
        </p:spPr>
        <p:txBody>
          <a:bodyPr wrap="none" rtlCol="0">
            <a:spAutoFit/>
          </a:bodyPr>
          <a:lstStyle/>
          <a:p>
            <a:r>
              <a:rPr lang="en-US" sz="1400" dirty="0"/>
              <a:t>“Statement of publication, production,</a:t>
            </a:r>
          </a:p>
          <a:p>
            <a:r>
              <a:rPr lang="en-US" sz="1400" dirty="0"/>
              <a:t>manufacture, or distribution”</a:t>
            </a:r>
          </a:p>
        </p:txBody>
      </p:sp>
      <p:sp>
        <p:nvSpPr>
          <p:cNvPr id="10" name="TextBox 9">
            <a:extLst>
              <a:ext uri="{FF2B5EF4-FFF2-40B4-BE49-F238E27FC236}">
                <a16:creationId xmlns:a16="http://schemas.microsoft.com/office/drawing/2014/main" id="{05E75761-5E1D-8A7A-F2DB-872101853770}"/>
              </a:ext>
            </a:extLst>
          </p:cNvPr>
          <p:cNvSpPr txBox="1"/>
          <p:nvPr/>
        </p:nvSpPr>
        <p:spPr>
          <a:xfrm>
            <a:off x="4373250" y="5018932"/>
            <a:ext cx="3149387" cy="307777"/>
          </a:xfrm>
          <a:prstGeom prst="rect">
            <a:avLst/>
          </a:prstGeom>
          <a:noFill/>
          <a:ln w="19050">
            <a:solidFill>
              <a:schemeClr val="tx1"/>
            </a:solidFill>
          </a:ln>
        </p:spPr>
        <p:txBody>
          <a:bodyPr wrap="none" rtlCol="0">
            <a:spAutoFit/>
          </a:bodyPr>
          <a:lstStyle/>
          <a:p>
            <a:r>
              <a:rPr lang="en-US" sz="1400" dirty="0"/>
              <a:t>“Statement of title and responsibility”</a:t>
            </a:r>
          </a:p>
        </p:txBody>
      </p:sp>
      <p:sp>
        <p:nvSpPr>
          <p:cNvPr id="11" name="TextBox 10">
            <a:extLst>
              <a:ext uri="{FF2B5EF4-FFF2-40B4-BE49-F238E27FC236}">
                <a16:creationId xmlns:a16="http://schemas.microsoft.com/office/drawing/2014/main" id="{87ADBC8A-5489-1B34-4158-775529107DCD}"/>
              </a:ext>
            </a:extLst>
          </p:cNvPr>
          <p:cNvSpPr txBox="1"/>
          <p:nvPr/>
        </p:nvSpPr>
        <p:spPr>
          <a:xfrm>
            <a:off x="4373250" y="3839859"/>
            <a:ext cx="2725618" cy="307777"/>
          </a:xfrm>
          <a:prstGeom prst="rect">
            <a:avLst/>
          </a:prstGeom>
          <a:noFill/>
          <a:ln w="19050">
            <a:solidFill>
              <a:schemeClr val="tx1"/>
            </a:solidFill>
          </a:ln>
        </p:spPr>
        <p:txBody>
          <a:bodyPr wrap="none" rtlCol="0">
            <a:spAutoFit/>
          </a:bodyPr>
          <a:lstStyle/>
          <a:p>
            <a:r>
              <a:rPr lang="en-US" sz="1400" dirty="0"/>
              <a:t>“Statement of issue or iteration”</a:t>
            </a:r>
          </a:p>
        </p:txBody>
      </p:sp>
      <p:cxnSp>
        <p:nvCxnSpPr>
          <p:cNvPr id="13" name="Connector: Curved 12">
            <a:extLst>
              <a:ext uri="{FF2B5EF4-FFF2-40B4-BE49-F238E27FC236}">
                <a16:creationId xmlns:a16="http://schemas.microsoft.com/office/drawing/2014/main" id="{49DDD255-5B6E-EC9D-E4A9-253166BA0EBD}"/>
              </a:ext>
            </a:extLst>
          </p:cNvPr>
          <p:cNvCxnSpPr>
            <a:cxnSpLocks/>
            <a:stCxn id="6" idx="6"/>
            <a:endCxn id="20" idx="1"/>
          </p:cNvCxnSpPr>
          <p:nvPr/>
        </p:nvCxnSpPr>
        <p:spPr>
          <a:xfrm>
            <a:off x="3350655" y="3403645"/>
            <a:ext cx="1022595" cy="565"/>
          </a:xfrm>
          <a:prstGeom prst="curvedConnector3">
            <a:avLst>
              <a:gd name="adj1" fmla="val 50000"/>
            </a:avLst>
          </a:prstGeom>
          <a:ln w="1905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501CBC19-8C0A-9D41-EBB3-3BBC8EB00E31}"/>
              </a:ext>
            </a:extLst>
          </p:cNvPr>
          <p:cNvCxnSpPr>
            <a:cxnSpLocks/>
            <a:stCxn id="6" idx="7"/>
            <a:endCxn id="7" idx="1"/>
          </p:cNvCxnSpPr>
          <p:nvPr/>
        </p:nvCxnSpPr>
        <p:spPr>
          <a:xfrm rot="5400000" flipH="1" flipV="1">
            <a:off x="3519893" y="2397273"/>
            <a:ext cx="435957" cy="127075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Connector: Curved 14">
            <a:extLst>
              <a:ext uri="{FF2B5EF4-FFF2-40B4-BE49-F238E27FC236}">
                <a16:creationId xmlns:a16="http://schemas.microsoft.com/office/drawing/2014/main" id="{C12D3816-489B-36CD-AE3F-6D5B3D9DA3B4}"/>
              </a:ext>
            </a:extLst>
          </p:cNvPr>
          <p:cNvCxnSpPr>
            <a:cxnSpLocks/>
            <a:stCxn id="6" idx="5"/>
            <a:endCxn id="9" idx="1"/>
          </p:cNvCxnSpPr>
          <p:nvPr/>
        </p:nvCxnSpPr>
        <p:spPr>
          <a:xfrm rot="16200000" flipH="1">
            <a:off x="3224559" y="3434593"/>
            <a:ext cx="1026625" cy="127075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0C672A3C-D944-D962-FB7F-627FD7D12E82}"/>
              </a:ext>
            </a:extLst>
          </p:cNvPr>
          <p:cNvCxnSpPr>
            <a:cxnSpLocks/>
            <a:stCxn id="6" idx="7"/>
            <a:endCxn id="5" idx="1"/>
          </p:cNvCxnSpPr>
          <p:nvPr/>
        </p:nvCxnSpPr>
        <p:spPr>
          <a:xfrm rot="5400000" flipH="1" flipV="1">
            <a:off x="3278985" y="2156365"/>
            <a:ext cx="917773" cy="127075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97FD048D-0172-AF28-DAE3-AA15F7ADE17F}"/>
              </a:ext>
            </a:extLst>
          </p:cNvPr>
          <p:cNvCxnSpPr>
            <a:cxnSpLocks/>
            <a:stCxn id="6" idx="5"/>
            <a:endCxn id="11" idx="1"/>
          </p:cNvCxnSpPr>
          <p:nvPr/>
        </p:nvCxnSpPr>
        <p:spPr>
          <a:xfrm rot="16200000" flipH="1">
            <a:off x="3519327" y="3139825"/>
            <a:ext cx="437088" cy="127075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F3606376-2B92-D0BA-08F6-27D51CCC788A}"/>
              </a:ext>
            </a:extLst>
          </p:cNvPr>
          <p:cNvCxnSpPr>
            <a:cxnSpLocks/>
            <a:stCxn id="6" idx="4"/>
            <a:endCxn id="10" idx="1"/>
          </p:cNvCxnSpPr>
          <p:nvPr/>
        </p:nvCxnSpPr>
        <p:spPr>
          <a:xfrm rot="16200000" flipH="1">
            <a:off x="2661922" y="3461493"/>
            <a:ext cx="1552780" cy="1869876"/>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9B0B262-7183-3F42-27D6-654C5BF814BE}"/>
              </a:ext>
            </a:extLst>
          </p:cNvPr>
          <p:cNvSpPr txBox="1"/>
          <p:nvPr/>
        </p:nvSpPr>
        <p:spPr>
          <a:xfrm>
            <a:off x="2155871" y="1543264"/>
            <a:ext cx="2095125" cy="461665"/>
          </a:xfrm>
          <a:prstGeom prst="rect">
            <a:avLst/>
          </a:prstGeom>
          <a:noFill/>
          <a:ln w="19050">
            <a:noFill/>
          </a:ln>
        </p:spPr>
        <p:txBody>
          <a:bodyPr wrap="none" rtlCol="0">
            <a:spAutoFit/>
          </a:bodyPr>
          <a:lstStyle/>
          <a:p>
            <a:r>
              <a:rPr lang="en-US" sz="1200" dirty="0"/>
              <a:t>has manifestation statement</a:t>
            </a:r>
          </a:p>
          <a:p>
            <a:r>
              <a:rPr lang="en-US" sz="1200" dirty="0"/>
              <a:t>of …</a:t>
            </a:r>
          </a:p>
        </p:txBody>
      </p:sp>
      <p:sp>
        <p:nvSpPr>
          <p:cNvPr id="20" name="TextBox 19">
            <a:extLst>
              <a:ext uri="{FF2B5EF4-FFF2-40B4-BE49-F238E27FC236}">
                <a16:creationId xmlns:a16="http://schemas.microsoft.com/office/drawing/2014/main" id="{CEB16D94-0421-CCCC-5390-2C0C481C3869}"/>
              </a:ext>
            </a:extLst>
          </p:cNvPr>
          <p:cNvSpPr txBox="1"/>
          <p:nvPr/>
        </p:nvSpPr>
        <p:spPr>
          <a:xfrm>
            <a:off x="4373250" y="3142600"/>
            <a:ext cx="2150652" cy="523220"/>
          </a:xfrm>
          <a:prstGeom prst="rect">
            <a:avLst/>
          </a:prstGeom>
          <a:noFill/>
          <a:ln w="19050">
            <a:solidFill>
              <a:schemeClr val="tx1"/>
            </a:solidFill>
          </a:ln>
        </p:spPr>
        <p:txBody>
          <a:bodyPr wrap="none" rtlCol="0">
            <a:spAutoFit/>
          </a:bodyPr>
          <a:lstStyle/>
          <a:p>
            <a:r>
              <a:rPr lang="en-US" sz="1400" dirty="0"/>
              <a:t>“Statement of identifier</a:t>
            </a:r>
          </a:p>
          <a:p>
            <a:r>
              <a:rPr lang="en-US" sz="1400" dirty="0"/>
              <a:t>and terms of availability”</a:t>
            </a:r>
          </a:p>
        </p:txBody>
      </p:sp>
      <p:sp>
        <p:nvSpPr>
          <p:cNvPr id="33" name="TextBox 32">
            <a:extLst>
              <a:ext uri="{FF2B5EF4-FFF2-40B4-BE49-F238E27FC236}">
                <a16:creationId xmlns:a16="http://schemas.microsoft.com/office/drawing/2014/main" id="{42D8EECF-B5FB-106E-C009-75333DA50967}"/>
              </a:ext>
            </a:extLst>
          </p:cNvPr>
          <p:cNvSpPr txBox="1"/>
          <p:nvPr/>
        </p:nvSpPr>
        <p:spPr>
          <a:xfrm>
            <a:off x="1636103" y="5713235"/>
            <a:ext cx="5782352" cy="369332"/>
          </a:xfrm>
          <a:prstGeom prst="rect">
            <a:avLst/>
          </a:prstGeom>
          <a:noFill/>
          <a:ln w="19050">
            <a:solidFill>
              <a:schemeClr val="tx1"/>
            </a:solidFill>
          </a:ln>
        </p:spPr>
        <p:txBody>
          <a:bodyPr wrap="none" rtlCol="0">
            <a:spAutoFit/>
          </a:bodyPr>
          <a:lstStyle/>
          <a:p>
            <a:pPr algn="ctr"/>
            <a:r>
              <a:rPr lang="en-US" dirty="0"/>
              <a:t>Specific to Manifestation: ICP principle of representation</a:t>
            </a:r>
            <a:endParaRPr lang="en-GB" dirty="0"/>
          </a:p>
        </p:txBody>
      </p:sp>
    </p:spTree>
    <p:extLst>
      <p:ext uri="{BB962C8B-B14F-4D97-AF65-F5344CB8AC3E}">
        <p14:creationId xmlns:p14="http://schemas.microsoft.com/office/powerpoint/2010/main" val="361031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38AC45-3FBF-E1B9-2D1C-0686D3DBF4E0}"/>
              </a:ext>
            </a:extLst>
          </p:cNvPr>
          <p:cNvSpPr txBox="1"/>
          <p:nvPr/>
        </p:nvSpPr>
        <p:spPr>
          <a:xfrm>
            <a:off x="486956" y="457397"/>
            <a:ext cx="5853847" cy="584775"/>
          </a:xfrm>
          <a:prstGeom prst="rect">
            <a:avLst/>
          </a:prstGeom>
          <a:noFill/>
        </p:spPr>
        <p:txBody>
          <a:bodyPr wrap="none" rtlCol="0">
            <a:spAutoFit/>
          </a:bodyPr>
          <a:lstStyle/>
          <a:p>
            <a:r>
              <a:rPr lang="en-US" sz="3200"/>
              <a:t>At the ISBDM </a:t>
            </a:r>
            <a:r>
              <a:rPr lang="en-US" sz="3200" dirty="0"/>
              <a:t>universe boundary</a:t>
            </a:r>
            <a:endParaRPr lang="en-GB" sz="3200" dirty="0"/>
          </a:p>
        </p:txBody>
      </p:sp>
      <p:sp>
        <p:nvSpPr>
          <p:cNvPr id="4" name="TextBox 3">
            <a:extLst>
              <a:ext uri="{FF2B5EF4-FFF2-40B4-BE49-F238E27FC236}">
                <a16:creationId xmlns:a16="http://schemas.microsoft.com/office/drawing/2014/main" id="{B442BE15-739B-0FB1-83F6-E27FFA05F060}"/>
              </a:ext>
            </a:extLst>
          </p:cNvPr>
          <p:cNvSpPr txBox="1"/>
          <p:nvPr/>
        </p:nvSpPr>
        <p:spPr>
          <a:xfrm>
            <a:off x="1318273" y="3703165"/>
            <a:ext cx="1755244" cy="432792"/>
          </a:xfrm>
          <a:prstGeom prst="ellipse">
            <a:avLst/>
          </a:prstGeom>
          <a:noFill/>
          <a:ln w="19050">
            <a:solidFill>
              <a:schemeClr val="tx1"/>
            </a:solidFill>
          </a:ln>
        </p:spPr>
        <p:txBody>
          <a:bodyPr wrap="none" rtlCol="0">
            <a:spAutoFit/>
          </a:bodyPr>
          <a:lstStyle/>
          <a:p>
            <a:pPr algn="ctr"/>
            <a:r>
              <a:rPr lang="en-US" sz="1400" dirty="0"/>
              <a:t>Manifestation</a:t>
            </a:r>
          </a:p>
        </p:txBody>
      </p:sp>
      <p:sp>
        <p:nvSpPr>
          <p:cNvPr id="5" name="TextBox 4">
            <a:extLst>
              <a:ext uri="{FF2B5EF4-FFF2-40B4-BE49-F238E27FC236}">
                <a16:creationId xmlns:a16="http://schemas.microsoft.com/office/drawing/2014/main" id="{4B1B2118-6635-367B-F288-F45D1A0C29DC}"/>
              </a:ext>
            </a:extLst>
          </p:cNvPr>
          <p:cNvSpPr txBox="1"/>
          <p:nvPr/>
        </p:nvSpPr>
        <p:spPr>
          <a:xfrm>
            <a:off x="6585888" y="1128158"/>
            <a:ext cx="1011922" cy="432792"/>
          </a:xfrm>
          <a:prstGeom prst="ellipse">
            <a:avLst/>
          </a:prstGeom>
          <a:noFill/>
          <a:ln w="19050">
            <a:solidFill>
              <a:schemeClr val="tx1"/>
            </a:solidFill>
          </a:ln>
        </p:spPr>
        <p:txBody>
          <a:bodyPr wrap="none" rtlCol="0">
            <a:spAutoFit/>
          </a:bodyPr>
          <a:lstStyle/>
          <a:p>
            <a:pPr algn="ctr"/>
            <a:r>
              <a:rPr lang="en-US" sz="1400" dirty="0"/>
              <a:t>Person</a:t>
            </a:r>
          </a:p>
        </p:txBody>
      </p:sp>
      <p:cxnSp>
        <p:nvCxnSpPr>
          <p:cNvPr id="6" name="Connector: Curved 5">
            <a:extLst>
              <a:ext uri="{FF2B5EF4-FFF2-40B4-BE49-F238E27FC236}">
                <a16:creationId xmlns:a16="http://schemas.microsoft.com/office/drawing/2014/main" id="{B40CE2DF-0C25-AF47-D097-44F6AF80016E}"/>
              </a:ext>
            </a:extLst>
          </p:cNvPr>
          <p:cNvCxnSpPr>
            <a:cxnSpLocks/>
            <a:stCxn id="4" idx="5"/>
            <a:endCxn id="16" idx="1"/>
          </p:cNvCxnSpPr>
          <p:nvPr/>
        </p:nvCxnSpPr>
        <p:spPr>
          <a:xfrm rot="16200000" flipH="1">
            <a:off x="3541620" y="3347423"/>
            <a:ext cx="124112" cy="1574418"/>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 name="Connector: Curved 6">
            <a:extLst>
              <a:ext uri="{FF2B5EF4-FFF2-40B4-BE49-F238E27FC236}">
                <a16:creationId xmlns:a16="http://schemas.microsoft.com/office/drawing/2014/main" id="{480E6C87-4C38-A98E-4A38-2A0777A6F1BB}"/>
              </a:ext>
            </a:extLst>
          </p:cNvPr>
          <p:cNvCxnSpPr>
            <a:cxnSpLocks/>
            <a:stCxn id="4" idx="0"/>
            <a:endCxn id="5" idx="2"/>
          </p:cNvCxnSpPr>
          <p:nvPr/>
        </p:nvCxnSpPr>
        <p:spPr>
          <a:xfrm rot="5400000" flipH="1" flipV="1">
            <a:off x="3211586" y="328864"/>
            <a:ext cx="2358611" cy="438999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C635C262-12ED-9E83-01B3-BD305715FE21}"/>
              </a:ext>
            </a:extLst>
          </p:cNvPr>
          <p:cNvCxnSpPr>
            <a:cxnSpLocks/>
            <a:stCxn id="4" idx="4"/>
            <a:endCxn id="11" idx="1"/>
          </p:cNvCxnSpPr>
          <p:nvPr/>
        </p:nvCxnSpPr>
        <p:spPr>
          <a:xfrm rot="16200000" flipH="1">
            <a:off x="2797238" y="3534614"/>
            <a:ext cx="992305" cy="2194990"/>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Connector: Curved 8">
            <a:extLst>
              <a:ext uri="{FF2B5EF4-FFF2-40B4-BE49-F238E27FC236}">
                <a16:creationId xmlns:a16="http://schemas.microsoft.com/office/drawing/2014/main" id="{2AF36874-B80C-FBA6-E70D-394EA11AF050}"/>
              </a:ext>
            </a:extLst>
          </p:cNvPr>
          <p:cNvCxnSpPr>
            <a:cxnSpLocks/>
            <a:stCxn id="4" idx="4"/>
            <a:endCxn id="13" idx="1"/>
          </p:cNvCxnSpPr>
          <p:nvPr/>
        </p:nvCxnSpPr>
        <p:spPr>
          <a:xfrm rot="16200000" flipH="1">
            <a:off x="2331450" y="4000402"/>
            <a:ext cx="1923881" cy="2194990"/>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7A82F49-5551-5A08-2D39-16950B0C30E9}"/>
              </a:ext>
            </a:extLst>
          </p:cNvPr>
          <p:cNvSpPr txBox="1"/>
          <p:nvPr/>
        </p:nvSpPr>
        <p:spPr>
          <a:xfrm>
            <a:off x="4876226" y="1568866"/>
            <a:ext cx="1686295" cy="461665"/>
          </a:xfrm>
          <a:prstGeom prst="rect">
            <a:avLst/>
          </a:prstGeom>
          <a:noFill/>
          <a:ln w="19050">
            <a:noFill/>
          </a:ln>
        </p:spPr>
        <p:txBody>
          <a:bodyPr wrap="none" rtlCol="0">
            <a:spAutoFit/>
          </a:bodyPr>
          <a:lstStyle/>
          <a:p>
            <a:pPr algn="r"/>
            <a:r>
              <a:rPr lang="en-US" sz="1200" dirty="0"/>
              <a:t>has person associated</a:t>
            </a:r>
          </a:p>
          <a:p>
            <a:pPr algn="r"/>
            <a:r>
              <a:rPr lang="en-US" sz="1200" dirty="0"/>
              <a:t>with manifestation</a:t>
            </a:r>
          </a:p>
        </p:txBody>
      </p:sp>
      <p:sp>
        <p:nvSpPr>
          <p:cNvPr id="11" name="TextBox 10">
            <a:extLst>
              <a:ext uri="{FF2B5EF4-FFF2-40B4-BE49-F238E27FC236}">
                <a16:creationId xmlns:a16="http://schemas.microsoft.com/office/drawing/2014/main" id="{9717C1AD-EDF4-6CCD-0C01-D9ACEC466FEE}"/>
              </a:ext>
            </a:extLst>
          </p:cNvPr>
          <p:cNvSpPr txBox="1"/>
          <p:nvPr/>
        </p:nvSpPr>
        <p:spPr>
          <a:xfrm>
            <a:off x="4390885" y="4866652"/>
            <a:ext cx="2865561" cy="523220"/>
          </a:xfrm>
          <a:prstGeom prst="rect">
            <a:avLst/>
          </a:prstGeom>
          <a:noFill/>
          <a:ln w="19050">
            <a:solidFill>
              <a:schemeClr val="tx1"/>
            </a:solidFill>
          </a:ln>
        </p:spPr>
        <p:txBody>
          <a:bodyPr wrap="square" rtlCol="0">
            <a:spAutoFit/>
          </a:bodyPr>
          <a:lstStyle/>
          <a:p>
            <a:r>
              <a:rPr lang="en-US" sz="1400" dirty="0"/>
              <a:t>“Description of person and association with manifestation”</a:t>
            </a:r>
          </a:p>
        </p:txBody>
      </p:sp>
      <p:sp>
        <p:nvSpPr>
          <p:cNvPr id="12" name="TextBox 11">
            <a:extLst>
              <a:ext uri="{FF2B5EF4-FFF2-40B4-BE49-F238E27FC236}">
                <a16:creationId xmlns:a16="http://schemas.microsoft.com/office/drawing/2014/main" id="{4B4C4F59-DB25-11F6-A882-F784676B633B}"/>
              </a:ext>
            </a:extLst>
          </p:cNvPr>
          <p:cNvSpPr txBox="1"/>
          <p:nvPr/>
        </p:nvSpPr>
        <p:spPr>
          <a:xfrm>
            <a:off x="3007750" y="5178233"/>
            <a:ext cx="1365758" cy="646331"/>
          </a:xfrm>
          <a:prstGeom prst="rect">
            <a:avLst/>
          </a:prstGeom>
          <a:noFill/>
          <a:ln w="19050">
            <a:noFill/>
          </a:ln>
        </p:spPr>
        <p:txBody>
          <a:bodyPr wrap="none" rtlCol="0">
            <a:spAutoFit/>
          </a:bodyPr>
          <a:lstStyle/>
          <a:p>
            <a:pPr algn="r"/>
            <a:r>
              <a:rPr lang="en-US" sz="1200" dirty="0"/>
              <a:t>has note on agent</a:t>
            </a:r>
          </a:p>
          <a:p>
            <a:pPr algn="r"/>
            <a:r>
              <a:rPr lang="en-US" sz="1200" dirty="0"/>
              <a:t>associated with</a:t>
            </a:r>
          </a:p>
          <a:p>
            <a:pPr algn="r"/>
            <a:r>
              <a:rPr lang="en-US" sz="1200" dirty="0"/>
              <a:t>manifestation</a:t>
            </a:r>
          </a:p>
        </p:txBody>
      </p:sp>
      <p:sp>
        <p:nvSpPr>
          <p:cNvPr id="13" name="TextBox 12">
            <a:extLst>
              <a:ext uri="{FF2B5EF4-FFF2-40B4-BE49-F238E27FC236}">
                <a16:creationId xmlns:a16="http://schemas.microsoft.com/office/drawing/2014/main" id="{D7583CA7-6FF3-B522-286A-1CC7FDE7EC5D}"/>
              </a:ext>
            </a:extLst>
          </p:cNvPr>
          <p:cNvSpPr txBox="1"/>
          <p:nvPr/>
        </p:nvSpPr>
        <p:spPr>
          <a:xfrm>
            <a:off x="4390885" y="5905949"/>
            <a:ext cx="3245504" cy="307777"/>
          </a:xfrm>
          <a:prstGeom prst="rect">
            <a:avLst/>
          </a:prstGeom>
          <a:noFill/>
          <a:ln w="19050">
            <a:solidFill>
              <a:schemeClr val="tx1"/>
            </a:solidFill>
          </a:ln>
        </p:spPr>
        <p:txBody>
          <a:bodyPr wrap="none" rtlCol="0">
            <a:spAutoFit/>
          </a:bodyPr>
          <a:lstStyle/>
          <a:p>
            <a:r>
              <a:rPr lang="en-US" sz="1400" dirty="0"/>
              <a:t>“Statement of responsibility for person”</a:t>
            </a:r>
          </a:p>
        </p:txBody>
      </p:sp>
      <p:sp>
        <p:nvSpPr>
          <p:cNvPr id="14" name="TextBox 13">
            <a:extLst>
              <a:ext uri="{FF2B5EF4-FFF2-40B4-BE49-F238E27FC236}">
                <a16:creationId xmlns:a16="http://schemas.microsoft.com/office/drawing/2014/main" id="{B0463777-8F8D-5F8F-841B-912617401483}"/>
              </a:ext>
            </a:extLst>
          </p:cNvPr>
          <p:cNvSpPr txBox="1"/>
          <p:nvPr/>
        </p:nvSpPr>
        <p:spPr>
          <a:xfrm>
            <a:off x="2295759" y="6126306"/>
            <a:ext cx="2095125" cy="461665"/>
          </a:xfrm>
          <a:prstGeom prst="rect">
            <a:avLst/>
          </a:prstGeom>
          <a:noFill/>
          <a:ln w="19050">
            <a:noFill/>
          </a:ln>
        </p:spPr>
        <p:txBody>
          <a:bodyPr wrap="none" rtlCol="0">
            <a:spAutoFit/>
          </a:bodyPr>
          <a:lstStyle/>
          <a:p>
            <a:pPr algn="r"/>
            <a:r>
              <a:rPr lang="en-US" sz="1200" dirty="0"/>
              <a:t>has manifestation statement</a:t>
            </a:r>
          </a:p>
          <a:p>
            <a:pPr algn="r"/>
            <a:r>
              <a:rPr lang="en-US" sz="1200" dirty="0"/>
              <a:t>of title and responsibility</a:t>
            </a:r>
          </a:p>
        </p:txBody>
      </p:sp>
      <p:sp>
        <p:nvSpPr>
          <p:cNvPr id="15" name="TextBox 14">
            <a:extLst>
              <a:ext uri="{FF2B5EF4-FFF2-40B4-BE49-F238E27FC236}">
                <a16:creationId xmlns:a16="http://schemas.microsoft.com/office/drawing/2014/main" id="{34A49C60-9B3B-36BE-E4E7-6C1ED4836868}"/>
              </a:ext>
            </a:extLst>
          </p:cNvPr>
          <p:cNvSpPr txBox="1"/>
          <p:nvPr/>
        </p:nvSpPr>
        <p:spPr>
          <a:xfrm>
            <a:off x="2687213" y="4263156"/>
            <a:ext cx="1686295" cy="461665"/>
          </a:xfrm>
          <a:prstGeom prst="rect">
            <a:avLst/>
          </a:prstGeom>
          <a:noFill/>
          <a:ln w="19050">
            <a:noFill/>
          </a:ln>
        </p:spPr>
        <p:txBody>
          <a:bodyPr wrap="none" rtlCol="0">
            <a:spAutoFit/>
          </a:bodyPr>
          <a:lstStyle/>
          <a:p>
            <a:pPr algn="r"/>
            <a:r>
              <a:rPr lang="en-US" sz="1200" dirty="0"/>
              <a:t>has person associated</a:t>
            </a:r>
          </a:p>
          <a:p>
            <a:pPr algn="r"/>
            <a:r>
              <a:rPr lang="en-US" sz="1200" dirty="0"/>
              <a:t>with manifestation</a:t>
            </a:r>
          </a:p>
        </p:txBody>
      </p:sp>
      <p:sp>
        <p:nvSpPr>
          <p:cNvPr id="16" name="TextBox 15">
            <a:extLst>
              <a:ext uri="{FF2B5EF4-FFF2-40B4-BE49-F238E27FC236}">
                <a16:creationId xmlns:a16="http://schemas.microsoft.com/office/drawing/2014/main" id="{B4D3B8E0-7DBA-9044-405B-7D33E1BEAC12}"/>
              </a:ext>
            </a:extLst>
          </p:cNvPr>
          <p:cNvSpPr txBox="1"/>
          <p:nvPr/>
        </p:nvSpPr>
        <p:spPr>
          <a:xfrm>
            <a:off x="4390885" y="4042799"/>
            <a:ext cx="3129383" cy="307777"/>
          </a:xfrm>
          <a:prstGeom prst="rect">
            <a:avLst/>
          </a:prstGeom>
          <a:noFill/>
          <a:ln w="19050">
            <a:solidFill>
              <a:schemeClr val="tx1"/>
            </a:solidFill>
          </a:ln>
        </p:spPr>
        <p:txBody>
          <a:bodyPr wrap="none" rtlCol="0">
            <a:spAutoFit/>
          </a:bodyPr>
          <a:lstStyle/>
          <a:p>
            <a:r>
              <a:rPr lang="en-US" sz="1400" dirty="0"/>
              <a:t>“Authorized access point for person”</a:t>
            </a:r>
          </a:p>
        </p:txBody>
      </p:sp>
      <p:cxnSp>
        <p:nvCxnSpPr>
          <p:cNvPr id="17" name="Connector: Curved 16">
            <a:extLst>
              <a:ext uri="{FF2B5EF4-FFF2-40B4-BE49-F238E27FC236}">
                <a16:creationId xmlns:a16="http://schemas.microsoft.com/office/drawing/2014/main" id="{DBE3CCFC-5C4B-8093-A450-77673796EDF3}"/>
              </a:ext>
            </a:extLst>
          </p:cNvPr>
          <p:cNvCxnSpPr>
            <a:cxnSpLocks/>
          </p:cNvCxnSpPr>
          <p:nvPr/>
        </p:nvCxnSpPr>
        <p:spPr>
          <a:xfrm>
            <a:off x="1444320" y="1742173"/>
            <a:ext cx="6054290" cy="1897186"/>
          </a:xfrm>
          <a:prstGeom prst="curvedConnector3">
            <a:avLst/>
          </a:prstGeom>
          <a:ln w="571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ECA06380-5C37-3DB4-1991-8430019CF0FC}"/>
              </a:ext>
            </a:extLst>
          </p:cNvPr>
          <p:cNvSpPr txBox="1"/>
          <p:nvPr/>
        </p:nvSpPr>
        <p:spPr>
          <a:xfrm>
            <a:off x="4914759" y="2463321"/>
            <a:ext cx="1310872" cy="338554"/>
          </a:xfrm>
          <a:prstGeom prst="rect">
            <a:avLst/>
          </a:prstGeom>
          <a:noFill/>
          <a:ln w="19050">
            <a:solidFill>
              <a:schemeClr val="tx1"/>
            </a:solidFill>
          </a:ln>
        </p:spPr>
        <p:txBody>
          <a:bodyPr wrap="none" rtlCol="0">
            <a:spAutoFit/>
          </a:bodyPr>
          <a:lstStyle/>
          <a:p>
            <a:r>
              <a:rPr lang="en-US" sz="1600" i="1" dirty="0">
                <a:latin typeface="Calibri" panose="020F0502020204030204" pitchFamily="34" charset="0"/>
                <a:ea typeface="Calibri" panose="020F0502020204030204" pitchFamily="34" charset="0"/>
                <a:cs typeface="Calibri" panose="020F0502020204030204" pitchFamily="34" charset="0"/>
              </a:rPr>
              <a:t>LRM universe</a:t>
            </a:r>
            <a:endParaRPr lang="en-GB" sz="1600" i="1" dirty="0">
              <a:latin typeface="Calibri" panose="020F0502020204030204" pitchFamily="34" charset="0"/>
              <a:ea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09D386A4-39B2-F9E2-E62E-34CF39A4B9C7}"/>
              </a:ext>
            </a:extLst>
          </p:cNvPr>
          <p:cNvSpPr txBox="1"/>
          <p:nvPr/>
        </p:nvSpPr>
        <p:spPr>
          <a:xfrm>
            <a:off x="2781950" y="3140794"/>
            <a:ext cx="1496820" cy="338554"/>
          </a:xfrm>
          <a:prstGeom prst="rect">
            <a:avLst/>
          </a:prstGeom>
          <a:noFill/>
          <a:ln w="19050">
            <a:solidFill>
              <a:schemeClr val="tx1"/>
            </a:solidFill>
          </a:ln>
        </p:spPr>
        <p:txBody>
          <a:bodyPr wrap="none" rtlCol="0">
            <a:spAutoFit/>
          </a:bodyPr>
          <a:lstStyle/>
          <a:p>
            <a:r>
              <a:rPr lang="en-US" sz="1600" i="1" dirty="0">
                <a:latin typeface="Calibri" panose="020F0502020204030204" pitchFamily="34" charset="0"/>
                <a:ea typeface="Calibri" panose="020F0502020204030204" pitchFamily="34" charset="0"/>
                <a:cs typeface="Calibri" panose="020F0502020204030204" pitchFamily="34" charset="0"/>
              </a:rPr>
              <a:t>ISBDM universe</a:t>
            </a:r>
            <a:endParaRPr lang="en-GB" sz="1600"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0478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1000"/>
                                        <p:tgtEl>
                                          <p:spTgt spid="16"/>
                                        </p:tgtEl>
                                      </p:cBhvr>
                                    </p:animEffect>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childTnLst>
                                </p:cTn>
                              </p:par>
                            </p:childTnLst>
                          </p:cTn>
                        </p:par>
                        <p:par>
                          <p:cTn id="42" fill="hold">
                            <p:stCondLst>
                              <p:cond delay="4000"/>
                            </p:stCondLst>
                            <p:childTnLst>
                              <p:par>
                                <p:cTn id="43" presetID="10" presetClass="entr" presetSubtype="0" fill="hold" nodeType="after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1000"/>
                                        <p:tgtEl>
                                          <p:spTgt spid="14"/>
                                        </p:tgtEl>
                                      </p:cBhvr>
                                    </p:animEffect>
                                  </p:childTnLst>
                                </p:cTn>
                              </p:par>
                            </p:childTnLst>
                          </p:cTn>
                        </p:par>
                        <p:par>
                          <p:cTn id="49" fill="hold">
                            <p:stCondLst>
                              <p:cond delay="5000"/>
                            </p:stCondLst>
                            <p:childTnLst>
                              <p:par>
                                <p:cTn id="50" presetID="10" presetClass="entr" presetSubtype="0" fill="hold" grpId="0" nodeType="after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p:bldP spid="11" grpId="0" animBg="1"/>
      <p:bldP spid="12" grpId="0"/>
      <p:bldP spid="13" grpId="0" animBg="1"/>
      <p:bldP spid="14" grpId="0"/>
      <p:bldP spid="15" grpId="0"/>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24C10-EEFB-E96E-BC82-DCDF1CA30D2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1583AA-7CA2-7C84-029B-B367F455DC1B}"/>
              </a:ext>
            </a:extLst>
          </p:cNvPr>
          <p:cNvSpPr txBox="1"/>
          <p:nvPr/>
        </p:nvSpPr>
        <p:spPr>
          <a:xfrm>
            <a:off x="486956" y="457397"/>
            <a:ext cx="3644331" cy="584775"/>
          </a:xfrm>
          <a:prstGeom prst="rect">
            <a:avLst/>
          </a:prstGeom>
          <a:noFill/>
        </p:spPr>
        <p:txBody>
          <a:bodyPr wrap="none" rtlCol="0">
            <a:spAutoFit/>
          </a:bodyPr>
          <a:lstStyle/>
          <a:p>
            <a:r>
              <a:rPr lang="en-US" sz="3200" dirty="0"/>
              <a:t>Resource shortcuts</a:t>
            </a:r>
            <a:endParaRPr lang="en-GB" sz="3200" dirty="0"/>
          </a:p>
        </p:txBody>
      </p:sp>
      <p:sp>
        <p:nvSpPr>
          <p:cNvPr id="20" name="TextBox 19">
            <a:extLst>
              <a:ext uri="{FF2B5EF4-FFF2-40B4-BE49-F238E27FC236}">
                <a16:creationId xmlns:a16="http://schemas.microsoft.com/office/drawing/2014/main" id="{D4263699-9382-0C96-F3FB-A719AA9A9458}"/>
              </a:ext>
            </a:extLst>
          </p:cNvPr>
          <p:cNvSpPr txBox="1"/>
          <p:nvPr/>
        </p:nvSpPr>
        <p:spPr>
          <a:xfrm>
            <a:off x="2085915" y="4300459"/>
            <a:ext cx="1755244" cy="432792"/>
          </a:xfrm>
          <a:prstGeom prst="ellipse">
            <a:avLst/>
          </a:prstGeom>
          <a:noFill/>
          <a:ln w="19050">
            <a:solidFill>
              <a:schemeClr val="tx1"/>
            </a:solidFill>
          </a:ln>
        </p:spPr>
        <p:txBody>
          <a:bodyPr wrap="none" rtlCol="0">
            <a:spAutoFit/>
          </a:bodyPr>
          <a:lstStyle/>
          <a:p>
            <a:pPr algn="ctr"/>
            <a:r>
              <a:rPr lang="en-US" sz="1400" dirty="0"/>
              <a:t>Manifestation</a:t>
            </a:r>
          </a:p>
        </p:txBody>
      </p:sp>
      <p:sp>
        <p:nvSpPr>
          <p:cNvPr id="21" name="TextBox 20">
            <a:extLst>
              <a:ext uri="{FF2B5EF4-FFF2-40B4-BE49-F238E27FC236}">
                <a16:creationId xmlns:a16="http://schemas.microsoft.com/office/drawing/2014/main" id="{FFAABD6B-9FFD-783B-C32F-FE403D7E6394}"/>
              </a:ext>
            </a:extLst>
          </p:cNvPr>
          <p:cNvSpPr txBox="1"/>
          <p:nvPr/>
        </p:nvSpPr>
        <p:spPr>
          <a:xfrm>
            <a:off x="2238069" y="2299414"/>
            <a:ext cx="1450936" cy="432792"/>
          </a:xfrm>
          <a:prstGeom prst="ellipse">
            <a:avLst/>
          </a:prstGeom>
          <a:noFill/>
          <a:ln w="19050">
            <a:solidFill>
              <a:schemeClr val="tx1"/>
            </a:solidFill>
          </a:ln>
        </p:spPr>
        <p:txBody>
          <a:bodyPr wrap="none" rtlCol="0">
            <a:spAutoFit/>
          </a:bodyPr>
          <a:lstStyle/>
          <a:p>
            <a:pPr algn="ctr"/>
            <a:r>
              <a:rPr lang="en-US" sz="1400" dirty="0"/>
              <a:t>Expression</a:t>
            </a:r>
          </a:p>
        </p:txBody>
      </p:sp>
      <p:cxnSp>
        <p:nvCxnSpPr>
          <p:cNvPr id="22" name="Connector: Curved 21">
            <a:extLst>
              <a:ext uri="{FF2B5EF4-FFF2-40B4-BE49-F238E27FC236}">
                <a16:creationId xmlns:a16="http://schemas.microsoft.com/office/drawing/2014/main" id="{999402DD-ECEF-ABD8-69C2-DBF54161F42D}"/>
              </a:ext>
            </a:extLst>
          </p:cNvPr>
          <p:cNvCxnSpPr>
            <a:cxnSpLocks/>
            <a:stCxn id="20" idx="0"/>
            <a:endCxn id="21" idx="4"/>
          </p:cNvCxnSpPr>
          <p:nvPr/>
        </p:nvCxnSpPr>
        <p:spPr>
          <a:xfrm rot="5400000" flipH="1" flipV="1">
            <a:off x="2179411" y="3516333"/>
            <a:ext cx="1568253" cy="12700"/>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1A25066D-2C58-99D9-7358-C75F2207E874}"/>
              </a:ext>
            </a:extLst>
          </p:cNvPr>
          <p:cNvCxnSpPr>
            <a:cxnSpLocks/>
          </p:cNvCxnSpPr>
          <p:nvPr/>
        </p:nvCxnSpPr>
        <p:spPr>
          <a:xfrm flipV="1">
            <a:off x="1722923" y="3387596"/>
            <a:ext cx="5977288" cy="6719"/>
          </a:xfrm>
          <a:prstGeom prst="curvedConnector3">
            <a:avLst>
              <a:gd name="adj1" fmla="val 50000"/>
            </a:avLst>
          </a:prstGeom>
          <a:ln w="571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C891DB9E-C4ED-34D2-245C-5CF7295499C3}"/>
              </a:ext>
            </a:extLst>
          </p:cNvPr>
          <p:cNvSpPr txBox="1"/>
          <p:nvPr/>
        </p:nvSpPr>
        <p:spPr>
          <a:xfrm>
            <a:off x="4056131" y="2929664"/>
            <a:ext cx="1310872" cy="338554"/>
          </a:xfrm>
          <a:prstGeom prst="rect">
            <a:avLst/>
          </a:prstGeom>
          <a:noFill/>
          <a:ln w="19050">
            <a:solidFill>
              <a:schemeClr val="tx1"/>
            </a:solidFill>
          </a:ln>
        </p:spPr>
        <p:txBody>
          <a:bodyPr wrap="none" rtlCol="0">
            <a:spAutoFit/>
          </a:bodyPr>
          <a:lstStyle/>
          <a:p>
            <a:r>
              <a:rPr lang="en-US" sz="1600" i="1" dirty="0">
                <a:latin typeface="Calibri" panose="020F0502020204030204" pitchFamily="34" charset="0"/>
                <a:ea typeface="Calibri" panose="020F0502020204030204" pitchFamily="34" charset="0"/>
                <a:cs typeface="Calibri" panose="020F0502020204030204" pitchFamily="34" charset="0"/>
              </a:rPr>
              <a:t>LRM universe</a:t>
            </a:r>
            <a:endParaRPr lang="en-GB" sz="1600" i="1" dirty="0">
              <a:latin typeface="Calibri" panose="020F0502020204030204" pitchFamily="34" charset="0"/>
              <a:ea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CD843659-1B6F-AAE3-01D9-1E3E80FC0C77}"/>
              </a:ext>
            </a:extLst>
          </p:cNvPr>
          <p:cNvSpPr txBox="1"/>
          <p:nvPr/>
        </p:nvSpPr>
        <p:spPr>
          <a:xfrm>
            <a:off x="3963157" y="3530278"/>
            <a:ext cx="1496820" cy="338554"/>
          </a:xfrm>
          <a:prstGeom prst="rect">
            <a:avLst/>
          </a:prstGeom>
          <a:noFill/>
          <a:ln w="19050">
            <a:solidFill>
              <a:schemeClr val="tx1"/>
            </a:solidFill>
          </a:ln>
        </p:spPr>
        <p:txBody>
          <a:bodyPr wrap="none" rtlCol="0">
            <a:spAutoFit/>
          </a:bodyPr>
          <a:lstStyle/>
          <a:p>
            <a:r>
              <a:rPr lang="en-US" sz="1600" i="1" dirty="0">
                <a:latin typeface="Calibri" panose="020F0502020204030204" pitchFamily="34" charset="0"/>
                <a:ea typeface="Calibri" panose="020F0502020204030204" pitchFamily="34" charset="0"/>
                <a:cs typeface="Calibri" panose="020F0502020204030204" pitchFamily="34" charset="0"/>
              </a:rPr>
              <a:t>ISBDM universe</a:t>
            </a:r>
            <a:endParaRPr lang="en-GB" sz="1600" i="1" dirty="0">
              <a:latin typeface="Calibri" panose="020F0502020204030204" pitchFamily="34" charset="0"/>
              <a:ea typeface="Calibri" panose="020F0502020204030204" pitchFamily="34" charset="0"/>
              <a:cs typeface="Calibri" panose="020F0502020204030204" pitchFamily="34" charset="0"/>
            </a:endParaRPr>
          </a:p>
        </p:txBody>
      </p:sp>
      <p:cxnSp>
        <p:nvCxnSpPr>
          <p:cNvPr id="26" name="Connector: Curved 25">
            <a:extLst>
              <a:ext uri="{FF2B5EF4-FFF2-40B4-BE49-F238E27FC236}">
                <a16:creationId xmlns:a16="http://schemas.microsoft.com/office/drawing/2014/main" id="{25C74BAD-167E-70EA-1915-73FA6CF0FE73}"/>
              </a:ext>
            </a:extLst>
          </p:cNvPr>
          <p:cNvCxnSpPr>
            <a:cxnSpLocks/>
            <a:stCxn id="20" idx="6"/>
            <a:endCxn id="28" idx="1"/>
          </p:cNvCxnSpPr>
          <p:nvPr/>
        </p:nvCxnSpPr>
        <p:spPr>
          <a:xfrm flipV="1">
            <a:off x="3841159" y="4513018"/>
            <a:ext cx="1430190" cy="3837"/>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66B05D14-4C5C-7023-3200-D12321590906}"/>
              </a:ext>
            </a:extLst>
          </p:cNvPr>
          <p:cNvSpPr txBox="1"/>
          <p:nvPr/>
        </p:nvSpPr>
        <p:spPr>
          <a:xfrm>
            <a:off x="3830698" y="4614357"/>
            <a:ext cx="1440651" cy="461665"/>
          </a:xfrm>
          <a:prstGeom prst="rect">
            <a:avLst/>
          </a:prstGeom>
          <a:noFill/>
          <a:ln w="19050">
            <a:noFill/>
          </a:ln>
        </p:spPr>
        <p:txBody>
          <a:bodyPr wrap="none" rtlCol="0">
            <a:spAutoFit/>
          </a:bodyPr>
          <a:lstStyle/>
          <a:p>
            <a:pPr algn="r"/>
            <a:r>
              <a:rPr lang="en-US" sz="1200" dirty="0"/>
              <a:t>has category of</a:t>
            </a:r>
          </a:p>
          <a:p>
            <a:pPr algn="r"/>
            <a:r>
              <a:rPr lang="en-US" sz="1200" dirty="0"/>
              <a:t>embodied content</a:t>
            </a:r>
          </a:p>
        </p:txBody>
      </p:sp>
      <p:sp>
        <p:nvSpPr>
          <p:cNvPr id="28" name="TextBox 27">
            <a:extLst>
              <a:ext uri="{FF2B5EF4-FFF2-40B4-BE49-F238E27FC236}">
                <a16:creationId xmlns:a16="http://schemas.microsoft.com/office/drawing/2014/main" id="{0B739B89-1267-7288-5659-F75262D1D261}"/>
              </a:ext>
            </a:extLst>
          </p:cNvPr>
          <p:cNvSpPr txBox="1"/>
          <p:nvPr/>
        </p:nvSpPr>
        <p:spPr>
          <a:xfrm>
            <a:off x="5271349" y="4359129"/>
            <a:ext cx="2154949" cy="307777"/>
          </a:xfrm>
          <a:prstGeom prst="rect">
            <a:avLst/>
          </a:prstGeom>
          <a:noFill/>
          <a:ln w="19050">
            <a:solidFill>
              <a:schemeClr val="tx1"/>
            </a:solidFill>
          </a:ln>
        </p:spPr>
        <p:txBody>
          <a:bodyPr wrap="none" rtlCol="0">
            <a:spAutoFit/>
          </a:bodyPr>
          <a:lstStyle/>
          <a:p>
            <a:r>
              <a:rPr lang="en-US" sz="1400" dirty="0"/>
              <a:t>“RDA/ONIX content type”</a:t>
            </a:r>
          </a:p>
        </p:txBody>
      </p:sp>
      <p:sp>
        <p:nvSpPr>
          <p:cNvPr id="29" name="TextBox 28">
            <a:extLst>
              <a:ext uri="{FF2B5EF4-FFF2-40B4-BE49-F238E27FC236}">
                <a16:creationId xmlns:a16="http://schemas.microsoft.com/office/drawing/2014/main" id="{33C48CB7-2799-A433-3829-2FB6B2FED74E}"/>
              </a:ext>
            </a:extLst>
          </p:cNvPr>
          <p:cNvSpPr txBox="1"/>
          <p:nvPr/>
        </p:nvSpPr>
        <p:spPr>
          <a:xfrm>
            <a:off x="5271349" y="2350715"/>
            <a:ext cx="2154949" cy="307777"/>
          </a:xfrm>
          <a:prstGeom prst="rect">
            <a:avLst/>
          </a:prstGeom>
          <a:noFill/>
          <a:ln w="19050">
            <a:solidFill>
              <a:schemeClr val="tx1"/>
            </a:solidFill>
          </a:ln>
        </p:spPr>
        <p:txBody>
          <a:bodyPr wrap="none" rtlCol="0">
            <a:spAutoFit/>
          </a:bodyPr>
          <a:lstStyle/>
          <a:p>
            <a:r>
              <a:rPr lang="en-US" sz="1400" dirty="0"/>
              <a:t>“RDA/ONIX content type”</a:t>
            </a:r>
          </a:p>
        </p:txBody>
      </p:sp>
      <p:cxnSp>
        <p:nvCxnSpPr>
          <p:cNvPr id="30" name="Connector: Curved 29">
            <a:extLst>
              <a:ext uri="{FF2B5EF4-FFF2-40B4-BE49-F238E27FC236}">
                <a16:creationId xmlns:a16="http://schemas.microsoft.com/office/drawing/2014/main" id="{52D290B7-F24E-5410-F91A-3B55A306BE94}"/>
              </a:ext>
            </a:extLst>
          </p:cNvPr>
          <p:cNvCxnSpPr>
            <a:cxnSpLocks/>
            <a:stCxn id="21" idx="6"/>
            <a:endCxn id="29" idx="1"/>
          </p:cNvCxnSpPr>
          <p:nvPr/>
        </p:nvCxnSpPr>
        <p:spPr>
          <a:xfrm flipV="1">
            <a:off x="3689005" y="2504604"/>
            <a:ext cx="1582344" cy="11206"/>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Arrow: Down 30">
            <a:extLst>
              <a:ext uri="{FF2B5EF4-FFF2-40B4-BE49-F238E27FC236}">
                <a16:creationId xmlns:a16="http://schemas.microsoft.com/office/drawing/2014/main" id="{0018C928-38C3-8362-D9A2-D3D0CCCA7097}"/>
              </a:ext>
            </a:extLst>
          </p:cNvPr>
          <p:cNvSpPr/>
          <p:nvPr/>
        </p:nvSpPr>
        <p:spPr>
          <a:xfrm>
            <a:off x="5857935" y="2658492"/>
            <a:ext cx="981777" cy="1665709"/>
          </a:xfrm>
          <a:prstGeom prst="downArrow">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2A8E8BAC-EBD3-3D0F-9DDD-8748740ECE9D}"/>
              </a:ext>
            </a:extLst>
          </p:cNvPr>
          <p:cNvSpPr txBox="1"/>
          <p:nvPr/>
        </p:nvSpPr>
        <p:spPr>
          <a:xfrm>
            <a:off x="4077048" y="2033221"/>
            <a:ext cx="1194301" cy="461665"/>
          </a:xfrm>
          <a:prstGeom prst="rect">
            <a:avLst/>
          </a:prstGeom>
          <a:noFill/>
          <a:ln w="19050">
            <a:noFill/>
          </a:ln>
        </p:spPr>
        <p:txBody>
          <a:bodyPr wrap="none" rtlCol="0">
            <a:spAutoFit/>
          </a:bodyPr>
          <a:lstStyle/>
          <a:p>
            <a:pPr algn="r"/>
            <a:r>
              <a:rPr lang="en-US" sz="1200" dirty="0"/>
              <a:t>has category of</a:t>
            </a:r>
          </a:p>
          <a:p>
            <a:pPr algn="r"/>
            <a:r>
              <a:rPr lang="en-US" sz="1200" dirty="0"/>
              <a:t>content</a:t>
            </a:r>
          </a:p>
        </p:txBody>
      </p:sp>
      <p:sp>
        <p:nvSpPr>
          <p:cNvPr id="33" name="TextBox 32">
            <a:extLst>
              <a:ext uri="{FF2B5EF4-FFF2-40B4-BE49-F238E27FC236}">
                <a16:creationId xmlns:a16="http://schemas.microsoft.com/office/drawing/2014/main" id="{9644621A-2A7F-21CC-AEEA-A6E5285E2D86}"/>
              </a:ext>
            </a:extLst>
          </p:cNvPr>
          <p:cNvSpPr txBox="1"/>
          <p:nvPr/>
        </p:nvSpPr>
        <p:spPr>
          <a:xfrm>
            <a:off x="1770137" y="3538069"/>
            <a:ext cx="1180515" cy="646331"/>
          </a:xfrm>
          <a:prstGeom prst="rect">
            <a:avLst/>
          </a:prstGeom>
          <a:noFill/>
          <a:ln w="19050">
            <a:noFill/>
          </a:ln>
        </p:spPr>
        <p:txBody>
          <a:bodyPr wrap="none" rtlCol="0">
            <a:spAutoFit/>
          </a:bodyPr>
          <a:lstStyle/>
          <a:p>
            <a:pPr algn="r"/>
            <a:r>
              <a:rPr lang="en-US" sz="1200" dirty="0"/>
              <a:t>has expression</a:t>
            </a:r>
          </a:p>
          <a:p>
            <a:pPr algn="r"/>
            <a:r>
              <a:rPr lang="en-US" sz="1200" dirty="0"/>
              <a:t>embodied in</a:t>
            </a:r>
          </a:p>
          <a:p>
            <a:pPr algn="r"/>
            <a:r>
              <a:rPr lang="en-US" sz="1200" dirty="0"/>
              <a:t> manifestation</a:t>
            </a:r>
          </a:p>
        </p:txBody>
      </p:sp>
    </p:spTree>
    <p:extLst>
      <p:ext uri="{BB962C8B-B14F-4D97-AF65-F5344CB8AC3E}">
        <p14:creationId xmlns:p14="http://schemas.microsoft.com/office/powerpoint/2010/main" val="3006219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3"/>
                                        </p:tgtEl>
                                        <p:attrNameLst>
                                          <p:attrName>style.visibility</p:attrName>
                                        </p:attrNameLst>
                                      </p:cBhvr>
                                      <p:to>
                                        <p:strVal val="visible"/>
                                      </p:to>
                                    </p:set>
                                    <p:animEffect transition="in" filter="fade">
                                      <p:cBhvr>
                                        <p:cTn id="14" dur="1000"/>
                                        <p:tgtEl>
                                          <p:spTgt spid="33"/>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10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fade">
                                      <p:cBhvr>
                                        <p:cTn id="23" dur="1000"/>
                                        <p:tgtEl>
                                          <p:spTgt spid="3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1000"/>
                                        <p:tgtEl>
                                          <p:spTgt spid="32"/>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10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1000"/>
                                        <p:tgtEl>
                                          <p:spTgt spid="2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fade">
                                      <p:cBhvr>
                                        <p:cTn id="38" dur="1000"/>
                                        <p:tgtEl>
                                          <p:spTgt spid="27"/>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1000"/>
                                        <p:tgtEl>
                                          <p:spTgt spid="31"/>
                                        </p:tgtEl>
                                      </p:cBhvr>
                                    </p:animEffect>
                                  </p:childTnLst>
                                </p:cTn>
                              </p:par>
                            </p:childTnLst>
                          </p:cTn>
                        </p:par>
                        <p:par>
                          <p:cTn id="43" fill="hold">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7" grpId="0"/>
      <p:bldP spid="28" grpId="0" animBg="1"/>
      <p:bldP spid="29" grpId="0" animBg="1"/>
      <p:bldP spid="31" grpId="0" animBg="1"/>
      <p:bldP spid="32" grpId="0"/>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46CCD3-F6D0-405F-43A2-0663D8DF372E}"/>
              </a:ext>
            </a:extLst>
          </p:cNvPr>
          <p:cNvSpPr txBox="1"/>
          <p:nvPr/>
        </p:nvSpPr>
        <p:spPr>
          <a:xfrm>
            <a:off x="483434" y="1146021"/>
            <a:ext cx="1755244" cy="432792"/>
          </a:xfrm>
          <a:prstGeom prst="ellipse">
            <a:avLst/>
          </a:prstGeom>
          <a:noFill/>
          <a:ln w="19050">
            <a:solidFill>
              <a:schemeClr val="tx1"/>
            </a:solidFill>
          </a:ln>
        </p:spPr>
        <p:txBody>
          <a:bodyPr wrap="none" rtlCol="0">
            <a:spAutoFit/>
          </a:bodyPr>
          <a:lstStyle/>
          <a:p>
            <a:pPr algn="ctr"/>
            <a:r>
              <a:rPr lang="en-US" sz="1400" dirty="0"/>
              <a:t>Manifestation</a:t>
            </a:r>
          </a:p>
        </p:txBody>
      </p:sp>
      <p:cxnSp>
        <p:nvCxnSpPr>
          <p:cNvPr id="5" name="Connector: Curved 4">
            <a:extLst>
              <a:ext uri="{FF2B5EF4-FFF2-40B4-BE49-F238E27FC236}">
                <a16:creationId xmlns:a16="http://schemas.microsoft.com/office/drawing/2014/main" id="{952FE2EE-D07A-BD7F-7279-A779C6C20B0F}"/>
              </a:ext>
            </a:extLst>
          </p:cNvPr>
          <p:cNvCxnSpPr>
            <a:cxnSpLocks/>
            <a:stCxn id="4" idx="4"/>
            <a:endCxn id="13" idx="1"/>
          </p:cNvCxnSpPr>
          <p:nvPr/>
        </p:nvCxnSpPr>
        <p:spPr>
          <a:xfrm rot="16200000" flipH="1">
            <a:off x="1788931" y="1150937"/>
            <a:ext cx="773462"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 name="Connector: Curved 5">
            <a:extLst>
              <a:ext uri="{FF2B5EF4-FFF2-40B4-BE49-F238E27FC236}">
                <a16:creationId xmlns:a16="http://schemas.microsoft.com/office/drawing/2014/main" id="{DE061C7B-DDAC-FB2A-4E8E-0B58D442BACC}"/>
              </a:ext>
            </a:extLst>
          </p:cNvPr>
          <p:cNvCxnSpPr>
            <a:cxnSpLocks/>
            <a:stCxn id="4" idx="4"/>
            <a:endCxn id="8" idx="1"/>
          </p:cNvCxnSpPr>
          <p:nvPr/>
        </p:nvCxnSpPr>
        <p:spPr>
          <a:xfrm rot="16200000" flipH="1">
            <a:off x="1122321" y="1817547"/>
            <a:ext cx="2106682"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 name="Connector: Curved 6">
            <a:extLst>
              <a:ext uri="{FF2B5EF4-FFF2-40B4-BE49-F238E27FC236}">
                <a16:creationId xmlns:a16="http://schemas.microsoft.com/office/drawing/2014/main" id="{E3972FC8-0003-DF85-BE6C-68346D1CEE7E}"/>
              </a:ext>
            </a:extLst>
          </p:cNvPr>
          <p:cNvCxnSpPr>
            <a:cxnSpLocks/>
            <a:stCxn id="4" idx="4"/>
            <a:endCxn id="10" idx="1"/>
          </p:cNvCxnSpPr>
          <p:nvPr/>
        </p:nvCxnSpPr>
        <p:spPr>
          <a:xfrm rot="16200000" flipH="1">
            <a:off x="476867" y="2463001"/>
            <a:ext cx="3397591"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C7928DA-580C-B023-DC6E-7194C896E227}"/>
              </a:ext>
            </a:extLst>
          </p:cNvPr>
          <p:cNvSpPr txBox="1"/>
          <p:nvPr/>
        </p:nvSpPr>
        <p:spPr>
          <a:xfrm>
            <a:off x="2990269" y="3531606"/>
            <a:ext cx="5438273" cy="307777"/>
          </a:xfrm>
          <a:prstGeom prst="rect">
            <a:avLst/>
          </a:prstGeom>
          <a:noFill/>
          <a:ln w="19050">
            <a:solidFill>
              <a:schemeClr val="tx1"/>
            </a:solidFill>
          </a:ln>
        </p:spPr>
        <p:txBody>
          <a:bodyPr wrap="square" rtlCol="0">
            <a:spAutoFit/>
          </a:bodyPr>
          <a:lstStyle/>
          <a:p>
            <a:r>
              <a:rPr lang="en-US" sz="1400" dirty="0"/>
              <a:t>“Description of expression(s) and association(s) with manifestation”</a:t>
            </a:r>
          </a:p>
        </p:txBody>
      </p:sp>
      <p:sp>
        <p:nvSpPr>
          <p:cNvPr id="9" name="TextBox 8">
            <a:extLst>
              <a:ext uri="{FF2B5EF4-FFF2-40B4-BE49-F238E27FC236}">
                <a16:creationId xmlns:a16="http://schemas.microsoft.com/office/drawing/2014/main" id="{3C411459-614B-F498-FB5C-58F70E0CA3C9}"/>
              </a:ext>
            </a:extLst>
          </p:cNvPr>
          <p:cNvSpPr txBox="1"/>
          <p:nvPr/>
        </p:nvSpPr>
        <p:spPr>
          <a:xfrm>
            <a:off x="2575881" y="3247343"/>
            <a:ext cx="2952155" cy="276999"/>
          </a:xfrm>
          <a:prstGeom prst="rect">
            <a:avLst/>
          </a:prstGeom>
          <a:noFill/>
          <a:ln w="19050">
            <a:noFill/>
          </a:ln>
        </p:spPr>
        <p:txBody>
          <a:bodyPr wrap="none" rtlCol="0">
            <a:spAutoFit/>
          </a:bodyPr>
          <a:lstStyle/>
          <a:p>
            <a:pPr algn="r"/>
            <a:r>
              <a:rPr lang="en-US" sz="1200" dirty="0"/>
              <a:t>has note on expression associated with …</a:t>
            </a:r>
          </a:p>
        </p:txBody>
      </p:sp>
      <p:sp>
        <p:nvSpPr>
          <p:cNvPr id="10" name="TextBox 9">
            <a:extLst>
              <a:ext uri="{FF2B5EF4-FFF2-40B4-BE49-F238E27FC236}">
                <a16:creationId xmlns:a16="http://schemas.microsoft.com/office/drawing/2014/main" id="{8C40EDAB-7834-AB2F-EEB9-5136BC5889C5}"/>
              </a:ext>
            </a:extLst>
          </p:cNvPr>
          <p:cNvSpPr txBox="1"/>
          <p:nvPr/>
        </p:nvSpPr>
        <p:spPr>
          <a:xfrm>
            <a:off x="2990269" y="4822515"/>
            <a:ext cx="4661533" cy="307777"/>
          </a:xfrm>
          <a:prstGeom prst="rect">
            <a:avLst/>
          </a:prstGeom>
          <a:noFill/>
          <a:ln w="19050">
            <a:solidFill>
              <a:schemeClr val="tx1"/>
            </a:solidFill>
          </a:ln>
        </p:spPr>
        <p:txBody>
          <a:bodyPr wrap="square" rtlCol="0">
            <a:spAutoFit/>
          </a:bodyPr>
          <a:lstStyle/>
          <a:p>
            <a:r>
              <a:rPr lang="en-US" sz="1400" dirty="0"/>
              <a:t>“Statement of titles, extent, etc. of expressions and works”</a:t>
            </a:r>
          </a:p>
        </p:txBody>
      </p:sp>
      <p:sp>
        <p:nvSpPr>
          <p:cNvPr id="11" name="TextBox 10">
            <a:extLst>
              <a:ext uri="{FF2B5EF4-FFF2-40B4-BE49-F238E27FC236}">
                <a16:creationId xmlns:a16="http://schemas.microsoft.com/office/drawing/2014/main" id="{555F1241-1C5E-32DE-E370-EBD362A3A901}"/>
              </a:ext>
            </a:extLst>
          </p:cNvPr>
          <p:cNvSpPr txBox="1"/>
          <p:nvPr/>
        </p:nvSpPr>
        <p:spPr>
          <a:xfrm>
            <a:off x="2556653" y="4540191"/>
            <a:ext cx="2095124" cy="276999"/>
          </a:xfrm>
          <a:prstGeom prst="rect">
            <a:avLst/>
          </a:prstGeom>
          <a:noFill/>
          <a:ln w="19050">
            <a:noFill/>
          </a:ln>
        </p:spPr>
        <p:txBody>
          <a:bodyPr wrap="square" rtlCol="0">
            <a:spAutoFit/>
          </a:bodyPr>
          <a:lstStyle/>
          <a:p>
            <a:pPr algn="r"/>
            <a:r>
              <a:rPr lang="en-US" sz="1200" dirty="0"/>
              <a:t>has manifestation statement</a:t>
            </a:r>
          </a:p>
        </p:txBody>
      </p:sp>
      <p:sp>
        <p:nvSpPr>
          <p:cNvPr id="12" name="TextBox 11">
            <a:extLst>
              <a:ext uri="{FF2B5EF4-FFF2-40B4-BE49-F238E27FC236}">
                <a16:creationId xmlns:a16="http://schemas.microsoft.com/office/drawing/2014/main" id="{8D1AB2D9-C497-8B56-AE65-133545753188}"/>
              </a:ext>
            </a:extLst>
          </p:cNvPr>
          <p:cNvSpPr txBox="1"/>
          <p:nvPr/>
        </p:nvSpPr>
        <p:spPr>
          <a:xfrm>
            <a:off x="2575881" y="1913155"/>
            <a:ext cx="2201628" cy="276999"/>
          </a:xfrm>
          <a:prstGeom prst="rect">
            <a:avLst/>
          </a:prstGeom>
          <a:noFill/>
          <a:ln w="19050">
            <a:noFill/>
          </a:ln>
        </p:spPr>
        <p:txBody>
          <a:bodyPr wrap="none" rtlCol="0">
            <a:spAutoFit/>
          </a:bodyPr>
          <a:lstStyle/>
          <a:p>
            <a:pPr algn="r"/>
            <a:r>
              <a:rPr lang="en-US" sz="1200" dirty="0"/>
              <a:t>has expression embodied in …</a:t>
            </a:r>
          </a:p>
        </p:txBody>
      </p:sp>
      <p:sp>
        <p:nvSpPr>
          <p:cNvPr id="13" name="TextBox 12">
            <a:extLst>
              <a:ext uri="{FF2B5EF4-FFF2-40B4-BE49-F238E27FC236}">
                <a16:creationId xmlns:a16="http://schemas.microsoft.com/office/drawing/2014/main" id="{316AFF13-BA17-DA1D-3AC4-6877A10D2A65}"/>
              </a:ext>
            </a:extLst>
          </p:cNvPr>
          <p:cNvSpPr txBox="1"/>
          <p:nvPr/>
        </p:nvSpPr>
        <p:spPr>
          <a:xfrm>
            <a:off x="2990269" y="2198386"/>
            <a:ext cx="3322000" cy="307777"/>
          </a:xfrm>
          <a:prstGeom prst="rect">
            <a:avLst/>
          </a:prstGeom>
          <a:noFill/>
          <a:ln w="19050">
            <a:solidFill>
              <a:schemeClr val="tx1"/>
            </a:solidFill>
          </a:ln>
        </p:spPr>
        <p:txBody>
          <a:bodyPr wrap="none" rtlCol="0">
            <a:spAutoFit/>
          </a:bodyPr>
          <a:lstStyle/>
          <a:p>
            <a:r>
              <a:rPr lang="en-US" sz="1400" dirty="0"/>
              <a:t>“Authorized access point for expression”</a:t>
            </a:r>
          </a:p>
        </p:txBody>
      </p:sp>
      <p:cxnSp>
        <p:nvCxnSpPr>
          <p:cNvPr id="14" name="Connector: Curved 13">
            <a:extLst>
              <a:ext uri="{FF2B5EF4-FFF2-40B4-BE49-F238E27FC236}">
                <a16:creationId xmlns:a16="http://schemas.microsoft.com/office/drawing/2014/main" id="{9B3176A0-F25F-C318-5E29-05FFF613F97D}"/>
              </a:ext>
            </a:extLst>
          </p:cNvPr>
          <p:cNvCxnSpPr>
            <a:cxnSpLocks/>
          </p:cNvCxnSpPr>
          <p:nvPr/>
        </p:nvCxnSpPr>
        <p:spPr>
          <a:xfrm>
            <a:off x="4328524" y="224814"/>
            <a:ext cx="4430466" cy="3537480"/>
          </a:xfrm>
          <a:prstGeom prst="curvedConnector3">
            <a:avLst>
              <a:gd name="adj1" fmla="val 101597"/>
            </a:avLst>
          </a:prstGeom>
          <a:ln w="5715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EFB0B75A-A705-0C7D-CFB0-54C7B2E0FF6F}"/>
              </a:ext>
            </a:extLst>
          </p:cNvPr>
          <p:cNvSpPr txBox="1"/>
          <p:nvPr/>
        </p:nvSpPr>
        <p:spPr>
          <a:xfrm>
            <a:off x="6424581" y="1285035"/>
            <a:ext cx="1496820" cy="338554"/>
          </a:xfrm>
          <a:prstGeom prst="rect">
            <a:avLst/>
          </a:prstGeom>
          <a:noFill/>
          <a:ln w="19050">
            <a:solidFill>
              <a:schemeClr val="tx1"/>
            </a:solidFill>
          </a:ln>
        </p:spPr>
        <p:txBody>
          <a:bodyPr wrap="none" rtlCol="0">
            <a:spAutoFit/>
          </a:bodyPr>
          <a:lstStyle/>
          <a:p>
            <a:r>
              <a:rPr lang="en-US" sz="1600" i="1" dirty="0">
                <a:latin typeface="Calibri" panose="020F0502020204030204" pitchFamily="34" charset="0"/>
                <a:ea typeface="Calibri" panose="020F0502020204030204" pitchFamily="34" charset="0"/>
                <a:cs typeface="Calibri" panose="020F0502020204030204" pitchFamily="34" charset="0"/>
              </a:rPr>
              <a:t>ISBDM universe</a:t>
            </a:r>
            <a:endParaRPr lang="en-GB" sz="1600" i="1" dirty="0">
              <a:latin typeface="Calibri" panose="020F0502020204030204" pitchFamily="34" charset="0"/>
              <a:ea typeface="Calibri" panose="020F0502020204030204" pitchFamily="34" charset="0"/>
              <a:cs typeface="Calibri" panose="020F0502020204030204" pitchFamily="34" charset="0"/>
            </a:endParaRPr>
          </a:p>
        </p:txBody>
      </p:sp>
      <p:cxnSp>
        <p:nvCxnSpPr>
          <p:cNvPr id="16" name="Connector: Curved 15">
            <a:extLst>
              <a:ext uri="{FF2B5EF4-FFF2-40B4-BE49-F238E27FC236}">
                <a16:creationId xmlns:a16="http://schemas.microsoft.com/office/drawing/2014/main" id="{F18C5501-8292-C89E-D634-31D0478FF07F}"/>
              </a:ext>
            </a:extLst>
          </p:cNvPr>
          <p:cNvCxnSpPr>
            <a:cxnSpLocks/>
            <a:stCxn id="4" idx="4"/>
            <a:endCxn id="20" idx="1"/>
          </p:cNvCxnSpPr>
          <p:nvPr/>
        </p:nvCxnSpPr>
        <p:spPr>
          <a:xfrm rot="16200000" flipH="1">
            <a:off x="1455626" y="1484242"/>
            <a:ext cx="1440072"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53041AF-E77C-4497-A025-78558FAE0E51}"/>
              </a:ext>
            </a:extLst>
          </p:cNvPr>
          <p:cNvSpPr txBox="1"/>
          <p:nvPr/>
        </p:nvSpPr>
        <p:spPr>
          <a:xfrm>
            <a:off x="2990269" y="4198216"/>
            <a:ext cx="4937760" cy="307777"/>
          </a:xfrm>
          <a:prstGeom prst="rect">
            <a:avLst/>
          </a:prstGeom>
          <a:noFill/>
          <a:ln w="19050">
            <a:solidFill>
              <a:schemeClr val="tx1"/>
            </a:solidFill>
          </a:ln>
        </p:spPr>
        <p:txBody>
          <a:bodyPr wrap="square" rtlCol="0">
            <a:spAutoFit/>
          </a:bodyPr>
          <a:lstStyle/>
          <a:p>
            <a:r>
              <a:rPr lang="en-US" sz="1400" dirty="0"/>
              <a:t>“Description of work(s) and association(s) with manifestation”</a:t>
            </a:r>
          </a:p>
        </p:txBody>
      </p:sp>
      <p:sp>
        <p:nvSpPr>
          <p:cNvPr id="18" name="TextBox 17">
            <a:extLst>
              <a:ext uri="{FF2B5EF4-FFF2-40B4-BE49-F238E27FC236}">
                <a16:creationId xmlns:a16="http://schemas.microsoft.com/office/drawing/2014/main" id="{ACFF369D-BC76-F5F1-C5F2-C0DDBCAEA17E}"/>
              </a:ext>
            </a:extLst>
          </p:cNvPr>
          <p:cNvSpPr txBox="1"/>
          <p:nvPr/>
        </p:nvSpPr>
        <p:spPr>
          <a:xfrm>
            <a:off x="2575881" y="3914437"/>
            <a:ext cx="2551148" cy="276999"/>
          </a:xfrm>
          <a:prstGeom prst="rect">
            <a:avLst/>
          </a:prstGeom>
          <a:noFill/>
          <a:ln w="19050">
            <a:noFill/>
          </a:ln>
        </p:spPr>
        <p:txBody>
          <a:bodyPr wrap="none" rtlCol="0">
            <a:spAutoFit/>
          </a:bodyPr>
          <a:lstStyle/>
          <a:p>
            <a:pPr algn="r"/>
            <a:r>
              <a:rPr lang="en-US" sz="1200" dirty="0"/>
              <a:t>has note on work associated with …</a:t>
            </a:r>
          </a:p>
        </p:txBody>
      </p:sp>
      <p:sp>
        <p:nvSpPr>
          <p:cNvPr id="19" name="TextBox 18">
            <a:extLst>
              <a:ext uri="{FF2B5EF4-FFF2-40B4-BE49-F238E27FC236}">
                <a16:creationId xmlns:a16="http://schemas.microsoft.com/office/drawing/2014/main" id="{ED3B1F6D-50CB-3478-C447-FD5581D227C3}"/>
              </a:ext>
            </a:extLst>
          </p:cNvPr>
          <p:cNvSpPr txBox="1"/>
          <p:nvPr/>
        </p:nvSpPr>
        <p:spPr>
          <a:xfrm>
            <a:off x="2575881" y="2580249"/>
            <a:ext cx="1800621" cy="276999"/>
          </a:xfrm>
          <a:prstGeom prst="rect">
            <a:avLst/>
          </a:prstGeom>
          <a:noFill/>
          <a:ln w="19050">
            <a:noFill/>
          </a:ln>
        </p:spPr>
        <p:txBody>
          <a:bodyPr wrap="none" rtlCol="0">
            <a:spAutoFit/>
          </a:bodyPr>
          <a:lstStyle/>
          <a:p>
            <a:pPr algn="r"/>
            <a:r>
              <a:rPr lang="en-US" sz="1200" dirty="0"/>
              <a:t>has work embodied in …</a:t>
            </a:r>
          </a:p>
        </p:txBody>
      </p:sp>
      <p:sp>
        <p:nvSpPr>
          <p:cNvPr id="20" name="TextBox 19">
            <a:extLst>
              <a:ext uri="{FF2B5EF4-FFF2-40B4-BE49-F238E27FC236}">
                <a16:creationId xmlns:a16="http://schemas.microsoft.com/office/drawing/2014/main" id="{5B83AC9A-07D4-2825-2D5E-E5377067482A}"/>
              </a:ext>
            </a:extLst>
          </p:cNvPr>
          <p:cNvSpPr txBox="1"/>
          <p:nvPr/>
        </p:nvSpPr>
        <p:spPr>
          <a:xfrm>
            <a:off x="2990269" y="2864996"/>
            <a:ext cx="2861168" cy="307777"/>
          </a:xfrm>
          <a:prstGeom prst="rect">
            <a:avLst/>
          </a:prstGeom>
          <a:noFill/>
          <a:ln w="19050">
            <a:solidFill>
              <a:schemeClr val="tx1"/>
            </a:solidFill>
          </a:ln>
        </p:spPr>
        <p:txBody>
          <a:bodyPr wrap="none" rtlCol="0">
            <a:spAutoFit/>
          </a:bodyPr>
          <a:lstStyle/>
          <a:p>
            <a:r>
              <a:rPr lang="en-US" sz="1400" dirty="0"/>
              <a:t>“Authorized access point for work”</a:t>
            </a:r>
          </a:p>
        </p:txBody>
      </p:sp>
      <p:cxnSp>
        <p:nvCxnSpPr>
          <p:cNvPr id="21" name="Connector: Curved 20">
            <a:extLst>
              <a:ext uri="{FF2B5EF4-FFF2-40B4-BE49-F238E27FC236}">
                <a16:creationId xmlns:a16="http://schemas.microsoft.com/office/drawing/2014/main" id="{6335685B-BE6B-F370-BDBB-2D9C9CF9E0C2}"/>
              </a:ext>
            </a:extLst>
          </p:cNvPr>
          <p:cNvCxnSpPr>
            <a:cxnSpLocks/>
            <a:stCxn id="4" idx="4"/>
            <a:endCxn id="17" idx="1"/>
          </p:cNvCxnSpPr>
          <p:nvPr/>
        </p:nvCxnSpPr>
        <p:spPr>
          <a:xfrm rot="16200000" flipH="1">
            <a:off x="789016" y="2150852"/>
            <a:ext cx="2773292"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9EB7A857-0EB4-0507-AE12-B7EBB22D6B00}"/>
              </a:ext>
            </a:extLst>
          </p:cNvPr>
          <p:cNvSpPr txBox="1"/>
          <p:nvPr/>
        </p:nvSpPr>
        <p:spPr>
          <a:xfrm>
            <a:off x="2990269" y="5486248"/>
            <a:ext cx="2611997" cy="307777"/>
          </a:xfrm>
          <a:prstGeom prst="rect">
            <a:avLst/>
          </a:prstGeom>
          <a:noFill/>
          <a:ln w="19050">
            <a:solidFill>
              <a:schemeClr val="tx1"/>
            </a:solidFill>
          </a:ln>
        </p:spPr>
        <p:txBody>
          <a:bodyPr wrap="none" rtlCol="0">
            <a:spAutoFit/>
          </a:bodyPr>
          <a:lstStyle/>
          <a:p>
            <a:r>
              <a:rPr lang="en-US" sz="1400" dirty="0"/>
              <a:t>“Content type of expression(s)”</a:t>
            </a:r>
          </a:p>
        </p:txBody>
      </p:sp>
      <p:cxnSp>
        <p:nvCxnSpPr>
          <p:cNvPr id="23" name="Connector: Curved 22">
            <a:extLst>
              <a:ext uri="{FF2B5EF4-FFF2-40B4-BE49-F238E27FC236}">
                <a16:creationId xmlns:a16="http://schemas.microsoft.com/office/drawing/2014/main" id="{74EF008D-1289-74A0-1527-5D59CCC67BD7}"/>
              </a:ext>
            </a:extLst>
          </p:cNvPr>
          <p:cNvCxnSpPr>
            <a:cxnSpLocks/>
            <a:stCxn id="4" idx="4"/>
            <a:endCxn id="22" idx="1"/>
          </p:cNvCxnSpPr>
          <p:nvPr/>
        </p:nvCxnSpPr>
        <p:spPr>
          <a:xfrm rot="16200000" flipH="1">
            <a:off x="145000" y="2794868"/>
            <a:ext cx="4061324"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835A2DB-22DA-3B4E-4F87-3A1B69C9973F}"/>
              </a:ext>
            </a:extLst>
          </p:cNvPr>
          <p:cNvSpPr txBox="1"/>
          <p:nvPr/>
        </p:nvSpPr>
        <p:spPr>
          <a:xfrm>
            <a:off x="2543624" y="5180574"/>
            <a:ext cx="2450286" cy="276999"/>
          </a:xfrm>
          <a:prstGeom prst="rect">
            <a:avLst/>
          </a:prstGeom>
          <a:noFill/>
          <a:ln w="19050">
            <a:noFill/>
          </a:ln>
        </p:spPr>
        <p:txBody>
          <a:bodyPr wrap="none" rtlCol="0">
            <a:spAutoFit/>
          </a:bodyPr>
          <a:lstStyle/>
          <a:p>
            <a:pPr algn="r"/>
            <a:r>
              <a:rPr lang="en-US" sz="1200" dirty="0"/>
              <a:t>has category of embodied content</a:t>
            </a:r>
          </a:p>
        </p:txBody>
      </p:sp>
      <p:sp>
        <p:nvSpPr>
          <p:cNvPr id="25" name="TextBox 24">
            <a:extLst>
              <a:ext uri="{FF2B5EF4-FFF2-40B4-BE49-F238E27FC236}">
                <a16:creationId xmlns:a16="http://schemas.microsoft.com/office/drawing/2014/main" id="{504A451C-6ABA-0A9C-7746-C26EFA01653B}"/>
              </a:ext>
            </a:extLst>
          </p:cNvPr>
          <p:cNvSpPr txBox="1"/>
          <p:nvPr/>
        </p:nvSpPr>
        <p:spPr>
          <a:xfrm>
            <a:off x="3899887" y="870660"/>
            <a:ext cx="1755244" cy="432792"/>
          </a:xfrm>
          <a:prstGeom prst="ellipse">
            <a:avLst/>
          </a:prstGeom>
          <a:noFill/>
          <a:ln w="19050">
            <a:solidFill>
              <a:schemeClr val="tx1"/>
            </a:solidFill>
          </a:ln>
        </p:spPr>
        <p:txBody>
          <a:bodyPr wrap="none" rtlCol="0">
            <a:spAutoFit/>
          </a:bodyPr>
          <a:lstStyle/>
          <a:p>
            <a:pPr algn="ctr"/>
            <a:r>
              <a:rPr lang="en-US" sz="1400" dirty="0"/>
              <a:t>Manifestation</a:t>
            </a:r>
          </a:p>
        </p:txBody>
      </p:sp>
      <p:cxnSp>
        <p:nvCxnSpPr>
          <p:cNvPr id="26" name="Connector: Curved 25">
            <a:extLst>
              <a:ext uri="{FF2B5EF4-FFF2-40B4-BE49-F238E27FC236}">
                <a16:creationId xmlns:a16="http://schemas.microsoft.com/office/drawing/2014/main" id="{9602C2A0-BFC4-0DEF-692B-372653932F22}"/>
              </a:ext>
            </a:extLst>
          </p:cNvPr>
          <p:cNvCxnSpPr>
            <a:cxnSpLocks/>
            <a:stCxn id="4" idx="6"/>
            <a:endCxn id="25" idx="2"/>
          </p:cNvCxnSpPr>
          <p:nvPr/>
        </p:nvCxnSpPr>
        <p:spPr>
          <a:xfrm flipV="1">
            <a:off x="2238678" y="1087056"/>
            <a:ext cx="1661209" cy="275361"/>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F978D95-17AA-3D7D-6D3F-4137A996681A}"/>
              </a:ext>
            </a:extLst>
          </p:cNvPr>
          <p:cNvSpPr txBox="1"/>
          <p:nvPr/>
        </p:nvSpPr>
        <p:spPr>
          <a:xfrm>
            <a:off x="3899887" y="1414014"/>
            <a:ext cx="1755244" cy="432792"/>
          </a:xfrm>
          <a:prstGeom prst="ellipse">
            <a:avLst/>
          </a:prstGeom>
          <a:noFill/>
          <a:ln w="19050">
            <a:solidFill>
              <a:schemeClr val="tx1"/>
            </a:solidFill>
          </a:ln>
        </p:spPr>
        <p:txBody>
          <a:bodyPr wrap="none" rtlCol="0">
            <a:spAutoFit/>
          </a:bodyPr>
          <a:lstStyle/>
          <a:p>
            <a:pPr algn="ctr"/>
            <a:r>
              <a:rPr lang="en-US" sz="1400" dirty="0"/>
              <a:t>Manifestation</a:t>
            </a:r>
          </a:p>
        </p:txBody>
      </p:sp>
      <p:cxnSp>
        <p:nvCxnSpPr>
          <p:cNvPr id="28" name="Connector: Curved 27">
            <a:extLst>
              <a:ext uri="{FF2B5EF4-FFF2-40B4-BE49-F238E27FC236}">
                <a16:creationId xmlns:a16="http://schemas.microsoft.com/office/drawing/2014/main" id="{F3E0DBED-0D1A-AE3E-7DD6-DCE0B0C2AC8C}"/>
              </a:ext>
            </a:extLst>
          </p:cNvPr>
          <p:cNvCxnSpPr>
            <a:cxnSpLocks/>
            <a:stCxn id="4" idx="6"/>
            <a:endCxn id="27" idx="2"/>
          </p:cNvCxnSpPr>
          <p:nvPr/>
        </p:nvCxnSpPr>
        <p:spPr>
          <a:xfrm>
            <a:off x="2238678" y="1362417"/>
            <a:ext cx="1661209" cy="267993"/>
          </a:xfrm>
          <a:prstGeom prst="curvedConnector3">
            <a:avLst>
              <a:gd name="adj1" fmla="val 50000"/>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60F0FB2-E6D3-8EE6-17C9-ABC9A5A25F6C}"/>
              </a:ext>
            </a:extLst>
          </p:cNvPr>
          <p:cNvSpPr txBox="1"/>
          <p:nvPr/>
        </p:nvSpPr>
        <p:spPr>
          <a:xfrm>
            <a:off x="2990269" y="6130479"/>
            <a:ext cx="4639796" cy="307777"/>
          </a:xfrm>
          <a:prstGeom prst="rect">
            <a:avLst/>
          </a:prstGeom>
          <a:noFill/>
          <a:ln w="19050">
            <a:solidFill>
              <a:schemeClr val="tx1"/>
            </a:solidFill>
          </a:ln>
        </p:spPr>
        <p:txBody>
          <a:bodyPr wrap="none" rtlCol="0">
            <a:spAutoFit/>
          </a:bodyPr>
          <a:lstStyle/>
          <a:p>
            <a:r>
              <a:rPr lang="en-US" sz="1400" dirty="0"/>
              <a:t>“Quantitative description of component resource entities”</a:t>
            </a:r>
          </a:p>
        </p:txBody>
      </p:sp>
      <p:cxnSp>
        <p:nvCxnSpPr>
          <p:cNvPr id="30" name="Connector: Curved 29">
            <a:extLst>
              <a:ext uri="{FF2B5EF4-FFF2-40B4-BE49-F238E27FC236}">
                <a16:creationId xmlns:a16="http://schemas.microsoft.com/office/drawing/2014/main" id="{51A8CD97-80F2-86CD-B70E-8DE0310AE035}"/>
              </a:ext>
            </a:extLst>
          </p:cNvPr>
          <p:cNvCxnSpPr>
            <a:cxnSpLocks/>
            <a:stCxn id="4" idx="4"/>
            <a:endCxn id="29" idx="1"/>
          </p:cNvCxnSpPr>
          <p:nvPr/>
        </p:nvCxnSpPr>
        <p:spPr>
          <a:xfrm rot="16200000" flipH="1">
            <a:off x="-177115" y="3116983"/>
            <a:ext cx="4705555" cy="1629213"/>
          </a:xfrm>
          <a:prstGeom prst="curvedConnector2">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731DA13-3B9B-4476-FE6E-923C1BB98080}"/>
              </a:ext>
            </a:extLst>
          </p:cNvPr>
          <p:cNvSpPr txBox="1"/>
          <p:nvPr/>
        </p:nvSpPr>
        <p:spPr>
          <a:xfrm>
            <a:off x="2543624" y="5847668"/>
            <a:ext cx="1193084" cy="276999"/>
          </a:xfrm>
          <a:prstGeom prst="rect">
            <a:avLst/>
          </a:prstGeom>
          <a:noFill/>
          <a:ln w="19050">
            <a:noFill/>
          </a:ln>
        </p:spPr>
        <p:txBody>
          <a:bodyPr wrap="none" rtlCol="0">
            <a:spAutoFit/>
          </a:bodyPr>
          <a:lstStyle/>
          <a:p>
            <a:pPr algn="r"/>
            <a:r>
              <a:rPr lang="en-US" sz="1200" dirty="0"/>
              <a:t>has extent of …</a:t>
            </a:r>
          </a:p>
        </p:txBody>
      </p:sp>
      <p:sp>
        <p:nvSpPr>
          <p:cNvPr id="32" name="TextBox 31">
            <a:extLst>
              <a:ext uri="{FF2B5EF4-FFF2-40B4-BE49-F238E27FC236}">
                <a16:creationId xmlns:a16="http://schemas.microsoft.com/office/drawing/2014/main" id="{02F727FB-5B3F-7F91-55CC-05B9FA86D3A3}"/>
              </a:ext>
            </a:extLst>
          </p:cNvPr>
          <p:cNvSpPr txBox="1"/>
          <p:nvPr/>
        </p:nvSpPr>
        <p:spPr>
          <a:xfrm>
            <a:off x="3042103" y="1315813"/>
            <a:ext cx="1018227" cy="276999"/>
          </a:xfrm>
          <a:prstGeom prst="rect">
            <a:avLst/>
          </a:prstGeom>
          <a:noFill/>
          <a:ln w="19050">
            <a:noFill/>
          </a:ln>
        </p:spPr>
        <p:txBody>
          <a:bodyPr wrap="none" rtlCol="0">
            <a:spAutoFit/>
          </a:bodyPr>
          <a:lstStyle/>
          <a:p>
            <a:pPr algn="r"/>
            <a:r>
              <a:rPr lang="en-US" sz="1200" dirty="0"/>
              <a:t>has sub-unit</a:t>
            </a:r>
          </a:p>
        </p:txBody>
      </p:sp>
      <p:sp>
        <p:nvSpPr>
          <p:cNvPr id="33" name="TextBox 32">
            <a:extLst>
              <a:ext uri="{FF2B5EF4-FFF2-40B4-BE49-F238E27FC236}">
                <a16:creationId xmlns:a16="http://schemas.microsoft.com/office/drawing/2014/main" id="{B64367F4-27E2-E7DB-0C3F-2ECF6F821556}"/>
              </a:ext>
            </a:extLst>
          </p:cNvPr>
          <p:cNvSpPr txBox="1"/>
          <p:nvPr/>
        </p:nvSpPr>
        <p:spPr>
          <a:xfrm>
            <a:off x="2903790" y="727521"/>
            <a:ext cx="1144801" cy="276999"/>
          </a:xfrm>
          <a:prstGeom prst="rect">
            <a:avLst/>
          </a:prstGeom>
          <a:noFill/>
          <a:ln w="19050">
            <a:noFill/>
          </a:ln>
        </p:spPr>
        <p:txBody>
          <a:bodyPr wrap="none" rtlCol="0">
            <a:spAutoFit/>
          </a:bodyPr>
          <a:lstStyle/>
          <a:p>
            <a:pPr algn="r"/>
            <a:r>
              <a:rPr lang="en-US" sz="1200" dirty="0"/>
              <a:t>has super-unit</a:t>
            </a:r>
          </a:p>
        </p:txBody>
      </p:sp>
      <p:sp>
        <p:nvSpPr>
          <p:cNvPr id="2" name="TextBox 1">
            <a:extLst>
              <a:ext uri="{FF2B5EF4-FFF2-40B4-BE49-F238E27FC236}">
                <a16:creationId xmlns:a16="http://schemas.microsoft.com/office/drawing/2014/main" id="{BDC05185-5742-E5D4-4F4B-AD2B27B8EB26}"/>
              </a:ext>
            </a:extLst>
          </p:cNvPr>
          <p:cNvSpPr txBox="1"/>
          <p:nvPr/>
        </p:nvSpPr>
        <p:spPr>
          <a:xfrm>
            <a:off x="255063" y="224814"/>
            <a:ext cx="3016147" cy="461665"/>
          </a:xfrm>
          <a:prstGeom prst="rect">
            <a:avLst/>
          </a:prstGeom>
          <a:noFill/>
        </p:spPr>
        <p:txBody>
          <a:bodyPr wrap="none" rtlCol="0">
            <a:spAutoFit/>
          </a:bodyPr>
          <a:lstStyle/>
          <a:p>
            <a:r>
              <a:rPr lang="en-US" sz="2400" dirty="0"/>
              <a:t>Resource description</a:t>
            </a:r>
            <a:endParaRPr lang="en-GB" sz="2400" dirty="0"/>
          </a:p>
        </p:txBody>
      </p:sp>
    </p:spTree>
    <p:extLst>
      <p:ext uri="{BB962C8B-B14F-4D97-AF65-F5344CB8AC3E}">
        <p14:creationId xmlns:p14="http://schemas.microsoft.com/office/powerpoint/2010/main" val="276086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1000"/>
                                        <p:tgtEl>
                                          <p:spTgt spid="3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1000"/>
                                        <p:tgtEl>
                                          <p:spTgt spid="2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fade">
                                      <p:cBhvr>
                                        <p:cTn id="21" dur="1000"/>
                                        <p:tgtEl>
                                          <p:spTgt spid="32"/>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1000"/>
                                        <p:tgtEl>
                                          <p:spTgt spid="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childTnLst>
                                </p:cTn>
                              </p:par>
                            </p:childTnLst>
                          </p:cTn>
                        </p:par>
                        <p:par>
                          <p:cTn id="34" fill="hold">
                            <p:stCondLst>
                              <p:cond delay="1000"/>
                            </p:stCondLst>
                            <p:childTnLst>
                              <p:par>
                                <p:cTn id="35" presetID="10" presetClass="entr" presetSubtype="0" fill="hold" grpId="0"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childTnLst>
                                </p:cTn>
                              </p:par>
                            </p:childTnLst>
                          </p:cTn>
                        </p:par>
                        <p:par>
                          <p:cTn id="38" fill="hold">
                            <p:stCondLst>
                              <p:cond delay="2000"/>
                            </p:stCondLst>
                            <p:childTnLst>
                              <p:par>
                                <p:cTn id="39" presetID="10" presetClass="entr" presetSubtype="0" fill="hold" nodeType="after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1000"/>
                                        <p:tgtEl>
                                          <p:spTgt spid="16"/>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fade">
                                      <p:cBhvr>
                                        <p:cTn id="44" dur="1000"/>
                                        <p:tgtEl>
                                          <p:spTgt spid="19"/>
                                        </p:tgtEl>
                                      </p:cBhvr>
                                    </p:animEffect>
                                  </p:childTnLst>
                                </p:cTn>
                              </p:par>
                            </p:childTnLst>
                          </p:cTn>
                        </p:par>
                        <p:par>
                          <p:cTn id="45" fill="hold">
                            <p:stCondLst>
                              <p:cond delay="3000"/>
                            </p:stCondLst>
                            <p:childTnLst>
                              <p:par>
                                <p:cTn id="46" presetID="10" presetClass="entr" presetSubtype="0" fill="hold" grpId="0" nodeType="after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fade">
                                      <p:cBhvr>
                                        <p:cTn id="48" dur="10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1000"/>
                                        <p:tgtEl>
                                          <p:spTgt spid="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1000"/>
                                        <p:tgtEl>
                                          <p:spTgt spid="8"/>
                                        </p:tgtEl>
                                      </p:cBhvr>
                                    </p:animEffect>
                                  </p:childTnLst>
                                </p:cTn>
                              </p:par>
                            </p:childTnLst>
                          </p:cTn>
                        </p:par>
                        <p:par>
                          <p:cTn id="61" fill="hold">
                            <p:stCondLst>
                              <p:cond delay="2000"/>
                            </p:stCondLst>
                            <p:childTnLst>
                              <p:par>
                                <p:cTn id="62" presetID="10" presetClass="entr" presetSubtype="0" fill="hold" nodeType="after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fade">
                                      <p:cBhvr>
                                        <p:cTn id="64" dur="1000"/>
                                        <p:tgtEl>
                                          <p:spTgt spid="21"/>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fade">
                                      <p:cBhvr>
                                        <p:cTn id="67" dur="1000"/>
                                        <p:tgtEl>
                                          <p:spTgt spid="18"/>
                                        </p:tgtEl>
                                      </p:cBhvr>
                                    </p:animEffect>
                                  </p:childTnLst>
                                </p:cTn>
                              </p:par>
                            </p:childTnLst>
                          </p:cTn>
                        </p:par>
                        <p:par>
                          <p:cTn id="68" fill="hold">
                            <p:stCondLst>
                              <p:cond delay="3000"/>
                            </p:stCondLst>
                            <p:childTnLst>
                              <p:par>
                                <p:cTn id="69" presetID="10" presetClass="entr" presetSubtype="0" fill="hold" grpId="0" nodeType="after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fade">
                                      <p:cBhvr>
                                        <p:cTn id="71" dur="1000"/>
                                        <p:tgtEl>
                                          <p:spTgt spid="17"/>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7"/>
                                        </p:tgtEl>
                                        <p:attrNameLst>
                                          <p:attrName>style.visibility</p:attrName>
                                        </p:attrNameLst>
                                      </p:cBhvr>
                                      <p:to>
                                        <p:strVal val="visible"/>
                                      </p:to>
                                    </p:set>
                                    <p:animEffect transition="in" filter="fade">
                                      <p:cBhvr>
                                        <p:cTn id="76" dur="1000"/>
                                        <p:tgtEl>
                                          <p:spTgt spid="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fade">
                                      <p:cBhvr>
                                        <p:cTn id="79" dur="1000"/>
                                        <p:tgtEl>
                                          <p:spTgt spid="11"/>
                                        </p:tgtEl>
                                      </p:cBhvr>
                                    </p:animEffect>
                                  </p:childTnLst>
                                </p:cTn>
                              </p:par>
                            </p:childTnLst>
                          </p:cTn>
                        </p:par>
                        <p:par>
                          <p:cTn id="80" fill="hold">
                            <p:stCondLst>
                              <p:cond delay="1000"/>
                            </p:stCondLst>
                            <p:childTnLst>
                              <p:par>
                                <p:cTn id="81" presetID="10" presetClass="entr" presetSubtype="0" fill="hold" grpId="0" nodeType="after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fade">
                                      <p:cBhvr>
                                        <p:cTn id="83" dur="1000"/>
                                        <p:tgtEl>
                                          <p:spTgt spid="10"/>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fade">
                                      <p:cBhvr>
                                        <p:cTn id="88" dur="1000"/>
                                        <p:tgtEl>
                                          <p:spTgt spid="23"/>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24"/>
                                        </p:tgtEl>
                                        <p:attrNameLst>
                                          <p:attrName>style.visibility</p:attrName>
                                        </p:attrNameLst>
                                      </p:cBhvr>
                                      <p:to>
                                        <p:strVal val="visible"/>
                                      </p:to>
                                    </p:set>
                                    <p:animEffect transition="in" filter="fade">
                                      <p:cBhvr>
                                        <p:cTn id="91" dur="1000"/>
                                        <p:tgtEl>
                                          <p:spTgt spid="24"/>
                                        </p:tgtEl>
                                      </p:cBhvr>
                                    </p:animEffect>
                                  </p:childTnLst>
                                </p:cTn>
                              </p:par>
                            </p:childTnLst>
                          </p:cTn>
                        </p:par>
                        <p:par>
                          <p:cTn id="92" fill="hold">
                            <p:stCondLst>
                              <p:cond delay="1000"/>
                            </p:stCondLst>
                            <p:childTnLst>
                              <p:par>
                                <p:cTn id="93" presetID="10" presetClass="entr" presetSubtype="0" fill="hold" grpId="0" nodeType="after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fade">
                                      <p:cBhvr>
                                        <p:cTn id="95" dur="1000"/>
                                        <p:tgtEl>
                                          <p:spTgt spid="22"/>
                                        </p:tgtEl>
                                      </p:cBhvr>
                                    </p:animEffect>
                                  </p:childTnLst>
                                </p:cTn>
                              </p:par>
                            </p:childTnLst>
                          </p:cTn>
                        </p:par>
                        <p:par>
                          <p:cTn id="96" fill="hold">
                            <p:stCondLst>
                              <p:cond delay="2000"/>
                            </p:stCondLst>
                            <p:childTnLst>
                              <p:par>
                                <p:cTn id="97" presetID="10" presetClass="entr" presetSubtype="0" fill="hold" nodeType="afterEffect">
                                  <p:stCondLst>
                                    <p:cond delay="0"/>
                                  </p:stCondLst>
                                  <p:childTnLst>
                                    <p:set>
                                      <p:cBhvr>
                                        <p:cTn id="98" dur="1" fill="hold">
                                          <p:stCondLst>
                                            <p:cond delay="0"/>
                                          </p:stCondLst>
                                        </p:cTn>
                                        <p:tgtEl>
                                          <p:spTgt spid="30"/>
                                        </p:tgtEl>
                                        <p:attrNameLst>
                                          <p:attrName>style.visibility</p:attrName>
                                        </p:attrNameLst>
                                      </p:cBhvr>
                                      <p:to>
                                        <p:strVal val="visible"/>
                                      </p:to>
                                    </p:set>
                                    <p:animEffect transition="in" filter="fade">
                                      <p:cBhvr>
                                        <p:cTn id="99" dur="1000"/>
                                        <p:tgtEl>
                                          <p:spTgt spid="30"/>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fade">
                                      <p:cBhvr>
                                        <p:cTn id="102" dur="1000"/>
                                        <p:tgtEl>
                                          <p:spTgt spid="31"/>
                                        </p:tgtEl>
                                      </p:cBhvr>
                                    </p:animEffect>
                                  </p:childTnLst>
                                </p:cTn>
                              </p:par>
                            </p:childTnLst>
                          </p:cTn>
                        </p:par>
                        <p:par>
                          <p:cTn id="103" fill="hold">
                            <p:stCondLst>
                              <p:cond delay="3000"/>
                            </p:stCondLst>
                            <p:childTnLst>
                              <p:par>
                                <p:cTn id="104" presetID="10" presetClass="entr" presetSubtype="0" fill="hold" grpId="0" nodeType="afterEffect">
                                  <p:stCondLst>
                                    <p:cond delay="0"/>
                                  </p:stCondLst>
                                  <p:childTnLst>
                                    <p:set>
                                      <p:cBhvr>
                                        <p:cTn id="105" dur="1" fill="hold">
                                          <p:stCondLst>
                                            <p:cond delay="0"/>
                                          </p:stCondLst>
                                        </p:cTn>
                                        <p:tgtEl>
                                          <p:spTgt spid="29"/>
                                        </p:tgtEl>
                                        <p:attrNameLst>
                                          <p:attrName>style.visibility</p:attrName>
                                        </p:attrNameLst>
                                      </p:cBhvr>
                                      <p:to>
                                        <p:strVal val="visible"/>
                                      </p:to>
                                    </p:set>
                                    <p:animEffect transition="in" filter="fade">
                                      <p:cBhvr>
                                        <p:cTn id="106"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1" grpId="0"/>
      <p:bldP spid="12" grpId="0"/>
      <p:bldP spid="13" grpId="0" animBg="1"/>
      <p:bldP spid="17" grpId="0" animBg="1"/>
      <p:bldP spid="18" grpId="0"/>
      <p:bldP spid="19" grpId="0"/>
      <p:bldP spid="20" grpId="0" animBg="1"/>
      <p:bldP spid="22" grpId="0" animBg="1"/>
      <p:bldP spid="24" grpId="0"/>
      <p:bldP spid="25" grpId="0" animBg="1"/>
      <p:bldP spid="27" grpId="0" animBg="1"/>
      <p:bldP spid="29" grpId="0" animBg="1"/>
      <p:bldP spid="31" grpId="0"/>
      <p:bldP spid="32" grpId="0"/>
      <p:bldP spid="3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1491</TotalTime>
  <Words>2314</Words>
  <Application>Microsoft Office PowerPoint</Application>
  <PresentationFormat>On-screen Show (4:3)</PresentationFormat>
  <Paragraphs>216</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Calibri</vt:lpstr>
      <vt:lpstr>Office Theme</vt:lpstr>
      <vt:lpstr>ISBDM in theory: an island in the bibliographic universe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Gordon Dunsire</dc:creator>
  <cp:lastModifiedBy>Gordon Dunsire</cp:lastModifiedBy>
  <cp:revision>3</cp:revision>
  <dcterms:created xsi:type="dcterms:W3CDTF">2024-01-17T14:50:42Z</dcterms:created>
  <dcterms:modified xsi:type="dcterms:W3CDTF">2024-02-12T11:29:15Z</dcterms:modified>
</cp:coreProperties>
</file>