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60" r:id="rId3"/>
    <p:sldId id="261" r:id="rId4"/>
    <p:sldId id="269" r:id="rId5"/>
    <p:sldId id="263" r:id="rId6"/>
    <p:sldId id="264" r:id="rId7"/>
    <p:sldId id="262" r:id="rId8"/>
    <p:sldId id="270" r:id="rId9"/>
    <p:sldId id="265" r:id="rId10"/>
    <p:sldId id="266" r:id="rId11"/>
    <p:sldId id="268" r:id="rId12"/>
    <p:sldId id="271" r:id="rId13"/>
    <p:sldId id="272" r:id="rId14"/>
    <p:sldId id="273" r:id="rId15"/>
    <p:sldId id="274" r:id="rId16"/>
    <p:sldId id="27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EBCC51-5234-4F1C-AD5B-8176AC239152}" v="634" dt="2024-05-03T12:19:51.1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67356" autoAdjust="0"/>
  </p:normalViewPr>
  <p:slideViewPr>
    <p:cSldViewPr snapToGrid="0">
      <p:cViewPr varScale="1">
        <p:scale>
          <a:sx n="65" d="100"/>
          <a:sy n="65" d="100"/>
        </p:scale>
        <p:origin x="1707" y="54"/>
      </p:cViewPr>
      <p:guideLst/>
    </p:cSldViewPr>
  </p:slideViewPr>
  <p:notesTextViewPr>
    <p:cViewPr>
      <p:scale>
        <a:sx n="1" d="1"/>
        <a:sy n="1" d="1"/>
      </p:scale>
      <p:origin x="0" y="0"/>
    </p:cViewPr>
  </p:notesTextViewPr>
  <p:notesViewPr>
    <p:cSldViewPr snapToGrid="0">
      <p:cViewPr>
        <p:scale>
          <a:sx n="100" d="100"/>
          <a:sy n="100" d="100"/>
        </p:scale>
        <p:origin x="2226" y="-68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Dunsire" userId="89320f45fdc69f41" providerId="LiveId" clId="{8FEBCC51-5234-4F1C-AD5B-8176AC239152}"/>
    <pc:docChg chg="undo custSel addSld delSld modSld sldOrd">
      <pc:chgData name="Gordon Dunsire" userId="89320f45fdc69f41" providerId="LiveId" clId="{8FEBCC51-5234-4F1C-AD5B-8176AC239152}" dt="2024-05-03T13:19:51.723" v="16284" actId="20577"/>
      <pc:docMkLst>
        <pc:docMk/>
      </pc:docMkLst>
      <pc:sldChg chg="addSp modSp mod">
        <pc:chgData name="Gordon Dunsire" userId="89320f45fdc69f41" providerId="LiveId" clId="{8FEBCC51-5234-4F1C-AD5B-8176AC239152}" dt="2024-04-21T11:56:55.716" v="4326" actId="12788"/>
        <pc:sldMkLst>
          <pc:docMk/>
          <pc:sldMk cId="2323860880" sldId="256"/>
        </pc:sldMkLst>
        <pc:spChg chg="mod">
          <ac:chgData name="Gordon Dunsire" userId="89320f45fdc69f41" providerId="LiveId" clId="{8FEBCC51-5234-4F1C-AD5B-8176AC239152}" dt="2024-04-21T11:56:55.716" v="4326" actId="12788"/>
          <ac:spMkLst>
            <pc:docMk/>
            <pc:sldMk cId="2323860880" sldId="256"/>
            <ac:spMk id="2" creationId="{4708B9EB-6B0F-2AEC-D191-1350EBCC37FD}"/>
          </ac:spMkLst>
        </pc:spChg>
        <pc:spChg chg="mod">
          <ac:chgData name="Gordon Dunsire" userId="89320f45fdc69f41" providerId="LiveId" clId="{8FEBCC51-5234-4F1C-AD5B-8176AC239152}" dt="2024-04-21T11:56:55.716" v="4326" actId="12788"/>
          <ac:spMkLst>
            <pc:docMk/>
            <pc:sldMk cId="2323860880" sldId="256"/>
            <ac:spMk id="3" creationId="{11FE5D21-F7E2-C0C8-B693-1E7E34B1D380}"/>
          </ac:spMkLst>
        </pc:spChg>
        <pc:spChg chg="add mod">
          <ac:chgData name="Gordon Dunsire" userId="89320f45fdc69f41" providerId="LiveId" clId="{8FEBCC51-5234-4F1C-AD5B-8176AC239152}" dt="2024-04-21T11:56:55.716" v="4326" actId="12788"/>
          <ac:spMkLst>
            <pc:docMk/>
            <pc:sldMk cId="2323860880" sldId="256"/>
            <ac:spMk id="4" creationId="{9A1F1EF3-D4AC-1965-BC1B-31504ACF3BEF}"/>
          </ac:spMkLst>
        </pc:spChg>
      </pc:sldChg>
      <pc:sldChg chg="addSp modSp new del mod">
        <pc:chgData name="Gordon Dunsire" userId="89320f45fdc69f41" providerId="LiveId" clId="{8FEBCC51-5234-4F1C-AD5B-8176AC239152}" dt="2024-04-16T09:14:27.730" v="1668" actId="47"/>
        <pc:sldMkLst>
          <pc:docMk/>
          <pc:sldMk cId="4182941354" sldId="257"/>
        </pc:sldMkLst>
        <pc:spChg chg="add mod">
          <ac:chgData name="Gordon Dunsire" userId="89320f45fdc69f41" providerId="LiveId" clId="{8FEBCC51-5234-4F1C-AD5B-8176AC239152}" dt="2024-04-16T09:12:44.028" v="1631" actId="1076"/>
          <ac:spMkLst>
            <pc:docMk/>
            <pc:sldMk cId="4182941354" sldId="257"/>
            <ac:spMk id="2" creationId="{3983EA27-7D8A-8C38-432A-3A330F6204AF}"/>
          </ac:spMkLst>
        </pc:spChg>
        <pc:spChg chg="add mod">
          <ac:chgData name="Gordon Dunsire" userId="89320f45fdc69f41" providerId="LiveId" clId="{8FEBCC51-5234-4F1C-AD5B-8176AC239152}" dt="2024-04-16T09:12:38.699" v="1630" actId="1076"/>
          <ac:spMkLst>
            <pc:docMk/>
            <pc:sldMk cId="4182941354" sldId="257"/>
            <ac:spMk id="3" creationId="{FD64594E-E4A5-3972-3DFB-3119DC4131B7}"/>
          </ac:spMkLst>
        </pc:spChg>
        <pc:spChg chg="add mod">
          <ac:chgData name="Gordon Dunsire" userId="89320f45fdc69f41" providerId="LiveId" clId="{8FEBCC51-5234-4F1C-AD5B-8176AC239152}" dt="2024-04-16T09:12:35.234" v="1629" actId="1076"/>
          <ac:spMkLst>
            <pc:docMk/>
            <pc:sldMk cId="4182941354" sldId="257"/>
            <ac:spMk id="4" creationId="{F29FAE56-8517-A3B4-E069-73DC11BB1872}"/>
          </ac:spMkLst>
        </pc:spChg>
        <pc:spChg chg="add mod">
          <ac:chgData name="Gordon Dunsire" userId="89320f45fdc69f41" providerId="LiveId" clId="{8FEBCC51-5234-4F1C-AD5B-8176AC239152}" dt="2024-04-16T09:13:19.601" v="1645" actId="255"/>
          <ac:spMkLst>
            <pc:docMk/>
            <pc:sldMk cId="4182941354" sldId="257"/>
            <ac:spMk id="5" creationId="{94D19A59-084E-C226-E64B-3B9898B622CC}"/>
          </ac:spMkLst>
        </pc:spChg>
      </pc:sldChg>
      <pc:sldChg chg="addSp delSp modSp new del mod">
        <pc:chgData name="Gordon Dunsire" userId="89320f45fdc69f41" providerId="LiveId" clId="{8FEBCC51-5234-4F1C-AD5B-8176AC239152}" dt="2024-04-16T09:16:37.074" v="1720" actId="47"/>
        <pc:sldMkLst>
          <pc:docMk/>
          <pc:sldMk cId="135055921" sldId="258"/>
        </pc:sldMkLst>
        <pc:spChg chg="add mod">
          <ac:chgData name="Gordon Dunsire" userId="89320f45fdc69f41" providerId="LiveId" clId="{8FEBCC51-5234-4F1C-AD5B-8176AC239152}" dt="2024-04-15T09:39:33.766" v="1056" actId="1076"/>
          <ac:spMkLst>
            <pc:docMk/>
            <pc:sldMk cId="135055921" sldId="258"/>
            <ac:spMk id="2" creationId="{67F20C74-1EF7-E2FE-CB8F-912EF59C89AF}"/>
          </ac:spMkLst>
        </pc:spChg>
        <pc:spChg chg="add mod">
          <ac:chgData name="Gordon Dunsire" userId="89320f45fdc69f41" providerId="LiveId" clId="{8FEBCC51-5234-4F1C-AD5B-8176AC239152}" dt="2024-04-15T09:40:25.142" v="1057" actId="767"/>
          <ac:spMkLst>
            <pc:docMk/>
            <pc:sldMk cId="135055921" sldId="258"/>
            <ac:spMk id="3" creationId="{D529D4C4-3BAC-22BD-1739-BE5467E38C9B}"/>
          </ac:spMkLst>
        </pc:spChg>
        <pc:spChg chg="add">
          <ac:chgData name="Gordon Dunsire" userId="89320f45fdc69f41" providerId="LiveId" clId="{8FEBCC51-5234-4F1C-AD5B-8176AC239152}" dt="2024-04-15T09:40:27.042" v="1058"/>
          <ac:spMkLst>
            <pc:docMk/>
            <pc:sldMk cId="135055921" sldId="258"/>
            <ac:spMk id="4" creationId="{928F680B-0278-057E-CE0A-D7484135CEF3}"/>
          </ac:spMkLst>
        </pc:spChg>
        <pc:spChg chg="add mod">
          <ac:chgData name="Gordon Dunsire" userId="89320f45fdc69f41" providerId="LiveId" clId="{8FEBCC51-5234-4F1C-AD5B-8176AC239152}" dt="2024-04-15T09:44:10.217" v="1113" actId="1076"/>
          <ac:spMkLst>
            <pc:docMk/>
            <pc:sldMk cId="135055921" sldId="258"/>
            <ac:spMk id="5" creationId="{6BD5ACE5-A0B5-4F5A-0735-84297AA82D21}"/>
          </ac:spMkLst>
        </pc:spChg>
        <pc:spChg chg="add del mod">
          <ac:chgData name="Gordon Dunsire" userId="89320f45fdc69f41" providerId="LiveId" clId="{8FEBCC51-5234-4F1C-AD5B-8176AC239152}" dt="2024-04-15T09:40:59.999" v="1063" actId="478"/>
          <ac:spMkLst>
            <pc:docMk/>
            <pc:sldMk cId="135055921" sldId="258"/>
            <ac:spMk id="6" creationId="{B5692156-7C57-D3C2-AF4E-D633907216BE}"/>
          </ac:spMkLst>
        </pc:spChg>
        <pc:spChg chg="add mod">
          <ac:chgData name="Gordon Dunsire" userId="89320f45fdc69f41" providerId="LiveId" clId="{8FEBCC51-5234-4F1C-AD5B-8176AC239152}" dt="2024-04-15T09:48:34.133" v="1187" actId="1076"/>
          <ac:spMkLst>
            <pc:docMk/>
            <pc:sldMk cId="135055921" sldId="258"/>
            <ac:spMk id="7" creationId="{17D1F8B7-70E0-11E8-F5C3-0F3F9E175B7C}"/>
          </ac:spMkLst>
        </pc:spChg>
        <pc:spChg chg="add mod">
          <ac:chgData name="Gordon Dunsire" userId="89320f45fdc69f41" providerId="LiveId" clId="{8FEBCC51-5234-4F1C-AD5B-8176AC239152}" dt="2024-04-15T09:48:59.635" v="1193" actId="20577"/>
          <ac:spMkLst>
            <pc:docMk/>
            <pc:sldMk cId="135055921" sldId="258"/>
            <ac:spMk id="8" creationId="{A1B19A9C-F8BC-5C64-34EE-62DA0389FCA2}"/>
          </ac:spMkLst>
        </pc:spChg>
        <pc:spChg chg="add mod">
          <ac:chgData name="Gordon Dunsire" userId="89320f45fdc69f41" providerId="LiveId" clId="{8FEBCC51-5234-4F1C-AD5B-8176AC239152}" dt="2024-04-15T09:48:29.151" v="1186" actId="1076"/>
          <ac:spMkLst>
            <pc:docMk/>
            <pc:sldMk cId="135055921" sldId="258"/>
            <ac:spMk id="9" creationId="{56BB8CE3-9B48-21A6-7CF2-A5809B650BA7}"/>
          </ac:spMkLst>
        </pc:spChg>
        <pc:spChg chg="add mod">
          <ac:chgData name="Gordon Dunsire" userId="89320f45fdc69f41" providerId="LiveId" clId="{8FEBCC51-5234-4F1C-AD5B-8176AC239152}" dt="2024-04-15T09:51:04.786" v="1244" actId="1076"/>
          <ac:spMkLst>
            <pc:docMk/>
            <pc:sldMk cId="135055921" sldId="258"/>
            <ac:spMk id="10" creationId="{2D6EC346-DF40-ACA2-DA14-A30DA369B4F8}"/>
          </ac:spMkLst>
        </pc:spChg>
      </pc:sldChg>
      <pc:sldChg chg="addSp modSp new del mod ord">
        <pc:chgData name="Gordon Dunsire" userId="89320f45fdc69f41" providerId="LiveId" clId="{8FEBCC51-5234-4F1C-AD5B-8176AC239152}" dt="2024-04-16T09:15:05.686" v="1695" actId="47"/>
        <pc:sldMkLst>
          <pc:docMk/>
          <pc:sldMk cId="4156118179" sldId="259"/>
        </pc:sldMkLst>
        <pc:spChg chg="add mod">
          <ac:chgData name="Gordon Dunsire" userId="89320f45fdc69f41" providerId="LiveId" clId="{8FEBCC51-5234-4F1C-AD5B-8176AC239152}" dt="2024-04-15T09:59:42.382" v="1290" actId="1076"/>
          <ac:spMkLst>
            <pc:docMk/>
            <pc:sldMk cId="4156118179" sldId="259"/>
            <ac:spMk id="2" creationId="{B5F4FA8F-07B4-F7BF-8E60-20C7B53B7FBA}"/>
          </ac:spMkLst>
        </pc:spChg>
        <pc:spChg chg="add mod">
          <ac:chgData name="Gordon Dunsire" userId="89320f45fdc69f41" providerId="LiveId" clId="{8FEBCC51-5234-4F1C-AD5B-8176AC239152}" dt="2024-04-16T08:50:37.142" v="1481" actId="1076"/>
          <ac:spMkLst>
            <pc:docMk/>
            <pc:sldMk cId="4156118179" sldId="259"/>
            <ac:spMk id="3" creationId="{A8722094-221F-8167-F26A-DFD740823987}"/>
          </ac:spMkLst>
        </pc:spChg>
        <pc:spChg chg="add mod">
          <ac:chgData name="Gordon Dunsire" userId="89320f45fdc69f41" providerId="LiveId" clId="{8FEBCC51-5234-4F1C-AD5B-8176AC239152}" dt="2024-04-16T08:52:27.200" v="1599" actId="6549"/>
          <ac:spMkLst>
            <pc:docMk/>
            <pc:sldMk cId="4156118179" sldId="259"/>
            <ac:spMk id="4" creationId="{85D72980-56B4-6E19-6D68-FD223DE3942E}"/>
          </ac:spMkLst>
        </pc:spChg>
        <pc:spChg chg="add mod">
          <ac:chgData name="Gordon Dunsire" userId="89320f45fdc69f41" providerId="LiveId" clId="{8FEBCC51-5234-4F1C-AD5B-8176AC239152}" dt="2024-04-16T08:56:09.994" v="1626" actId="14100"/>
          <ac:spMkLst>
            <pc:docMk/>
            <pc:sldMk cId="4156118179" sldId="259"/>
            <ac:spMk id="5" creationId="{CCE7F8B9-91AF-7091-CC90-A820D6F18194}"/>
          </ac:spMkLst>
        </pc:spChg>
      </pc:sldChg>
      <pc:sldChg chg="addSp modSp new mod modNotes">
        <pc:chgData name="Gordon Dunsire" userId="89320f45fdc69f41" providerId="LiveId" clId="{8FEBCC51-5234-4F1C-AD5B-8176AC239152}" dt="2024-05-03T08:48:22.793" v="7218" actId="20577"/>
        <pc:sldMkLst>
          <pc:docMk/>
          <pc:sldMk cId="2579273218" sldId="260"/>
        </pc:sldMkLst>
        <pc:spChg chg="add mod">
          <ac:chgData name="Gordon Dunsire" userId="89320f45fdc69f41" providerId="LiveId" clId="{8FEBCC51-5234-4F1C-AD5B-8176AC239152}" dt="2024-04-21T12:06:23.084" v="4334" actId="20577"/>
          <ac:spMkLst>
            <pc:docMk/>
            <pc:sldMk cId="2579273218" sldId="260"/>
            <ac:spMk id="2" creationId="{7459805B-CD4C-F3D6-F95D-07F33C19FBE2}"/>
          </ac:spMkLst>
        </pc:spChg>
        <pc:spChg chg="add mod">
          <ac:chgData name="Gordon Dunsire" userId="89320f45fdc69f41" providerId="LiveId" clId="{8FEBCC51-5234-4F1C-AD5B-8176AC239152}" dt="2024-04-21T12:23:21.541" v="4705" actId="6549"/>
          <ac:spMkLst>
            <pc:docMk/>
            <pc:sldMk cId="2579273218" sldId="260"/>
            <ac:spMk id="3" creationId="{EB5B8033-B358-F5DC-F3A0-35B879234DD5}"/>
          </ac:spMkLst>
        </pc:spChg>
        <pc:spChg chg="add mod">
          <ac:chgData name="Gordon Dunsire" userId="89320f45fdc69f41" providerId="LiveId" clId="{8FEBCC51-5234-4F1C-AD5B-8176AC239152}" dt="2024-04-21T12:22:59.975" v="4702" actId="255"/>
          <ac:spMkLst>
            <pc:docMk/>
            <pc:sldMk cId="2579273218" sldId="260"/>
            <ac:spMk id="4" creationId="{3B113A2B-13AE-53D7-926A-8DD54393702E}"/>
          </ac:spMkLst>
        </pc:spChg>
      </pc:sldChg>
      <pc:sldChg chg="addSp delSp modSp add mod modAnim modNotes">
        <pc:chgData name="Gordon Dunsire" userId="89320f45fdc69f41" providerId="LiveId" clId="{8FEBCC51-5234-4F1C-AD5B-8176AC239152}" dt="2024-05-03T09:14:40.761" v="8831" actId="20577"/>
        <pc:sldMkLst>
          <pc:docMk/>
          <pc:sldMk cId="2156187725" sldId="261"/>
        </pc:sldMkLst>
        <pc:spChg chg="mod">
          <ac:chgData name="Gordon Dunsire" userId="89320f45fdc69f41" providerId="LiveId" clId="{8FEBCC51-5234-4F1C-AD5B-8176AC239152}" dt="2024-04-16T11:10:40.415" v="2764" actId="20577"/>
          <ac:spMkLst>
            <pc:docMk/>
            <pc:sldMk cId="2156187725" sldId="261"/>
            <ac:spMk id="2" creationId="{7459805B-CD4C-F3D6-F95D-07F33C19FBE2}"/>
          </ac:spMkLst>
        </pc:spChg>
        <pc:spChg chg="add mod">
          <ac:chgData name="Gordon Dunsire" userId="89320f45fdc69f41" providerId="LiveId" clId="{8FEBCC51-5234-4F1C-AD5B-8176AC239152}" dt="2024-04-18T08:55:45.278" v="3217" actId="6549"/>
          <ac:spMkLst>
            <pc:docMk/>
            <pc:sldMk cId="2156187725" sldId="261"/>
            <ac:spMk id="3" creationId="{473915EE-960A-A143-CCF3-D0F47C9E8673}"/>
          </ac:spMkLst>
        </pc:spChg>
        <pc:spChg chg="add mod">
          <ac:chgData name="Gordon Dunsire" userId="89320f45fdc69f41" providerId="LiveId" clId="{8FEBCC51-5234-4F1C-AD5B-8176AC239152}" dt="2024-04-18T08:56:21.459" v="3240" actId="1076"/>
          <ac:spMkLst>
            <pc:docMk/>
            <pc:sldMk cId="2156187725" sldId="261"/>
            <ac:spMk id="4" creationId="{6B2D46AE-D775-62DC-2AF5-0794A66FAD2D}"/>
          </ac:spMkLst>
        </pc:spChg>
        <pc:spChg chg="add mod">
          <ac:chgData name="Gordon Dunsire" userId="89320f45fdc69f41" providerId="LiveId" clId="{8FEBCC51-5234-4F1C-AD5B-8176AC239152}" dt="2024-04-17T12:24:43.488" v="3177" actId="552"/>
          <ac:spMkLst>
            <pc:docMk/>
            <pc:sldMk cId="2156187725" sldId="261"/>
            <ac:spMk id="5" creationId="{4767BCFA-863A-A714-C4EC-277960841E5E}"/>
          </ac:spMkLst>
        </pc:spChg>
        <pc:spChg chg="add del mod">
          <ac:chgData name="Gordon Dunsire" userId="89320f45fdc69f41" providerId="LiveId" clId="{8FEBCC51-5234-4F1C-AD5B-8176AC239152}" dt="2024-04-16T11:09:00.040" v="2746" actId="478"/>
          <ac:spMkLst>
            <pc:docMk/>
            <pc:sldMk cId="2156187725" sldId="261"/>
            <ac:spMk id="5" creationId="{BF62D7CB-C3AE-384A-9E8C-A98947D7D2BC}"/>
          </ac:spMkLst>
        </pc:spChg>
        <pc:spChg chg="add mod">
          <ac:chgData name="Gordon Dunsire" userId="89320f45fdc69f41" providerId="LiveId" clId="{8FEBCC51-5234-4F1C-AD5B-8176AC239152}" dt="2024-04-17T12:24:47.827" v="3178" actId="465"/>
          <ac:spMkLst>
            <pc:docMk/>
            <pc:sldMk cId="2156187725" sldId="261"/>
            <ac:spMk id="6" creationId="{F2C89F21-6973-BAB5-6CA7-61121C2B41F4}"/>
          </ac:spMkLst>
        </pc:spChg>
        <pc:spChg chg="add mod">
          <ac:chgData name="Gordon Dunsire" userId="89320f45fdc69f41" providerId="LiveId" clId="{8FEBCC51-5234-4F1C-AD5B-8176AC239152}" dt="2024-04-21T10:25:28.667" v="4087" actId="20577"/>
          <ac:spMkLst>
            <pc:docMk/>
            <pc:sldMk cId="2156187725" sldId="261"/>
            <ac:spMk id="7" creationId="{C5009CC8-A414-BDB1-7BF9-E4F64208F69E}"/>
          </ac:spMkLst>
        </pc:spChg>
      </pc:sldChg>
      <pc:sldChg chg="addSp modSp add mod ord modAnim modNotesTx">
        <pc:chgData name="Gordon Dunsire" userId="89320f45fdc69f41" providerId="LiveId" clId="{8FEBCC51-5234-4F1C-AD5B-8176AC239152}" dt="2024-05-03T12:42:34.266" v="12815" actId="20577"/>
        <pc:sldMkLst>
          <pc:docMk/>
          <pc:sldMk cId="2869915199" sldId="262"/>
        </pc:sldMkLst>
        <pc:spChg chg="mod">
          <ac:chgData name="Gordon Dunsire" userId="89320f45fdc69f41" providerId="LiveId" clId="{8FEBCC51-5234-4F1C-AD5B-8176AC239152}" dt="2024-04-16T09:14:49.131" v="1693" actId="20577"/>
          <ac:spMkLst>
            <pc:docMk/>
            <pc:sldMk cId="2869915199" sldId="262"/>
            <ac:spMk id="2" creationId="{7459805B-CD4C-F3D6-F95D-07F33C19FBE2}"/>
          </ac:spMkLst>
        </pc:spChg>
        <pc:spChg chg="add mod">
          <ac:chgData name="Gordon Dunsire" userId="89320f45fdc69f41" providerId="LiveId" clId="{8FEBCC51-5234-4F1C-AD5B-8176AC239152}" dt="2024-04-19T08:35:08.214" v="3432" actId="113"/>
          <ac:spMkLst>
            <pc:docMk/>
            <pc:sldMk cId="2869915199" sldId="262"/>
            <ac:spMk id="3" creationId="{D870BE2B-C0D0-21EE-013B-80A04745E9F6}"/>
          </ac:spMkLst>
        </pc:spChg>
        <pc:spChg chg="add mod">
          <ac:chgData name="Gordon Dunsire" userId="89320f45fdc69f41" providerId="LiveId" clId="{8FEBCC51-5234-4F1C-AD5B-8176AC239152}" dt="2024-04-19T08:36:26.642" v="3455" actId="113"/>
          <ac:spMkLst>
            <pc:docMk/>
            <pc:sldMk cId="2869915199" sldId="262"/>
            <ac:spMk id="4" creationId="{DD16761E-3FBC-EA78-2535-AD3FEBB25116}"/>
          </ac:spMkLst>
        </pc:spChg>
        <pc:spChg chg="add mod">
          <ac:chgData name="Gordon Dunsire" userId="89320f45fdc69f41" providerId="LiveId" clId="{8FEBCC51-5234-4F1C-AD5B-8176AC239152}" dt="2024-04-19T08:34:15.736" v="3429" actId="113"/>
          <ac:spMkLst>
            <pc:docMk/>
            <pc:sldMk cId="2869915199" sldId="262"/>
            <ac:spMk id="5" creationId="{16A07076-82D0-C0D7-6AF2-4A8E40DBA2E3}"/>
          </ac:spMkLst>
        </pc:spChg>
      </pc:sldChg>
      <pc:sldChg chg="addSp delSp modSp add mod modAnim modNotes">
        <pc:chgData name="Gordon Dunsire" userId="89320f45fdc69f41" providerId="LiveId" clId="{8FEBCC51-5234-4F1C-AD5B-8176AC239152}" dt="2024-05-03T10:29:54.825" v="10635" actId="20577"/>
        <pc:sldMkLst>
          <pc:docMk/>
          <pc:sldMk cId="1738327858" sldId="263"/>
        </pc:sldMkLst>
        <pc:spChg chg="mod">
          <ac:chgData name="Gordon Dunsire" userId="89320f45fdc69f41" providerId="LiveId" clId="{8FEBCC51-5234-4F1C-AD5B-8176AC239152}" dt="2024-04-19T08:38:10.198" v="3481" actId="6549"/>
          <ac:spMkLst>
            <pc:docMk/>
            <pc:sldMk cId="1738327858" sldId="263"/>
            <ac:spMk id="2" creationId="{7459805B-CD4C-F3D6-F95D-07F33C19FBE2}"/>
          </ac:spMkLst>
        </pc:spChg>
        <pc:spChg chg="add del mod">
          <ac:chgData name="Gordon Dunsire" userId="89320f45fdc69f41" providerId="LiveId" clId="{8FEBCC51-5234-4F1C-AD5B-8176AC239152}" dt="2024-04-16T09:17:45.423" v="1723" actId="478"/>
          <ac:spMkLst>
            <pc:docMk/>
            <pc:sldMk cId="1738327858" sldId="263"/>
            <ac:spMk id="3" creationId="{306D112D-4F9B-A39A-572C-5C1DC45603DF}"/>
          </ac:spMkLst>
        </pc:spChg>
        <pc:spChg chg="add mod">
          <ac:chgData name="Gordon Dunsire" userId="89320f45fdc69f41" providerId="LiveId" clId="{8FEBCC51-5234-4F1C-AD5B-8176AC239152}" dt="2024-04-18T09:13:51.872" v="3421" actId="208"/>
          <ac:spMkLst>
            <pc:docMk/>
            <pc:sldMk cId="1738327858" sldId="263"/>
            <ac:spMk id="3" creationId="{A420B2FA-7A38-7F24-F4CF-FDA39604730E}"/>
          </ac:spMkLst>
        </pc:spChg>
        <pc:spChg chg="add mod">
          <ac:chgData name="Gordon Dunsire" userId="89320f45fdc69f41" providerId="LiveId" clId="{8FEBCC51-5234-4F1C-AD5B-8176AC239152}" dt="2024-04-18T09:07:55.648" v="3420" actId="1076"/>
          <ac:spMkLst>
            <pc:docMk/>
            <pc:sldMk cId="1738327858" sldId="263"/>
            <ac:spMk id="4" creationId="{D6E24B7A-5C77-361F-CE36-3CB987921E5F}"/>
          </ac:spMkLst>
        </pc:spChg>
        <pc:spChg chg="add del mod">
          <ac:chgData name="Gordon Dunsire" userId="89320f45fdc69f41" providerId="LiveId" clId="{8FEBCC51-5234-4F1C-AD5B-8176AC239152}" dt="2024-04-16T09:20:14.367" v="1730" actId="478"/>
          <ac:spMkLst>
            <pc:docMk/>
            <pc:sldMk cId="1738327858" sldId="263"/>
            <ac:spMk id="5" creationId="{9ADA7175-770F-CC1A-16C2-5D1A22145BE3}"/>
          </ac:spMkLst>
        </pc:spChg>
        <pc:spChg chg="add del mod">
          <ac:chgData name="Gordon Dunsire" userId="89320f45fdc69f41" providerId="LiveId" clId="{8FEBCC51-5234-4F1C-AD5B-8176AC239152}" dt="2024-04-16T09:20:18.231" v="1731" actId="478"/>
          <ac:spMkLst>
            <pc:docMk/>
            <pc:sldMk cId="1738327858" sldId="263"/>
            <ac:spMk id="6" creationId="{4E61D1AB-A74E-87F0-C227-72142CFB09D3}"/>
          </ac:spMkLst>
        </pc:spChg>
        <pc:spChg chg="add del mod">
          <ac:chgData name="Gordon Dunsire" userId="89320f45fdc69f41" providerId="LiveId" clId="{8FEBCC51-5234-4F1C-AD5B-8176AC239152}" dt="2024-04-16T09:20:09.192" v="1729" actId="478"/>
          <ac:spMkLst>
            <pc:docMk/>
            <pc:sldMk cId="1738327858" sldId="263"/>
            <ac:spMk id="7" creationId="{3D7C0A07-51DD-7551-5EF7-8B1FF1A75CB5}"/>
          </ac:spMkLst>
        </pc:spChg>
        <pc:spChg chg="add del mod">
          <ac:chgData name="Gordon Dunsire" userId="89320f45fdc69f41" providerId="LiveId" clId="{8FEBCC51-5234-4F1C-AD5B-8176AC239152}" dt="2024-04-16T09:20:22.320" v="1732" actId="478"/>
          <ac:spMkLst>
            <pc:docMk/>
            <pc:sldMk cId="1738327858" sldId="263"/>
            <ac:spMk id="8" creationId="{EF2B00FE-087E-FFB3-35D1-4A8BCDE740F2}"/>
          </ac:spMkLst>
        </pc:spChg>
        <pc:spChg chg="add mod">
          <ac:chgData name="Gordon Dunsire" userId="89320f45fdc69f41" providerId="LiveId" clId="{8FEBCC51-5234-4F1C-AD5B-8176AC239152}" dt="2024-04-16T09:22:25.608" v="1782" actId="12788"/>
          <ac:spMkLst>
            <pc:docMk/>
            <pc:sldMk cId="1738327858" sldId="263"/>
            <ac:spMk id="9" creationId="{1D25E30D-7A80-E9B2-805B-A473D454CF04}"/>
          </ac:spMkLst>
        </pc:spChg>
        <pc:spChg chg="add mod">
          <ac:chgData name="Gordon Dunsire" userId="89320f45fdc69f41" providerId="LiveId" clId="{8FEBCC51-5234-4F1C-AD5B-8176AC239152}" dt="2024-04-18T09:13:51.872" v="3421" actId="208"/>
          <ac:spMkLst>
            <pc:docMk/>
            <pc:sldMk cId="1738327858" sldId="263"/>
            <ac:spMk id="10" creationId="{BBF6F619-0DE8-D2C4-299C-631178427139}"/>
          </ac:spMkLst>
        </pc:spChg>
        <pc:spChg chg="add del mod">
          <ac:chgData name="Gordon Dunsire" userId="89320f45fdc69f41" providerId="LiveId" clId="{8FEBCC51-5234-4F1C-AD5B-8176AC239152}" dt="2024-04-16T09:28:01.567" v="1841" actId="478"/>
          <ac:spMkLst>
            <pc:docMk/>
            <pc:sldMk cId="1738327858" sldId="263"/>
            <ac:spMk id="11" creationId="{C5B88CC6-6802-AFAF-591A-F9BE3A798A8B}"/>
          </ac:spMkLst>
        </pc:spChg>
        <pc:spChg chg="add mod">
          <ac:chgData name="Gordon Dunsire" userId="89320f45fdc69f41" providerId="LiveId" clId="{8FEBCC51-5234-4F1C-AD5B-8176AC239152}" dt="2024-04-18T09:13:51.872" v="3421" actId="208"/>
          <ac:spMkLst>
            <pc:docMk/>
            <pc:sldMk cId="1738327858" sldId="263"/>
            <ac:spMk id="12" creationId="{1B184969-CB57-DBD3-0E10-C05FCD3CFE5A}"/>
          </ac:spMkLst>
        </pc:spChg>
        <pc:spChg chg="add mod">
          <ac:chgData name="Gordon Dunsire" userId="89320f45fdc69f41" providerId="LiveId" clId="{8FEBCC51-5234-4F1C-AD5B-8176AC239152}" dt="2024-04-18T09:13:51.872" v="3421" actId="208"/>
          <ac:spMkLst>
            <pc:docMk/>
            <pc:sldMk cId="1738327858" sldId="263"/>
            <ac:spMk id="13" creationId="{BFB00FAC-789C-0B73-1497-4119C185ED94}"/>
          </ac:spMkLst>
        </pc:spChg>
        <pc:spChg chg="add mod">
          <ac:chgData name="Gordon Dunsire" userId="89320f45fdc69f41" providerId="LiveId" clId="{8FEBCC51-5234-4F1C-AD5B-8176AC239152}" dt="2024-04-18T09:13:51.872" v="3421" actId="208"/>
          <ac:spMkLst>
            <pc:docMk/>
            <pc:sldMk cId="1738327858" sldId="263"/>
            <ac:spMk id="14" creationId="{06AE6645-5C1B-C9DE-C3DB-5D314CDD5BF6}"/>
          </ac:spMkLst>
        </pc:spChg>
        <pc:spChg chg="add mod">
          <ac:chgData name="Gordon Dunsire" userId="89320f45fdc69f41" providerId="LiveId" clId="{8FEBCC51-5234-4F1C-AD5B-8176AC239152}" dt="2024-04-18T09:13:51.872" v="3421" actId="208"/>
          <ac:spMkLst>
            <pc:docMk/>
            <pc:sldMk cId="1738327858" sldId="263"/>
            <ac:spMk id="15" creationId="{CCE7CFC8-DF55-3387-397B-FE1375A51781}"/>
          </ac:spMkLst>
        </pc:spChg>
        <pc:spChg chg="add mod">
          <ac:chgData name="Gordon Dunsire" userId="89320f45fdc69f41" providerId="LiveId" clId="{8FEBCC51-5234-4F1C-AD5B-8176AC239152}" dt="2024-04-18T09:13:51.872" v="3421" actId="208"/>
          <ac:spMkLst>
            <pc:docMk/>
            <pc:sldMk cId="1738327858" sldId="263"/>
            <ac:spMk id="16" creationId="{DD69AE6B-F30E-CB9A-959C-52C13901BD5B}"/>
          </ac:spMkLst>
        </pc:spChg>
      </pc:sldChg>
      <pc:sldChg chg="addSp delSp modSp add mod modAnim modNotes">
        <pc:chgData name="Gordon Dunsire" userId="89320f45fdc69f41" providerId="LiveId" clId="{8FEBCC51-5234-4F1C-AD5B-8176AC239152}" dt="2024-05-03T12:06:47.796" v="11616" actId="6549"/>
        <pc:sldMkLst>
          <pc:docMk/>
          <pc:sldMk cId="187509973" sldId="264"/>
        </pc:sldMkLst>
        <pc:spChg chg="mod">
          <ac:chgData name="Gordon Dunsire" userId="89320f45fdc69f41" providerId="LiveId" clId="{8FEBCC51-5234-4F1C-AD5B-8176AC239152}" dt="2024-04-16T09:23:21.895" v="1817" actId="20577"/>
          <ac:spMkLst>
            <pc:docMk/>
            <pc:sldMk cId="187509973" sldId="264"/>
            <ac:spMk id="2" creationId="{7459805B-CD4C-F3D6-F95D-07F33C19FBE2}"/>
          </ac:spMkLst>
        </pc:spChg>
        <pc:spChg chg="add mod">
          <ac:chgData name="Gordon Dunsire" userId="89320f45fdc69f41" providerId="LiveId" clId="{8FEBCC51-5234-4F1C-AD5B-8176AC239152}" dt="2024-04-16T09:31:43.074" v="1976" actId="1076"/>
          <ac:spMkLst>
            <pc:docMk/>
            <pc:sldMk cId="187509973" sldId="264"/>
            <ac:spMk id="3" creationId="{A0CD887C-BDFA-5628-6EBE-3C7C307D01E8}"/>
          </ac:spMkLst>
        </pc:spChg>
        <pc:spChg chg="del">
          <ac:chgData name="Gordon Dunsire" userId="89320f45fdc69f41" providerId="LiveId" clId="{8FEBCC51-5234-4F1C-AD5B-8176AC239152}" dt="2024-04-16T09:22:57.468" v="1784" actId="478"/>
          <ac:spMkLst>
            <pc:docMk/>
            <pc:sldMk cId="187509973" sldId="264"/>
            <ac:spMk id="4" creationId="{D6E24B7A-5C77-361F-CE36-3CB987921E5F}"/>
          </ac:spMkLst>
        </pc:spChg>
        <pc:spChg chg="mod">
          <ac:chgData name="Gordon Dunsire" userId="89320f45fdc69f41" providerId="LiveId" clId="{8FEBCC51-5234-4F1C-AD5B-8176AC239152}" dt="2024-04-16T09:29:00.391" v="1845" actId="1076"/>
          <ac:spMkLst>
            <pc:docMk/>
            <pc:sldMk cId="187509973" sldId="264"/>
            <ac:spMk id="5" creationId="{9ADA7175-770F-CC1A-16C2-5D1A22145BE3}"/>
          </ac:spMkLst>
        </pc:spChg>
        <pc:spChg chg="mod">
          <ac:chgData name="Gordon Dunsire" userId="89320f45fdc69f41" providerId="LiveId" clId="{8FEBCC51-5234-4F1C-AD5B-8176AC239152}" dt="2024-04-16T09:29:12.061" v="1863" actId="20577"/>
          <ac:spMkLst>
            <pc:docMk/>
            <pc:sldMk cId="187509973" sldId="264"/>
            <ac:spMk id="6" creationId="{4E61D1AB-A74E-87F0-C227-72142CFB09D3}"/>
          </ac:spMkLst>
        </pc:spChg>
        <pc:spChg chg="mod">
          <ac:chgData name="Gordon Dunsire" userId="89320f45fdc69f41" providerId="LiveId" clId="{8FEBCC51-5234-4F1C-AD5B-8176AC239152}" dt="2024-04-16T09:28:52.769" v="1844" actId="1076"/>
          <ac:spMkLst>
            <pc:docMk/>
            <pc:sldMk cId="187509973" sldId="264"/>
            <ac:spMk id="7" creationId="{3D7C0A07-51DD-7551-5EF7-8B1FF1A75CB5}"/>
          </ac:spMkLst>
        </pc:spChg>
        <pc:spChg chg="mod">
          <ac:chgData name="Gordon Dunsire" userId="89320f45fdc69f41" providerId="LiveId" clId="{8FEBCC51-5234-4F1C-AD5B-8176AC239152}" dt="2024-04-16T09:29:36.351" v="1864" actId="1076"/>
          <ac:spMkLst>
            <pc:docMk/>
            <pc:sldMk cId="187509973" sldId="264"/>
            <ac:spMk id="8" creationId="{EF2B00FE-087E-FFB3-35D1-4A8BCDE740F2}"/>
          </ac:spMkLst>
        </pc:spChg>
      </pc:sldChg>
      <pc:sldChg chg="addSp delSp modSp add mod modAnim modNotesTx">
        <pc:chgData name="Gordon Dunsire" userId="89320f45fdc69f41" providerId="LiveId" clId="{8FEBCC51-5234-4F1C-AD5B-8176AC239152}" dt="2024-05-03T13:02:52.109" v="14283" actId="20577"/>
        <pc:sldMkLst>
          <pc:docMk/>
          <pc:sldMk cId="681437017" sldId="265"/>
        </pc:sldMkLst>
        <pc:spChg chg="mod">
          <ac:chgData name="Gordon Dunsire" userId="89320f45fdc69f41" providerId="LiveId" clId="{8FEBCC51-5234-4F1C-AD5B-8176AC239152}" dt="2024-04-16T09:58:23.833" v="2010" actId="20577"/>
          <ac:spMkLst>
            <pc:docMk/>
            <pc:sldMk cId="681437017" sldId="265"/>
            <ac:spMk id="2" creationId="{7459805B-CD4C-F3D6-F95D-07F33C19FBE2}"/>
          </ac:spMkLst>
        </pc:spChg>
        <pc:spChg chg="add mod">
          <ac:chgData name="Gordon Dunsire" userId="89320f45fdc69f41" providerId="LiveId" clId="{8FEBCC51-5234-4F1C-AD5B-8176AC239152}" dt="2024-04-16T10:07:08.175" v="2268" actId="552"/>
          <ac:spMkLst>
            <pc:docMk/>
            <pc:sldMk cId="681437017" sldId="265"/>
            <ac:spMk id="3" creationId="{F3977CAE-075C-0444-E243-7BB00B66F516}"/>
          </ac:spMkLst>
        </pc:spChg>
        <pc:spChg chg="add del mod">
          <ac:chgData name="Gordon Dunsire" userId="89320f45fdc69f41" providerId="LiveId" clId="{8FEBCC51-5234-4F1C-AD5B-8176AC239152}" dt="2024-04-16T09:59:31.796" v="2057" actId="478"/>
          <ac:spMkLst>
            <pc:docMk/>
            <pc:sldMk cId="681437017" sldId="265"/>
            <ac:spMk id="4" creationId="{58E0872C-5569-42A3-4F2D-3630B3099B2D}"/>
          </ac:spMkLst>
        </pc:spChg>
        <pc:spChg chg="add mod">
          <ac:chgData name="Gordon Dunsire" userId="89320f45fdc69f41" providerId="LiveId" clId="{8FEBCC51-5234-4F1C-AD5B-8176AC239152}" dt="2024-04-16T10:07:08.175" v="2268" actId="552"/>
          <ac:spMkLst>
            <pc:docMk/>
            <pc:sldMk cId="681437017" sldId="265"/>
            <ac:spMk id="5" creationId="{A7CD08D6-9A86-B848-4C14-DCB11EADDF56}"/>
          </ac:spMkLst>
        </pc:spChg>
        <pc:spChg chg="add mod">
          <ac:chgData name="Gordon Dunsire" userId="89320f45fdc69f41" providerId="LiveId" clId="{8FEBCC51-5234-4F1C-AD5B-8176AC239152}" dt="2024-04-21T12:29:26.005" v="4712" actId="20577"/>
          <ac:spMkLst>
            <pc:docMk/>
            <pc:sldMk cId="681437017" sldId="265"/>
            <ac:spMk id="6" creationId="{11C49F4C-ACFC-4921-B72C-3001FA29DD0E}"/>
          </ac:spMkLst>
        </pc:spChg>
        <pc:spChg chg="add mod">
          <ac:chgData name="Gordon Dunsire" userId="89320f45fdc69f41" providerId="LiveId" clId="{8FEBCC51-5234-4F1C-AD5B-8176AC239152}" dt="2024-04-21T12:30:51.490" v="4722" actId="20577"/>
          <ac:spMkLst>
            <pc:docMk/>
            <pc:sldMk cId="681437017" sldId="265"/>
            <ac:spMk id="7" creationId="{7BF133BA-C4CC-8DDF-9B5B-CE6921AD1534}"/>
          </ac:spMkLst>
        </pc:spChg>
        <pc:spChg chg="add mod">
          <ac:chgData name="Gordon Dunsire" userId="89320f45fdc69f41" providerId="LiveId" clId="{8FEBCC51-5234-4F1C-AD5B-8176AC239152}" dt="2024-04-18T09:07:06.415" v="3413" actId="207"/>
          <ac:spMkLst>
            <pc:docMk/>
            <pc:sldMk cId="681437017" sldId="265"/>
            <ac:spMk id="8" creationId="{2C2CC5E2-790C-8A40-3A3E-19CB78830BB4}"/>
          </ac:spMkLst>
        </pc:spChg>
        <pc:spChg chg="add mod">
          <ac:chgData name="Gordon Dunsire" userId="89320f45fdc69f41" providerId="LiveId" clId="{8FEBCC51-5234-4F1C-AD5B-8176AC239152}" dt="2024-04-21T10:28:33.977" v="4160" actId="20577"/>
          <ac:spMkLst>
            <pc:docMk/>
            <pc:sldMk cId="681437017" sldId="265"/>
            <ac:spMk id="9" creationId="{38EEEF8C-81F6-F156-3F45-8D4FF9866071}"/>
          </ac:spMkLst>
        </pc:spChg>
      </pc:sldChg>
      <pc:sldChg chg="addSp delSp modSp add mod modAnim modNotesTx">
        <pc:chgData name="Gordon Dunsire" userId="89320f45fdc69f41" providerId="LiveId" clId="{8FEBCC51-5234-4F1C-AD5B-8176AC239152}" dt="2024-05-03T13:14:50.759" v="15651" actId="20577"/>
        <pc:sldMkLst>
          <pc:docMk/>
          <pc:sldMk cId="1819530282" sldId="266"/>
        </pc:sldMkLst>
        <pc:spChg chg="mod">
          <ac:chgData name="Gordon Dunsire" userId="89320f45fdc69f41" providerId="LiveId" clId="{8FEBCC51-5234-4F1C-AD5B-8176AC239152}" dt="2024-04-16T10:30:26.897" v="2534" actId="20577"/>
          <ac:spMkLst>
            <pc:docMk/>
            <pc:sldMk cId="1819530282" sldId="266"/>
            <ac:spMk id="2" creationId="{7459805B-CD4C-F3D6-F95D-07F33C19FBE2}"/>
          </ac:spMkLst>
        </pc:spChg>
        <pc:spChg chg="add del mod">
          <ac:chgData name="Gordon Dunsire" userId="89320f45fdc69f41" providerId="LiveId" clId="{8FEBCC51-5234-4F1C-AD5B-8176AC239152}" dt="2024-04-21T12:32:26.319" v="4728" actId="478"/>
          <ac:spMkLst>
            <pc:docMk/>
            <pc:sldMk cId="1819530282" sldId="266"/>
            <ac:spMk id="3" creationId="{76CE2D7F-6434-F171-2A52-C94E40BDD235}"/>
          </ac:spMkLst>
        </pc:spChg>
        <pc:spChg chg="add del mod">
          <ac:chgData name="Gordon Dunsire" userId="89320f45fdc69f41" providerId="LiveId" clId="{8FEBCC51-5234-4F1C-AD5B-8176AC239152}" dt="2024-04-16T10:53:48.303" v="2611" actId="478"/>
          <ac:spMkLst>
            <pc:docMk/>
            <pc:sldMk cId="1819530282" sldId="266"/>
            <ac:spMk id="3" creationId="{E9C619A2-6608-4049-A610-9C844044C142}"/>
          </ac:spMkLst>
        </pc:spChg>
        <pc:spChg chg="add mod">
          <ac:chgData name="Gordon Dunsire" userId="89320f45fdc69f41" providerId="LiveId" clId="{8FEBCC51-5234-4F1C-AD5B-8176AC239152}" dt="2024-04-21T12:37:44.167" v="4894" actId="113"/>
          <ac:spMkLst>
            <pc:docMk/>
            <pc:sldMk cId="1819530282" sldId="266"/>
            <ac:spMk id="4" creationId="{367D1140-77B6-C983-BDAC-1809DA48421B}"/>
          </ac:spMkLst>
        </pc:spChg>
        <pc:spChg chg="add del mod">
          <ac:chgData name="Gordon Dunsire" userId="89320f45fdc69f41" providerId="LiveId" clId="{8FEBCC51-5234-4F1C-AD5B-8176AC239152}" dt="2024-04-16T10:53:48.303" v="2611" actId="478"/>
          <ac:spMkLst>
            <pc:docMk/>
            <pc:sldMk cId="1819530282" sldId="266"/>
            <ac:spMk id="4" creationId="{9BF12396-249E-839F-671A-7255D928A618}"/>
          </ac:spMkLst>
        </pc:spChg>
        <pc:spChg chg="add del mod">
          <ac:chgData name="Gordon Dunsire" userId="89320f45fdc69f41" providerId="LiveId" clId="{8FEBCC51-5234-4F1C-AD5B-8176AC239152}" dt="2024-04-16T10:53:48.303" v="2611" actId="478"/>
          <ac:spMkLst>
            <pc:docMk/>
            <pc:sldMk cId="1819530282" sldId="266"/>
            <ac:spMk id="5" creationId="{92A7E1D2-2B2F-27A8-3FA7-8331F6CDB143}"/>
          </ac:spMkLst>
        </pc:spChg>
        <pc:spChg chg="add del mod">
          <ac:chgData name="Gordon Dunsire" userId="89320f45fdc69f41" providerId="LiveId" clId="{8FEBCC51-5234-4F1C-AD5B-8176AC239152}" dt="2024-04-21T12:38:56.561" v="4897" actId="478"/>
          <ac:spMkLst>
            <pc:docMk/>
            <pc:sldMk cId="1819530282" sldId="266"/>
            <ac:spMk id="5" creationId="{CE890670-4C72-DDB0-27E4-C299D259F355}"/>
          </ac:spMkLst>
        </pc:spChg>
        <pc:spChg chg="add del mod">
          <ac:chgData name="Gordon Dunsire" userId="89320f45fdc69f41" providerId="LiveId" clId="{8FEBCC51-5234-4F1C-AD5B-8176AC239152}" dt="2024-04-16T10:53:48.303" v="2611" actId="478"/>
          <ac:spMkLst>
            <pc:docMk/>
            <pc:sldMk cId="1819530282" sldId="266"/>
            <ac:spMk id="6" creationId="{61E80EEF-0B47-7458-24DC-49CDE4F52069}"/>
          </ac:spMkLst>
        </pc:spChg>
        <pc:spChg chg="add del mod">
          <ac:chgData name="Gordon Dunsire" userId="89320f45fdc69f41" providerId="LiveId" clId="{8FEBCC51-5234-4F1C-AD5B-8176AC239152}" dt="2024-04-16T10:53:48.303" v="2611" actId="478"/>
          <ac:spMkLst>
            <pc:docMk/>
            <pc:sldMk cId="1819530282" sldId="266"/>
            <ac:spMk id="7" creationId="{00797AC4-6032-D9D2-2430-44FCA25112CC}"/>
          </ac:spMkLst>
        </pc:spChg>
        <pc:spChg chg="add del mod">
          <ac:chgData name="Gordon Dunsire" userId="89320f45fdc69f41" providerId="LiveId" clId="{8FEBCC51-5234-4F1C-AD5B-8176AC239152}" dt="2024-04-16T10:53:48.303" v="2611" actId="478"/>
          <ac:spMkLst>
            <pc:docMk/>
            <pc:sldMk cId="1819530282" sldId="266"/>
            <ac:spMk id="8" creationId="{F20129C3-FF4D-2D4B-F329-817554A0736A}"/>
          </ac:spMkLst>
        </pc:spChg>
        <pc:spChg chg="add del mod">
          <ac:chgData name="Gordon Dunsire" userId="89320f45fdc69f41" providerId="LiveId" clId="{8FEBCC51-5234-4F1C-AD5B-8176AC239152}" dt="2024-04-16T10:53:48.303" v="2611" actId="478"/>
          <ac:spMkLst>
            <pc:docMk/>
            <pc:sldMk cId="1819530282" sldId="266"/>
            <ac:spMk id="9" creationId="{459FC17E-0867-A7EF-DC54-609FD6A5A8F2}"/>
          </ac:spMkLst>
        </pc:spChg>
        <pc:spChg chg="add del mod">
          <ac:chgData name="Gordon Dunsire" userId="89320f45fdc69f41" providerId="LiveId" clId="{8FEBCC51-5234-4F1C-AD5B-8176AC239152}" dt="2024-04-16T10:53:48.303" v="2611" actId="478"/>
          <ac:spMkLst>
            <pc:docMk/>
            <pc:sldMk cId="1819530282" sldId="266"/>
            <ac:spMk id="10" creationId="{C2CC6BFA-39FC-EAA5-C67B-C5A6C1C67986}"/>
          </ac:spMkLst>
        </pc:spChg>
        <pc:spChg chg="add mod">
          <ac:chgData name="Gordon Dunsire" userId="89320f45fdc69f41" providerId="LiveId" clId="{8FEBCC51-5234-4F1C-AD5B-8176AC239152}" dt="2024-04-21T12:40:49.872" v="4901" actId="12788"/>
          <ac:spMkLst>
            <pc:docMk/>
            <pc:sldMk cId="1819530282" sldId="266"/>
            <ac:spMk id="11" creationId="{C1B0CA58-86D1-41E9-0FAD-5609BA50EB5D}"/>
          </ac:spMkLst>
        </pc:spChg>
        <pc:graphicFrameChg chg="add mod modGraphic">
          <ac:chgData name="Gordon Dunsire" userId="89320f45fdc69f41" providerId="LiveId" clId="{8FEBCC51-5234-4F1C-AD5B-8176AC239152}" dt="2024-04-21T12:40:49.872" v="4901" actId="12788"/>
          <ac:graphicFrameMkLst>
            <pc:docMk/>
            <pc:sldMk cId="1819530282" sldId="266"/>
            <ac:graphicFrameMk id="12" creationId="{65AB1CB3-4F3B-E4C2-5AB1-D4599C3BB2F7}"/>
          </ac:graphicFrameMkLst>
        </pc:graphicFrameChg>
        <pc:cxnChg chg="add mod">
          <ac:chgData name="Gordon Dunsire" userId="89320f45fdc69f41" providerId="LiveId" clId="{8FEBCC51-5234-4F1C-AD5B-8176AC239152}" dt="2024-04-21T12:40:00.211" v="4900" actId="208"/>
          <ac:cxnSpMkLst>
            <pc:docMk/>
            <pc:sldMk cId="1819530282" sldId="266"/>
            <ac:cxnSpMk id="7" creationId="{BDBCDA26-3E08-0802-C182-FD1CF24BCD5B}"/>
          </ac:cxnSpMkLst>
        </pc:cxnChg>
      </pc:sldChg>
      <pc:sldChg chg="delSp modSp add del mod">
        <pc:chgData name="Gordon Dunsire" userId="89320f45fdc69f41" providerId="LiveId" clId="{8FEBCC51-5234-4F1C-AD5B-8176AC239152}" dt="2024-04-16T10:51:37.081" v="2599" actId="47"/>
        <pc:sldMkLst>
          <pc:docMk/>
          <pc:sldMk cId="890491820" sldId="267"/>
        </pc:sldMkLst>
        <pc:spChg chg="mod">
          <ac:chgData name="Gordon Dunsire" userId="89320f45fdc69f41" providerId="LiveId" clId="{8FEBCC51-5234-4F1C-AD5B-8176AC239152}" dt="2024-04-16T10:29:10.975" v="2519" actId="20577"/>
          <ac:spMkLst>
            <pc:docMk/>
            <pc:sldMk cId="890491820" sldId="267"/>
            <ac:spMk id="2" creationId="{7459805B-CD4C-F3D6-F95D-07F33C19FBE2}"/>
          </ac:spMkLst>
        </pc:spChg>
        <pc:spChg chg="mod">
          <ac:chgData name="Gordon Dunsire" userId="89320f45fdc69f41" providerId="LiveId" clId="{8FEBCC51-5234-4F1C-AD5B-8176AC239152}" dt="2024-04-16T10:45:14.687" v="2552" actId="552"/>
          <ac:spMkLst>
            <pc:docMk/>
            <pc:sldMk cId="890491820" sldId="267"/>
            <ac:spMk id="3" creationId="{E9C619A2-6608-4049-A610-9C844044C142}"/>
          </ac:spMkLst>
        </pc:spChg>
        <pc:spChg chg="mod">
          <ac:chgData name="Gordon Dunsire" userId="89320f45fdc69f41" providerId="LiveId" clId="{8FEBCC51-5234-4F1C-AD5B-8176AC239152}" dt="2024-04-16T10:47:26.229" v="2557" actId="1076"/>
          <ac:spMkLst>
            <pc:docMk/>
            <pc:sldMk cId="890491820" sldId="267"/>
            <ac:spMk id="4" creationId="{9BF12396-249E-839F-671A-7255D928A618}"/>
          </ac:spMkLst>
        </pc:spChg>
        <pc:spChg chg="mod">
          <ac:chgData name="Gordon Dunsire" userId="89320f45fdc69f41" providerId="LiveId" clId="{8FEBCC51-5234-4F1C-AD5B-8176AC239152}" dt="2024-04-16T10:44:11.557" v="2546" actId="465"/>
          <ac:spMkLst>
            <pc:docMk/>
            <pc:sldMk cId="890491820" sldId="267"/>
            <ac:spMk id="5" creationId="{92A7E1D2-2B2F-27A8-3FA7-8331F6CDB143}"/>
          </ac:spMkLst>
        </pc:spChg>
        <pc:spChg chg="mod">
          <ac:chgData name="Gordon Dunsire" userId="89320f45fdc69f41" providerId="LiveId" clId="{8FEBCC51-5234-4F1C-AD5B-8176AC239152}" dt="2024-04-16T10:45:14.687" v="2552" actId="552"/>
          <ac:spMkLst>
            <pc:docMk/>
            <pc:sldMk cId="890491820" sldId="267"/>
            <ac:spMk id="6" creationId="{61E80EEF-0B47-7458-24DC-49CDE4F52069}"/>
          </ac:spMkLst>
        </pc:spChg>
        <pc:spChg chg="mod">
          <ac:chgData name="Gordon Dunsire" userId="89320f45fdc69f41" providerId="LiveId" clId="{8FEBCC51-5234-4F1C-AD5B-8176AC239152}" dt="2024-04-16T10:44:11.557" v="2546" actId="465"/>
          <ac:spMkLst>
            <pc:docMk/>
            <pc:sldMk cId="890491820" sldId="267"/>
            <ac:spMk id="7" creationId="{00797AC4-6032-D9D2-2430-44FCA25112CC}"/>
          </ac:spMkLst>
        </pc:spChg>
        <pc:spChg chg="mod">
          <ac:chgData name="Gordon Dunsire" userId="89320f45fdc69f41" providerId="LiveId" clId="{8FEBCC51-5234-4F1C-AD5B-8176AC239152}" dt="2024-04-16T10:45:14.687" v="2552" actId="552"/>
          <ac:spMkLst>
            <pc:docMk/>
            <pc:sldMk cId="890491820" sldId="267"/>
            <ac:spMk id="8" creationId="{F20129C3-FF4D-2D4B-F329-817554A0736A}"/>
          </ac:spMkLst>
        </pc:spChg>
        <pc:spChg chg="mod">
          <ac:chgData name="Gordon Dunsire" userId="89320f45fdc69f41" providerId="LiveId" clId="{8FEBCC51-5234-4F1C-AD5B-8176AC239152}" dt="2024-04-16T10:44:04.062" v="2545" actId="1076"/>
          <ac:spMkLst>
            <pc:docMk/>
            <pc:sldMk cId="890491820" sldId="267"/>
            <ac:spMk id="9" creationId="{459FC17E-0867-A7EF-DC54-609FD6A5A8F2}"/>
          </ac:spMkLst>
        </pc:spChg>
        <pc:spChg chg="mod">
          <ac:chgData name="Gordon Dunsire" userId="89320f45fdc69f41" providerId="LiveId" clId="{8FEBCC51-5234-4F1C-AD5B-8176AC239152}" dt="2024-04-16T10:45:14.687" v="2552" actId="552"/>
          <ac:spMkLst>
            <pc:docMk/>
            <pc:sldMk cId="890491820" sldId="267"/>
            <ac:spMk id="10" creationId="{C2CC6BFA-39FC-EAA5-C67B-C5A6C1C67986}"/>
          </ac:spMkLst>
        </pc:spChg>
        <pc:spChg chg="del">
          <ac:chgData name="Gordon Dunsire" userId="89320f45fdc69f41" providerId="LiveId" clId="{8FEBCC51-5234-4F1C-AD5B-8176AC239152}" dt="2024-04-16T10:42:47.556" v="2539" actId="478"/>
          <ac:spMkLst>
            <pc:docMk/>
            <pc:sldMk cId="890491820" sldId="267"/>
            <ac:spMk id="11" creationId="{C1B0CA58-86D1-41E9-0FAD-5609BA50EB5D}"/>
          </ac:spMkLst>
        </pc:spChg>
      </pc:sldChg>
      <pc:sldChg chg="addSp delSp modSp add mod modAnim modNotesTx">
        <pc:chgData name="Gordon Dunsire" userId="89320f45fdc69f41" providerId="LiveId" clId="{8FEBCC51-5234-4F1C-AD5B-8176AC239152}" dt="2024-05-03T13:19:51.723" v="16284" actId="20577"/>
        <pc:sldMkLst>
          <pc:docMk/>
          <pc:sldMk cId="2916765594" sldId="268"/>
        </pc:sldMkLst>
        <pc:spChg chg="del">
          <ac:chgData name="Gordon Dunsire" userId="89320f45fdc69f41" providerId="LiveId" clId="{8FEBCC51-5234-4F1C-AD5B-8176AC239152}" dt="2024-04-16T10:46:15.362" v="2554" actId="478"/>
          <ac:spMkLst>
            <pc:docMk/>
            <pc:sldMk cId="2916765594" sldId="268"/>
            <ac:spMk id="3" creationId="{E9C619A2-6608-4049-A610-9C844044C142}"/>
          </ac:spMkLst>
        </pc:spChg>
        <pc:spChg chg="del">
          <ac:chgData name="Gordon Dunsire" userId="89320f45fdc69f41" providerId="LiveId" clId="{8FEBCC51-5234-4F1C-AD5B-8176AC239152}" dt="2024-04-16T10:46:15.362" v="2554" actId="478"/>
          <ac:spMkLst>
            <pc:docMk/>
            <pc:sldMk cId="2916765594" sldId="268"/>
            <ac:spMk id="4" creationId="{9BF12396-249E-839F-671A-7255D928A618}"/>
          </ac:spMkLst>
        </pc:spChg>
        <pc:spChg chg="del">
          <ac:chgData name="Gordon Dunsire" userId="89320f45fdc69f41" providerId="LiveId" clId="{8FEBCC51-5234-4F1C-AD5B-8176AC239152}" dt="2024-04-16T10:46:15.362" v="2554" actId="478"/>
          <ac:spMkLst>
            <pc:docMk/>
            <pc:sldMk cId="2916765594" sldId="268"/>
            <ac:spMk id="5" creationId="{92A7E1D2-2B2F-27A8-3FA7-8331F6CDB143}"/>
          </ac:spMkLst>
        </pc:spChg>
        <pc:spChg chg="del">
          <ac:chgData name="Gordon Dunsire" userId="89320f45fdc69f41" providerId="LiveId" clId="{8FEBCC51-5234-4F1C-AD5B-8176AC239152}" dt="2024-04-16T10:46:15.362" v="2554" actId="478"/>
          <ac:spMkLst>
            <pc:docMk/>
            <pc:sldMk cId="2916765594" sldId="268"/>
            <ac:spMk id="6" creationId="{61E80EEF-0B47-7458-24DC-49CDE4F52069}"/>
          </ac:spMkLst>
        </pc:spChg>
        <pc:spChg chg="del">
          <ac:chgData name="Gordon Dunsire" userId="89320f45fdc69f41" providerId="LiveId" clId="{8FEBCC51-5234-4F1C-AD5B-8176AC239152}" dt="2024-04-16T10:46:15.362" v="2554" actId="478"/>
          <ac:spMkLst>
            <pc:docMk/>
            <pc:sldMk cId="2916765594" sldId="268"/>
            <ac:spMk id="7" creationId="{00797AC4-6032-D9D2-2430-44FCA25112CC}"/>
          </ac:spMkLst>
        </pc:spChg>
        <pc:spChg chg="del">
          <ac:chgData name="Gordon Dunsire" userId="89320f45fdc69f41" providerId="LiveId" clId="{8FEBCC51-5234-4F1C-AD5B-8176AC239152}" dt="2024-04-16T10:46:15.362" v="2554" actId="478"/>
          <ac:spMkLst>
            <pc:docMk/>
            <pc:sldMk cId="2916765594" sldId="268"/>
            <ac:spMk id="8" creationId="{F20129C3-FF4D-2D4B-F329-817554A0736A}"/>
          </ac:spMkLst>
        </pc:spChg>
        <pc:spChg chg="del">
          <ac:chgData name="Gordon Dunsire" userId="89320f45fdc69f41" providerId="LiveId" clId="{8FEBCC51-5234-4F1C-AD5B-8176AC239152}" dt="2024-04-16T10:46:15.362" v="2554" actId="478"/>
          <ac:spMkLst>
            <pc:docMk/>
            <pc:sldMk cId="2916765594" sldId="268"/>
            <ac:spMk id="9" creationId="{459FC17E-0867-A7EF-DC54-609FD6A5A8F2}"/>
          </ac:spMkLst>
        </pc:spChg>
        <pc:spChg chg="del">
          <ac:chgData name="Gordon Dunsire" userId="89320f45fdc69f41" providerId="LiveId" clId="{8FEBCC51-5234-4F1C-AD5B-8176AC239152}" dt="2024-04-16T10:46:15.362" v="2554" actId="478"/>
          <ac:spMkLst>
            <pc:docMk/>
            <pc:sldMk cId="2916765594" sldId="268"/>
            <ac:spMk id="10" creationId="{C2CC6BFA-39FC-EAA5-C67B-C5A6C1C67986}"/>
          </ac:spMkLst>
        </pc:spChg>
        <pc:spChg chg="add mod">
          <ac:chgData name="Gordon Dunsire" userId="89320f45fdc69f41" providerId="LiveId" clId="{8FEBCC51-5234-4F1C-AD5B-8176AC239152}" dt="2024-04-18T09:06:23.729" v="3410" actId="207"/>
          <ac:spMkLst>
            <pc:docMk/>
            <pc:sldMk cId="2916765594" sldId="268"/>
            <ac:spMk id="13" creationId="{69A7FF43-A502-31CD-4748-E6425B374AAA}"/>
          </ac:spMkLst>
        </pc:spChg>
        <pc:graphicFrameChg chg="add mod modGraphic">
          <ac:chgData name="Gordon Dunsire" userId="89320f45fdc69f41" providerId="LiveId" clId="{8FEBCC51-5234-4F1C-AD5B-8176AC239152}" dt="2024-04-16T10:51:03.057" v="2598" actId="122"/>
          <ac:graphicFrameMkLst>
            <pc:docMk/>
            <pc:sldMk cId="2916765594" sldId="268"/>
            <ac:graphicFrameMk id="11" creationId="{002C20C0-5D2E-5BCB-CD4B-9EA07EA1F2AE}"/>
          </ac:graphicFrameMkLst>
        </pc:graphicFrameChg>
        <pc:graphicFrameChg chg="add mod modGraphic">
          <ac:chgData name="Gordon Dunsire" userId="89320f45fdc69f41" providerId="LiveId" clId="{8FEBCC51-5234-4F1C-AD5B-8176AC239152}" dt="2024-04-16T11:05:15.723" v="2728" actId="1076"/>
          <ac:graphicFrameMkLst>
            <pc:docMk/>
            <pc:sldMk cId="2916765594" sldId="268"/>
            <ac:graphicFrameMk id="12" creationId="{803F5D87-5F8B-653E-4864-E7E7EC398084}"/>
          </ac:graphicFrameMkLst>
        </pc:graphicFrameChg>
      </pc:sldChg>
      <pc:sldChg chg="modSp add del mod">
        <pc:chgData name="Gordon Dunsire" userId="89320f45fdc69f41" providerId="LiveId" clId="{8FEBCC51-5234-4F1C-AD5B-8176AC239152}" dt="2024-04-16T10:54:51.780" v="2613" actId="47"/>
        <pc:sldMkLst>
          <pc:docMk/>
          <pc:sldMk cId="816333566" sldId="269"/>
        </pc:sldMkLst>
        <pc:graphicFrameChg chg="mod modGraphic">
          <ac:chgData name="Gordon Dunsire" userId="89320f45fdc69f41" providerId="LiveId" clId="{8FEBCC51-5234-4F1C-AD5B-8176AC239152}" dt="2024-04-16T10:53:06.759" v="2610"/>
          <ac:graphicFrameMkLst>
            <pc:docMk/>
            <pc:sldMk cId="816333566" sldId="269"/>
            <ac:graphicFrameMk id="11" creationId="{002C20C0-5D2E-5BCB-CD4B-9EA07EA1F2AE}"/>
          </ac:graphicFrameMkLst>
        </pc:graphicFrameChg>
      </pc:sldChg>
      <pc:sldChg chg="addSp delSp modSp add mod modAnim modNotes">
        <pc:chgData name="Gordon Dunsire" userId="89320f45fdc69f41" providerId="LiveId" clId="{8FEBCC51-5234-4F1C-AD5B-8176AC239152}" dt="2024-05-03T10:01:35.222" v="9863" actId="20577"/>
        <pc:sldMkLst>
          <pc:docMk/>
          <pc:sldMk cId="2330054558" sldId="269"/>
        </pc:sldMkLst>
        <pc:spChg chg="mod">
          <ac:chgData name="Gordon Dunsire" userId="89320f45fdc69f41" providerId="LiveId" clId="{8FEBCC51-5234-4F1C-AD5B-8176AC239152}" dt="2024-04-16T11:22:06.208" v="3056" actId="20577"/>
          <ac:spMkLst>
            <pc:docMk/>
            <pc:sldMk cId="2330054558" sldId="269"/>
            <ac:spMk id="2" creationId="{7459805B-CD4C-F3D6-F95D-07F33C19FBE2}"/>
          </ac:spMkLst>
        </pc:spChg>
        <pc:spChg chg="del">
          <ac:chgData name="Gordon Dunsire" userId="89320f45fdc69f41" providerId="LiveId" clId="{8FEBCC51-5234-4F1C-AD5B-8176AC239152}" dt="2024-04-16T11:09:09.355" v="2747" actId="478"/>
          <ac:spMkLst>
            <pc:docMk/>
            <pc:sldMk cId="2330054558" sldId="269"/>
            <ac:spMk id="3" creationId="{473915EE-960A-A143-CCF3-D0F47C9E8673}"/>
          </ac:spMkLst>
        </pc:spChg>
        <pc:spChg chg="add mod">
          <ac:chgData name="Gordon Dunsire" userId="89320f45fdc69f41" providerId="LiveId" clId="{8FEBCC51-5234-4F1C-AD5B-8176AC239152}" dt="2024-04-21T10:26:33.558" v="4120" actId="6549"/>
          <ac:spMkLst>
            <pc:docMk/>
            <pc:sldMk cId="2330054558" sldId="269"/>
            <ac:spMk id="3" creationId="{99F4CA58-15B7-F8AA-FE72-5B8652BA17B0}"/>
          </ac:spMkLst>
        </pc:spChg>
        <pc:spChg chg="del">
          <ac:chgData name="Gordon Dunsire" userId="89320f45fdc69f41" providerId="LiveId" clId="{8FEBCC51-5234-4F1C-AD5B-8176AC239152}" dt="2024-04-16T11:09:13.154" v="2748" actId="478"/>
          <ac:spMkLst>
            <pc:docMk/>
            <pc:sldMk cId="2330054558" sldId="269"/>
            <ac:spMk id="4" creationId="{6B2D46AE-D775-62DC-2AF5-0794A66FAD2D}"/>
          </ac:spMkLst>
        </pc:spChg>
        <pc:spChg chg="add mod">
          <ac:chgData name="Gordon Dunsire" userId="89320f45fdc69f41" providerId="LiveId" clId="{8FEBCC51-5234-4F1C-AD5B-8176AC239152}" dt="2024-04-17T12:27:58.819" v="3202" actId="465"/>
          <ac:spMkLst>
            <pc:docMk/>
            <pc:sldMk cId="2330054558" sldId="269"/>
            <ac:spMk id="4" creationId="{DDF5A816-E476-8F58-E331-9E1523818C78}"/>
          </ac:spMkLst>
        </pc:spChg>
        <pc:spChg chg="mod">
          <ac:chgData name="Gordon Dunsire" userId="89320f45fdc69f41" providerId="LiveId" clId="{8FEBCC51-5234-4F1C-AD5B-8176AC239152}" dt="2024-04-17T12:27:55.355" v="3201" actId="552"/>
          <ac:spMkLst>
            <pc:docMk/>
            <pc:sldMk cId="2330054558" sldId="269"/>
            <ac:spMk id="5" creationId="{BF62D7CB-C3AE-384A-9E8C-A98947D7D2BC}"/>
          </ac:spMkLst>
        </pc:spChg>
        <pc:spChg chg="add mod">
          <ac:chgData name="Gordon Dunsire" userId="89320f45fdc69f41" providerId="LiveId" clId="{8FEBCC51-5234-4F1C-AD5B-8176AC239152}" dt="2024-04-17T12:27:58.819" v="3202" actId="465"/>
          <ac:spMkLst>
            <pc:docMk/>
            <pc:sldMk cId="2330054558" sldId="269"/>
            <ac:spMk id="6" creationId="{DBBC8CCB-A486-5F5D-FC83-65F9C0073633}"/>
          </ac:spMkLst>
        </pc:spChg>
      </pc:sldChg>
      <pc:sldChg chg="addSp delSp modSp add mod modAnim modNotesTx">
        <pc:chgData name="Gordon Dunsire" userId="89320f45fdc69f41" providerId="LiveId" clId="{8FEBCC51-5234-4F1C-AD5B-8176AC239152}" dt="2024-05-03T12:55:57.002" v="13978" actId="20577"/>
        <pc:sldMkLst>
          <pc:docMk/>
          <pc:sldMk cId="3922474073" sldId="270"/>
        </pc:sldMkLst>
        <pc:spChg chg="mod">
          <ac:chgData name="Gordon Dunsire" userId="89320f45fdc69f41" providerId="LiveId" clId="{8FEBCC51-5234-4F1C-AD5B-8176AC239152}" dt="2024-04-18T08:58:14.520" v="3248" actId="20577"/>
          <ac:spMkLst>
            <pc:docMk/>
            <pc:sldMk cId="3922474073" sldId="270"/>
            <ac:spMk id="2" creationId="{7459805B-CD4C-F3D6-F95D-07F33C19FBE2}"/>
          </ac:spMkLst>
        </pc:spChg>
        <pc:picChg chg="add mod ord">
          <ac:chgData name="Gordon Dunsire" userId="89320f45fdc69f41" providerId="LiveId" clId="{8FEBCC51-5234-4F1C-AD5B-8176AC239152}" dt="2024-04-21T11:41:25.870" v="4250" actId="1076"/>
          <ac:picMkLst>
            <pc:docMk/>
            <pc:sldMk cId="3922474073" sldId="270"/>
            <ac:picMk id="4" creationId="{270D08F5-CD3B-0601-8E21-1F3E9AF91598}"/>
          </ac:picMkLst>
        </pc:picChg>
        <pc:picChg chg="add del mod">
          <ac:chgData name="Gordon Dunsire" userId="89320f45fdc69f41" providerId="LiveId" clId="{8FEBCC51-5234-4F1C-AD5B-8176AC239152}" dt="2024-04-21T11:26:53.189" v="4228" actId="478"/>
          <ac:picMkLst>
            <pc:docMk/>
            <pc:sldMk cId="3922474073" sldId="270"/>
            <ac:picMk id="4" creationId="{6731CE08-DE4F-E9AC-4DAB-26B5F95C6D4C}"/>
          </ac:picMkLst>
        </pc:picChg>
        <pc:picChg chg="add mod">
          <ac:chgData name="Gordon Dunsire" userId="89320f45fdc69f41" providerId="LiveId" clId="{8FEBCC51-5234-4F1C-AD5B-8176AC239152}" dt="2024-04-21T11:33:32.251" v="4236" actId="1076"/>
          <ac:picMkLst>
            <pc:docMk/>
            <pc:sldMk cId="3922474073" sldId="270"/>
            <ac:picMk id="5" creationId="{BD533582-5A36-00ED-E6AA-4374E0FCEE06}"/>
          </ac:picMkLst>
        </pc:picChg>
        <pc:picChg chg="add del mod">
          <ac:chgData name="Gordon Dunsire" userId="89320f45fdc69f41" providerId="LiveId" clId="{8FEBCC51-5234-4F1C-AD5B-8176AC239152}" dt="2024-04-21T11:26:51.084" v="4227" actId="478"/>
          <ac:picMkLst>
            <pc:docMk/>
            <pc:sldMk cId="3922474073" sldId="270"/>
            <ac:picMk id="6" creationId="{61C0B24D-110C-196A-5F07-C158FF2C4AB1}"/>
          </ac:picMkLst>
        </pc:picChg>
        <pc:picChg chg="add mod">
          <ac:chgData name="Gordon Dunsire" userId="89320f45fdc69f41" providerId="LiveId" clId="{8FEBCC51-5234-4F1C-AD5B-8176AC239152}" dt="2024-04-21T11:35:45.485" v="4242" actId="1076"/>
          <ac:picMkLst>
            <pc:docMk/>
            <pc:sldMk cId="3922474073" sldId="270"/>
            <ac:picMk id="7" creationId="{95FDA1C3-D924-DBC8-1782-C3345F19AEBA}"/>
          </ac:picMkLst>
        </pc:picChg>
        <pc:picChg chg="add del mod">
          <ac:chgData name="Gordon Dunsire" userId="89320f45fdc69f41" providerId="LiveId" clId="{8FEBCC51-5234-4F1C-AD5B-8176AC239152}" dt="2024-04-21T11:12:29.567" v="4215" actId="478"/>
          <ac:picMkLst>
            <pc:docMk/>
            <pc:sldMk cId="3922474073" sldId="270"/>
            <ac:picMk id="8" creationId="{4FC9D579-9289-F72A-FADC-A93D8E0D8BB0}"/>
          </ac:picMkLst>
        </pc:picChg>
        <pc:picChg chg="add mod ord">
          <ac:chgData name="Gordon Dunsire" userId="89320f45fdc69f41" providerId="LiveId" clId="{8FEBCC51-5234-4F1C-AD5B-8176AC239152}" dt="2024-04-21T11:47:46.691" v="4263" actId="166"/>
          <ac:picMkLst>
            <pc:docMk/>
            <pc:sldMk cId="3922474073" sldId="270"/>
            <ac:picMk id="9" creationId="{DAD10D56-5C4B-60D5-6E38-1D384E730D5D}"/>
          </ac:picMkLst>
        </pc:picChg>
        <pc:picChg chg="add del mod">
          <ac:chgData name="Gordon Dunsire" userId="89320f45fdc69f41" providerId="LiveId" clId="{8FEBCC51-5234-4F1C-AD5B-8176AC239152}" dt="2024-04-21T11:26:47.013" v="4225" actId="478"/>
          <ac:picMkLst>
            <pc:docMk/>
            <pc:sldMk cId="3922474073" sldId="270"/>
            <ac:picMk id="10" creationId="{989AACE5-1B78-5102-9A2A-84CA7D8665EC}"/>
          </ac:picMkLst>
        </pc:picChg>
        <pc:picChg chg="add mod">
          <ac:chgData name="Gordon Dunsire" userId="89320f45fdc69f41" providerId="LiveId" clId="{8FEBCC51-5234-4F1C-AD5B-8176AC239152}" dt="2024-04-21T11:45:23.787" v="4258" actId="1076"/>
          <ac:picMkLst>
            <pc:docMk/>
            <pc:sldMk cId="3922474073" sldId="270"/>
            <ac:picMk id="11" creationId="{DD79D783-926E-5E3F-455F-9F7BB9B2375C}"/>
          </ac:picMkLst>
        </pc:picChg>
        <pc:picChg chg="add del mod">
          <ac:chgData name="Gordon Dunsire" userId="89320f45fdc69f41" providerId="LiveId" clId="{8FEBCC51-5234-4F1C-AD5B-8176AC239152}" dt="2024-04-21T11:26:49.350" v="4226" actId="478"/>
          <ac:picMkLst>
            <pc:docMk/>
            <pc:sldMk cId="3922474073" sldId="270"/>
            <ac:picMk id="12" creationId="{3808EBB0-35DA-A15A-801A-B247916F905A}"/>
          </ac:picMkLst>
        </pc:picChg>
        <pc:picChg chg="add mod">
          <ac:chgData name="Gordon Dunsire" userId="89320f45fdc69f41" providerId="LiveId" clId="{8FEBCC51-5234-4F1C-AD5B-8176AC239152}" dt="2024-04-21T11:47:39.098" v="4262" actId="1076"/>
          <ac:picMkLst>
            <pc:docMk/>
            <pc:sldMk cId="3922474073" sldId="270"/>
            <ac:picMk id="13" creationId="{EE2CBEE7-EE00-A643-53F9-0C6AE906BEAC}"/>
          </ac:picMkLst>
        </pc:picChg>
        <pc:picChg chg="add del mod">
          <ac:chgData name="Gordon Dunsire" userId="89320f45fdc69f41" providerId="LiveId" clId="{8FEBCC51-5234-4F1C-AD5B-8176AC239152}" dt="2024-04-21T11:26:45.011" v="4224" actId="478"/>
          <ac:picMkLst>
            <pc:docMk/>
            <pc:sldMk cId="3922474073" sldId="270"/>
            <ac:picMk id="14" creationId="{ABEE33E0-2931-65A9-ABE4-F2FEF026C0BA}"/>
          </ac:picMkLst>
        </pc:picChg>
      </pc:sldChg>
      <pc:sldChg chg="addSp delSp modSp add mod modAnim">
        <pc:chgData name="Gordon Dunsire" userId="89320f45fdc69f41" providerId="LiveId" clId="{8FEBCC51-5234-4F1C-AD5B-8176AC239152}" dt="2024-04-21T12:48:02.381" v="4926"/>
        <pc:sldMkLst>
          <pc:docMk/>
          <pc:sldMk cId="4283181582" sldId="271"/>
        </pc:sldMkLst>
        <pc:spChg chg="mod">
          <ac:chgData name="Gordon Dunsire" userId="89320f45fdc69f41" providerId="LiveId" clId="{8FEBCC51-5234-4F1C-AD5B-8176AC239152}" dt="2024-04-18T09:00:30.315" v="3316" actId="20577"/>
          <ac:spMkLst>
            <pc:docMk/>
            <pc:sldMk cId="4283181582" sldId="271"/>
            <ac:spMk id="2" creationId="{7459805B-CD4C-F3D6-F95D-07F33C19FBE2}"/>
          </ac:spMkLst>
        </pc:spChg>
        <pc:spChg chg="add mod">
          <ac:chgData name="Gordon Dunsire" userId="89320f45fdc69f41" providerId="LiveId" clId="{8FEBCC51-5234-4F1C-AD5B-8176AC239152}" dt="2024-04-18T09:06:44.945" v="3412" actId="1076"/>
          <ac:spMkLst>
            <pc:docMk/>
            <pc:sldMk cId="4283181582" sldId="271"/>
            <ac:spMk id="4" creationId="{470ACF1A-B5CC-6DBC-E4F8-B54652F8657C}"/>
          </ac:spMkLst>
        </pc:spChg>
        <pc:spChg chg="del">
          <ac:chgData name="Gordon Dunsire" userId="89320f45fdc69f41" providerId="LiveId" clId="{8FEBCC51-5234-4F1C-AD5B-8176AC239152}" dt="2024-04-18T09:03:10.722" v="3395" actId="478"/>
          <ac:spMkLst>
            <pc:docMk/>
            <pc:sldMk cId="4283181582" sldId="271"/>
            <ac:spMk id="11" creationId="{C1B0CA58-86D1-41E9-0FAD-5609BA50EB5D}"/>
          </ac:spMkLst>
        </pc:spChg>
        <pc:graphicFrameChg chg="add mod">
          <ac:chgData name="Gordon Dunsire" userId="89320f45fdc69f41" providerId="LiveId" clId="{8FEBCC51-5234-4F1C-AD5B-8176AC239152}" dt="2024-04-18T09:04:05.785" v="3398"/>
          <ac:graphicFrameMkLst>
            <pc:docMk/>
            <pc:sldMk cId="4283181582" sldId="271"/>
            <ac:graphicFrameMk id="3" creationId="{EA414CCA-ECFA-8613-FA5F-7E12DFFCB0BE}"/>
          </ac:graphicFrameMkLst>
        </pc:graphicFrameChg>
        <pc:graphicFrameChg chg="mod modGraphic">
          <ac:chgData name="Gordon Dunsire" userId="89320f45fdc69f41" providerId="LiveId" clId="{8FEBCC51-5234-4F1C-AD5B-8176AC239152}" dt="2024-04-21T10:29:54.533" v="4163" actId="113"/>
          <ac:graphicFrameMkLst>
            <pc:docMk/>
            <pc:sldMk cId="4283181582" sldId="271"/>
            <ac:graphicFrameMk id="12" creationId="{65AB1CB3-4F3B-E4C2-5AB1-D4599C3BB2F7}"/>
          </ac:graphicFrameMkLst>
        </pc:graphicFrameChg>
      </pc:sldChg>
      <pc:sldChg chg="addSp delSp modSp add mod delAnim modAnim">
        <pc:chgData name="Gordon Dunsire" userId="89320f45fdc69f41" providerId="LiveId" clId="{8FEBCC51-5234-4F1C-AD5B-8176AC239152}" dt="2024-04-21T13:20:17.442" v="6004"/>
        <pc:sldMkLst>
          <pc:docMk/>
          <pc:sldMk cId="803941332" sldId="272"/>
        </pc:sldMkLst>
        <pc:spChg chg="mod">
          <ac:chgData name="Gordon Dunsire" userId="89320f45fdc69f41" providerId="LiveId" clId="{8FEBCC51-5234-4F1C-AD5B-8176AC239152}" dt="2024-04-19T08:41:19.929" v="3552" actId="20577"/>
          <ac:spMkLst>
            <pc:docMk/>
            <pc:sldMk cId="803941332" sldId="272"/>
            <ac:spMk id="2" creationId="{7459805B-CD4C-F3D6-F95D-07F33C19FBE2}"/>
          </ac:spMkLst>
        </pc:spChg>
        <pc:spChg chg="add mod">
          <ac:chgData name="Gordon Dunsire" userId="89320f45fdc69f41" providerId="LiveId" clId="{8FEBCC51-5234-4F1C-AD5B-8176AC239152}" dt="2024-04-21T12:50:49.831" v="4966" actId="1076"/>
          <ac:spMkLst>
            <pc:docMk/>
            <pc:sldMk cId="803941332" sldId="272"/>
            <ac:spMk id="3" creationId="{EAAEEAB8-5736-A644-FE4C-5307F4BAAE89}"/>
          </ac:spMkLst>
        </pc:spChg>
        <pc:spChg chg="add del mod">
          <ac:chgData name="Gordon Dunsire" userId="89320f45fdc69f41" providerId="LiveId" clId="{8FEBCC51-5234-4F1C-AD5B-8176AC239152}" dt="2024-04-19T08:43:23.963" v="3689" actId="478"/>
          <ac:spMkLst>
            <pc:docMk/>
            <pc:sldMk cId="803941332" sldId="272"/>
            <ac:spMk id="4" creationId="{450CC82F-2E57-D31A-B8E8-A0D7ED4E9008}"/>
          </ac:spMkLst>
        </pc:spChg>
        <pc:spChg chg="add mod">
          <ac:chgData name="Gordon Dunsire" userId="89320f45fdc69f41" providerId="LiveId" clId="{8FEBCC51-5234-4F1C-AD5B-8176AC239152}" dt="2024-04-21T12:50:57.225" v="4967" actId="465"/>
          <ac:spMkLst>
            <pc:docMk/>
            <pc:sldMk cId="803941332" sldId="272"/>
            <ac:spMk id="5" creationId="{73EF4059-1573-B93D-D19A-CE084D902258}"/>
          </ac:spMkLst>
        </pc:spChg>
        <pc:spChg chg="add del">
          <ac:chgData name="Gordon Dunsire" userId="89320f45fdc69f41" providerId="LiveId" clId="{8FEBCC51-5234-4F1C-AD5B-8176AC239152}" dt="2024-04-19T08:46:57.775" v="3898" actId="22"/>
          <ac:spMkLst>
            <pc:docMk/>
            <pc:sldMk cId="803941332" sldId="272"/>
            <ac:spMk id="7" creationId="{AD96EDAC-658F-A291-0C71-625F38A90DF2}"/>
          </ac:spMkLst>
        </pc:spChg>
        <pc:spChg chg="add mod">
          <ac:chgData name="Gordon Dunsire" userId="89320f45fdc69f41" providerId="LiveId" clId="{8FEBCC51-5234-4F1C-AD5B-8176AC239152}" dt="2024-04-21T12:50:42.812" v="4965" actId="552"/>
          <ac:spMkLst>
            <pc:docMk/>
            <pc:sldMk cId="803941332" sldId="272"/>
            <ac:spMk id="8" creationId="{70F343D0-44D5-AF00-ECBA-E1D784FE90ED}"/>
          </ac:spMkLst>
        </pc:spChg>
      </pc:sldChg>
      <pc:sldChg chg="addSp delSp modSp add mod modAnim">
        <pc:chgData name="Gordon Dunsire" userId="89320f45fdc69f41" providerId="LiveId" clId="{8FEBCC51-5234-4F1C-AD5B-8176AC239152}" dt="2024-04-21T10:31:45.734" v="4169" actId="114"/>
        <pc:sldMkLst>
          <pc:docMk/>
          <pc:sldMk cId="3072637534" sldId="273"/>
        </pc:sldMkLst>
        <pc:spChg chg="mod">
          <ac:chgData name="Gordon Dunsire" userId="89320f45fdc69f41" providerId="LiveId" clId="{8FEBCC51-5234-4F1C-AD5B-8176AC239152}" dt="2024-04-19T08:51:15.637" v="4029" actId="20577"/>
          <ac:spMkLst>
            <pc:docMk/>
            <pc:sldMk cId="3072637534" sldId="273"/>
            <ac:spMk id="2" creationId="{7459805B-CD4C-F3D6-F95D-07F33C19FBE2}"/>
          </ac:spMkLst>
        </pc:spChg>
        <pc:spChg chg="add mod">
          <ac:chgData name="Gordon Dunsire" userId="89320f45fdc69f41" providerId="LiveId" clId="{8FEBCC51-5234-4F1C-AD5B-8176AC239152}" dt="2024-04-21T10:31:45.734" v="4169" actId="114"/>
          <ac:spMkLst>
            <pc:docMk/>
            <pc:sldMk cId="3072637534" sldId="273"/>
            <ac:spMk id="3" creationId="{40843578-3EBD-9DEF-5F12-BB4DABAFB98D}"/>
          </ac:spMkLst>
        </pc:spChg>
        <pc:spChg chg="add del">
          <ac:chgData name="Gordon Dunsire" userId="89320f45fdc69f41" providerId="LiveId" clId="{8FEBCC51-5234-4F1C-AD5B-8176AC239152}" dt="2024-04-19T08:56:17.770" v="4040" actId="22"/>
          <ac:spMkLst>
            <pc:docMk/>
            <pc:sldMk cId="3072637534" sldId="273"/>
            <ac:spMk id="5" creationId="{5379EAA7-607A-CDBB-B605-D0705B058936}"/>
          </ac:spMkLst>
        </pc:spChg>
        <pc:spChg chg="add mod">
          <ac:chgData name="Gordon Dunsire" userId="89320f45fdc69f41" providerId="LiveId" clId="{8FEBCC51-5234-4F1C-AD5B-8176AC239152}" dt="2024-04-19T08:59:00.697" v="4055" actId="1076"/>
          <ac:spMkLst>
            <pc:docMk/>
            <pc:sldMk cId="3072637534" sldId="273"/>
            <ac:spMk id="7" creationId="{70E7D3E0-5037-A33D-84E8-DD8F2C40934B}"/>
          </ac:spMkLst>
        </pc:spChg>
        <pc:spChg chg="add mod">
          <ac:chgData name="Gordon Dunsire" userId="89320f45fdc69f41" providerId="LiveId" clId="{8FEBCC51-5234-4F1C-AD5B-8176AC239152}" dt="2024-04-19T08:59:07.332" v="4056" actId="1076"/>
          <ac:spMkLst>
            <pc:docMk/>
            <pc:sldMk cId="3072637534" sldId="273"/>
            <ac:spMk id="8" creationId="{07426E39-2DC2-191C-D53D-F0C847853B57}"/>
          </ac:spMkLst>
        </pc:spChg>
        <pc:graphicFrameChg chg="add mod modGraphic">
          <ac:chgData name="Gordon Dunsire" userId="89320f45fdc69f41" providerId="LiveId" clId="{8FEBCC51-5234-4F1C-AD5B-8176AC239152}" dt="2024-04-19T08:57:11.033" v="4043" actId="2165"/>
          <ac:graphicFrameMkLst>
            <pc:docMk/>
            <pc:sldMk cId="3072637534" sldId="273"/>
            <ac:graphicFrameMk id="6" creationId="{10D185F6-0995-E03B-F946-63E80BDF72C5}"/>
          </ac:graphicFrameMkLst>
        </pc:graphicFrameChg>
      </pc:sldChg>
      <pc:sldChg chg="addSp delSp modSp add mod modAnim">
        <pc:chgData name="Gordon Dunsire" userId="89320f45fdc69f41" providerId="LiveId" clId="{8FEBCC51-5234-4F1C-AD5B-8176AC239152}" dt="2024-04-21T13:15:48.683" v="5989"/>
        <pc:sldMkLst>
          <pc:docMk/>
          <pc:sldMk cId="3651056567" sldId="274"/>
        </pc:sldMkLst>
        <pc:spChg chg="mod">
          <ac:chgData name="Gordon Dunsire" userId="89320f45fdc69f41" providerId="LiveId" clId="{8FEBCC51-5234-4F1C-AD5B-8176AC239152}" dt="2024-04-21T10:37:17.733" v="4197" actId="20577"/>
          <ac:spMkLst>
            <pc:docMk/>
            <pc:sldMk cId="3651056567" sldId="274"/>
            <ac:spMk id="2" creationId="{7459805B-CD4C-F3D6-F95D-07F33C19FBE2}"/>
          </ac:spMkLst>
        </pc:spChg>
        <pc:spChg chg="add mod">
          <ac:chgData name="Gordon Dunsire" userId="89320f45fdc69f41" providerId="LiveId" clId="{8FEBCC51-5234-4F1C-AD5B-8176AC239152}" dt="2024-04-21T13:15:14.325" v="5984" actId="552"/>
          <ac:spMkLst>
            <pc:docMk/>
            <pc:sldMk cId="3651056567" sldId="274"/>
            <ac:spMk id="3" creationId="{97AB0E4F-B670-432A-DF49-A054E5805718}"/>
          </ac:spMkLst>
        </pc:spChg>
        <pc:spChg chg="add mod">
          <ac:chgData name="Gordon Dunsire" userId="89320f45fdc69f41" providerId="LiveId" clId="{8FEBCC51-5234-4F1C-AD5B-8176AC239152}" dt="2024-04-21T13:15:17.041" v="5985" actId="465"/>
          <ac:spMkLst>
            <pc:docMk/>
            <pc:sldMk cId="3651056567" sldId="274"/>
            <ac:spMk id="4" creationId="{18B15250-5FDD-D5D7-4E2A-455E0D62ED7C}"/>
          </ac:spMkLst>
        </pc:spChg>
        <pc:spChg chg="add mod">
          <ac:chgData name="Gordon Dunsire" userId="89320f45fdc69f41" providerId="LiveId" clId="{8FEBCC51-5234-4F1C-AD5B-8176AC239152}" dt="2024-04-21T13:15:17.041" v="5985" actId="465"/>
          <ac:spMkLst>
            <pc:docMk/>
            <pc:sldMk cId="3651056567" sldId="274"/>
            <ac:spMk id="5" creationId="{81240FD0-A390-B239-D210-3949B9F06003}"/>
          </ac:spMkLst>
        </pc:spChg>
        <pc:spChg chg="add mod">
          <ac:chgData name="Gordon Dunsire" userId="89320f45fdc69f41" providerId="LiveId" clId="{8FEBCC51-5234-4F1C-AD5B-8176AC239152}" dt="2024-04-21T13:15:17.041" v="5985" actId="465"/>
          <ac:spMkLst>
            <pc:docMk/>
            <pc:sldMk cId="3651056567" sldId="274"/>
            <ac:spMk id="6" creationId="{B2120A8C-DCCE-8F79-93B9-C6329A402B8F}"/>
          </ac:spMkLst>
        </pc:spChg>
        <pc:spChg chg="add mod">
          <ac:chgData name="Gordon Dunsire" userId="89320f45fdc69f41" providerId="LiveId" clId="{8FEBCC51-5234-4F1C-AD5B-8176AC239152}" dt="2024-04-21T13:15:14.325" v="5984" actId="552"/>
          <ac:spMkLst>
            <pc:docMk/>
            <pc:sldMk cId="3651056567" sldId="274"/>
            <ac:spMk id="7" creationId="{87417932-304C-4BFB-FC7C-2541EAC3F11D}"/>
          </ac:spMkLst>
        </pc:spChg>
        <pc:picChg chg="add del mod">
          <ac:chgData name="Gordon Dunsire" userId="89320f45fdc69f41" providerId="LiveId" clId="{8FEBCC51-5234-4F1C-AD5B-8176AC239152}" dt="2024-04-21T11:00:44.809" v="4200" actId="478"/>
          <ac:picMkLst>
            <pc:docMk/>
            <pc:sldMk cId="3651056567" sldId="274"/>
            <ac:picMk id="4" creationId="{FF62582F-7E1B-06F8-C1C8-52C0F48D39C4}"/>
          </ac:picMkLst>
        </pc:picChg>
        <pc:picChg chg="add del mod">
          <ac:chgData name="Gordon Dunsire" userId="89320f45fdc69f41" providerId="LiveId" clId="{8FEBCC51-5234-4F1C-AD5B-8176AC239152}" dt="2024-04-21T11:02:05.675" v="4203" actId="478"/>
          <ac:picMkLst>
            <pc:docMk/>
            <pc:sldMk cId="3651056567" sldId="274"/>
            <ac:picMk id="6" creationId="{27373068-19FA-C0B7-C6DD-6BE6F4496893}"/>
          </ac:picMkLst>
        </pc:picChg>
      </pc:sldChg>
      <pc:sldChg chg="addSp delSp modSp add mod">
        <pc:chgData name="Gordon Dunsire" userId="89320f45fdc69f41" providerId="LiveId" clId="{8FEBCC51-5234-4F1C-AD5B-8176AC239152}" dt="2024-05-03T12:26:47.477" v="11759" actId="6549"/>
        <pc:sldMkLst>
          <pc:docMk/>
          <pc:sldMk cId="1266474565" sldId="275"/>
        </pc:sldMkLst>
        <pc:spChg chg="mod">
          <ac:chgData name="Gordon Dunsire" userId="89320f45fdc69f41" providerId="LiveId" clId="{8FEBCC51-5234-4F1C-AD5B-8176AC239152}" dt="2024-04-21T13:16:19.899" v="6000" actId="20577"/>
          <ac:spMkLst>
            <pc:docMk/>
            <pc:sldMk cId="1266474565" sldId="275"/>
            <ac:spMk id="2" creationId="{7459805B-CD4C-F3D6-F95D-07F33C19FBE2}"/>
          </ac:spMkLst>
        </pc:spChg>
        <pc:spChg chg="add mod">
          <ac:chgData name="Gordon Dunsire" userId="89320f45fdc69f41" providerId="LiveId" clId="{8FEBCC51-5234-4F1C-AD5B-8176AC239152}" dt="2024-05-03T12:26:47.477" v="11759" actId="6549"/>
          <ac:spMkLst>
            <pc:docMk/>
            <pc:sldMk cId="1266474565" sldId="275"/>
            <ac:spMk id="3" creationId="{4B7B0F6D-ECB0-E491-1CD3-7A820FE8C0E7}"/>
          </ac:spMkLst>
        </pc:spChg>
        <pc:spChg chg="del">
          <ac:chgData name="Gordon Dunsire" userId="89320f45fdc69f41" providerId="LiveId" clId="{8FEBCC51-5234-4F1C-AD5B-8176AC239152}" dt="2024-04-21T13:16:24.766" v="6001" actId="478"/>
          <ac:spMkLst>
            <pc:docMk/>
            <pc:sldMk cId="1266474565" sldId="275"/>
            <ac:spMk id="3" creationId="{EB5B8033-B358-F5DC-F3A0-35B879234DD5}"/>
          </ac:spMkLst>
        </pc:spChg>
        <pc:spChg chg="del">
          <ac:chgData name="Gordon Dunsire" userId="89320f45fdc69f41" providerId="LiveId" clId="{8FEBCC51-5234-4F1C-AD5B-8176AC239152}" dt="2024-04-21T13:16:28.934" v="6002" actId="478"/>
          <ac:spMkLst>
            <pc:docMk/>
            <pc:sldMk cId="1266474565" sldId="275"/>
            <ac:spMk id="4" creationId="{3B113A2B-13AE-53D7-926A-8DD54393702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28E058-8098-4CC2-8F9F-73CD0D497EB0}" type="datetimeFigureOut">
              <a:rPr lang="en-GB" smtClean="0"/>
              <a:t>03/05/2024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958-FE10-4A86-8334-E412971B7CE6}" type="slidenum">
              <a:rPr lang="en-GB" smtClean="0"/>
              <a:t>‹#›</a:t>
            </a:fld>
            <a:endParaRPr lang="en-GB"/>
          </a:p>
        </p:txBody>
      </p:sp>
    </p:spTree>
    <p:extLst>
      <p:ext uri="{BB962C8B-B14F-4D97-AF65-F5344CB8AC3E}">
        <p14:creationId xmlns:p14="http://schemas.microsoft.com/office/powerpoint/2010/main" val="43330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a:t>
            </a:fld>
            <a:endParaRPr lang="en-GB"/>
          </a:p>
        </p:txBody>
      </p:sp>
    </p:spTree>
    <p:extLst>
      <p:ext uri="{BB962C8B-B14F-4D97-AF65-F5344CB8AC3E}">
        <p14:creationId xmlns:p14="http://schemas.microsoft.com/office/powerpoint/2010/main" val="117337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fullest manifestation statement indicates the place and date of publication as well as the name of the publisher.</a:t>
            </a:r>
          </a:p>
          <a:p>
            <a:endParaRPr lang="en-US" dirty="0"/>
          </a:p>
          <a:p>
            <a:r>
              <a:rPr lang="en-US" dirty="0"/>
              <a:t>This information may be recorded as shown in the element/value pairs.</a:t>
            </a:r>
          </a:p>
          <a:p>
            <a:endParaRPr lang="en-US" dirty="0"/>
          </a:p>
          <a:p>
            <a:r>
              <a:rPr lang="en-US" dirty="0"/>
              <a:t>The fullest value of the manifestation statement omits the address of the publisher as extraneous information; this requires human intermediation, but is </a:t>
            </a:r>
            <a:r>
              <a:rPr lang="en-US" dirty="0" err="1"/>
              <a:t>is</a:t>
            </a:r>
            <a:r>
              <a:rPr lang="en-US" dirty="0"/>
              <a:t> acceptable if the entire statement is transcribed by machine, for example through optical character recognition.</a:t>
            </a:r>
          </a:p>
          <a:p>
            <a:endParaRPr lang="en-US" dirty="0"/>
          </a:p>
          <a:p>
            <a:r>
              <a:rPr lang="en-US" dirty="0"/>
              <a:t>The values for the related entities timespan, place, and collective agent are controlled to provide high quality access to the description.</a:t>
            </a:r>
          </a:p>
          <a:p>
            <a:endParaRPr lang="en-US" dirty="0"/>
          </a:p>
          <a:p>
            <a:r>
              <a:rPr lang="en-US" dirty="0"/>
              <a:t>The same information is given using the ISBD data model. This is similar to the ISBD for Manifestation version, but this is because the example is simple; there is greater divergence for more complex manifestations.</a:t>
            </a:r>
          </a:p>
          <a:p>
            <a:endParaRPr lang="en-US" dirty="0"/>
          </a:p>
          <a:p>
            <a:r>
              <a:rPr lang="en-US" dirty="0"/>
              <a:t>The value of the name of the publisher is an imprint rather than the legal or “brand” names also presented by the manifestation. The authoritative relationships between imprints and publishing companies requires further development in the bibliographic metadata community as a whole.</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10</a:t>
            </a:fld>
            <a:endParaRPr lang="en-GB"/>
          </a:p>
        </p:txBody>
      </p:sp>
    </p:spTree>
    <p:extLst>
      <p:ext uri="{BB962C8B-B14F-4D97-AF65-F5344CB8AC3E}">
        <p14:creationId xmlns:p14="http://schemas.microsoft.com/office/powerpoint/2010/main" val="389800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controlled values recorded for the example can be replaced by their </a:t>
            </a:r>
            <a:r>
              <a:rPr lang="en-US" dirty="0" err="1"/>
              <a:t>Internatonalized</a:t>
            </a:r>
            <a:r>
              <a:rPr lang="en-US" dirty="0"/>
              <a:t> Resource Identifiers for a linked data application. There are multiple sources of IRIs for the same instance of an entity, as indicated by the range of sources used in the example.</a:t>
            </a:r>
          </a:p>
          <a:p>
            <a:endParaRPr lang="en-US" dirty="0"/>
          </a:p>
          <a:p>
            <a:r>
              <a:rPr lang="en-US" dirty="0"/>
              <a:t>The element values can be replaced by the ISBDM namespace IRIs in due course, when the namespace is established. Following current IFLA practice, the local part of the IRI is an opaque number; the same number is used to differentiate the URLs of the element webpages of ISBD for </a:t>
            </a:r>
            <a:r>
              <a:rPr lang="en-US"/>
              <a:t>Manifestation online.</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11</a:t>
            </a:fld>
            <a:endParaRPr lang="en-GB"/>
          </a:p>
        </p:txBody>
      </p:sp>
    </p:spTree>
    <p:extLst>
      <p:ext uri="{BB962C8B-B14F-4D97-AF65-F5344CB8AC3E}">
        <p14:creationId xmlns:p14="http://schemas.microsoft.com/office/powerpoint/2010/main" val="1946901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12</a:t>
            </a:fld>
            <a:endParaRPr lang="en-GB"/>
          </a:p>
        </p:txBody>
      </p:sp>
    </p:spTree>
    <p:extLst>
      <p:ext uri="{BB962C8B-B14F-4D97-AF65-F5344CB8AC3E}">
        <p14:creationId xmlns:p14="http://schemas.microsoft.com/office/powerpoint/2010/main" val="718728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13</a:t>
            </a:fld>
            <a:endParaRPr lang="en-GB"/>
          </a:p>
        </p:txBody>
      </p:sp>
    </p:spTree>
    <p:extLst>
      <p:ext uri="{BB962C8B-B14F-4D97-AF65-F5344CB8AC3E}">
        <p14:creationId xmlns:p14="http://schemas.microsoft.com/office/powerpoint/2010/main" val="3655712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14</a:t>
            </a:fld>
            <a:endParaRPr lang="en-GB"/>
          </a:p>
        </p:txBody>
      </p:sp>
    </p:spTree>
    <p:extLst>
      <p:ext uri="{BB962C8B-B14F-4D97-AF65-F5344CB8AC3E}">
        <p14:creationId xmlns:p14="http://schemas.microsoft.com/office/powerpoint/2010/main" val="3836149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15</a:t>
            </a:fld>
            <a:endParaRPr lang="en-GB"/>
          </a:p>
        </p:txBody>
      </p:sp>
    </p:spTree>
    <p:extLst>
      <p:ext uri="{BB962C8B-B14F-4D97-AF65-F5344CB8AC3E}">
        <p14:creationId xmlns:p14="http://schemas.microsoft.com/office/powerpoint/2010/main" val="144365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89A9958-FE10-4A86-8334-E412971B7CE6}" type="slidenum">
              <a:rPr lang="en-GB" smtClean="0"/>
              <a:t>16</a:t>
            </a:fld>
            <a:endParaRPr lang="en-GB"/>
          </a:p>
        </p:txBody>
      </p:sp>
    </p:spTree>
    <p:extLst>
      <p:ext uri="{BB962C8B-B14F-4D97-AF65-F5344CB8AC3E}">
        <p14:creationId xmlns:p14="http://schemas.microsoft.com/office/powerpoint/2010/main" val="2343213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discusses the implementation of a strategic goal of the development of ISBD for Manifestation to improve the effectiveness and efficiency of metadata content by taking into account the current theories, standards, and practices promoted by IFLA metadata groups.</a:t>
            </a:r>
          </a:p>
          <a:p>
            <a:endParaRPr lang="en-US" dirty="0"/>
          </a:p>
          <a:p>
            <a:r>
              <a:rPr lang="en-US" dirty="0"/>
              <a:t>At the core of the IFLA metadata ecosystem is the Library Reference Model (LRM), which is optimized for entity-based cataloguing and Semantic Web technologies. The LRM is a conceptual model that is intended as the basis of data models for library and cultural heritage metadata.</a:t>
            </a:r>
          </a:p>
          <a:p>
            <a:endParaRPr lang="en-US" dirty="0"/>
          </a:p>
          <a:p>
            <a:r>
              <a:rPr lang="en-US" dirty="0"/>
              <a:t>The development of the LRM was influenced by previous conceptual models such as FRBR and existing data models and sets of elements, including ISBD. Thus the ghost of ISBD inhabits ISBD for Manifestation and its extension to the other LRM entities.</a:t>
            </a:r>
          </a:p>
          <a:p>
            <a:endParaRPr lang="en-US" dirty="0"/>
          </a:p>
          <a:p>
            <a:r>
              <a:rPr lang="en-US" dirty="0"/>
              <a:t>However, the structure of ISBD cannot be preserved in the transition to ISBD for Manifestation if the strategic goal is to be achieved. Some of the reasons are described in the presentation.</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2</a:t>
            </a:fld>
            <a:endParaRPr lang="en-GB"/>
          </a:p>
        </p:txBody>
      </p:sp>
    </p:spTree>
    <p:extLst>
      <p:ext uri="{BB962C8B-B14F-4D97-AF65-F5344CB8AC3E}">
        <p14:creationId xmlns:p14="http://schemas.microsoft.com/office/powerpoint/2010/main" val="4219914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essential data model of the current ISBD is a single entity, Resource, that is described with a set of “areas” each with its own internal structures for recording the metadata in a consistent way.</a:t>
            </a:r>
          </a:p>
          <a:p>
            <a:endParaRPr lang="en-US" dirty="0"/>
          </a:p>
          <a:p>
            <a:r>
              <a:rPr lang="en-US" dirty="0"/>
              <a:t>The data model is designed for display in a simple block of text. The components of the block are the areas which are concatenated in a specific sequence with simple punctuation. This is effectively a single sentence with subclauses.</a:t>
            </a:r>
          </a:p>
          <a:p>
            <a:endParaRPr lang="en-US" dirty="0"/>
          </a:p>
          <a:p>
            <a:r>
              <a:rPr lang="en-US" dirty="0"/>
              <a:t>The component values of each area, a subclause, are also concatenated in a specific sequence with a set of the most common punctuation marks available on keyboards. The use of punctuation to delimit each component avoids the need to translate labels and supports the utility of the metadata for international use.  This also supports the crude extraction of keywords from the description to provide access. There is no authority control of the referents to entities related to the resource being described.</a:t>
            </a:r>
          </a:p>
          <a:p>
            <a:endParaRPr lang="en-US" dirty="0"/>
          </a:p>
          <a:p>
            <a:r>
              <a:rPr lang="en-US" dirty="0"/>
              <a:t>The data values recorded using this model are a compromise of what is found in sources of information and intermediation by the cataloguer to improve keyword access and display.</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3</a:t>
            </a:fld>
            <a:endParaRPr lang="en-GB"/>
          </a:p>
        </p:txBody>
      </p:sp>
    </p:spTree>
    <p:extLst>
      <p:ext uri="{BB962C8B-B14F-4D97-AF65-F5344CB8AC3E}">
        <p14:creationId xmlns:p14="http://schemas.microsoft.com/office/powerpoint/2010/main" val="85959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cost-benefit factors associated with the management of ISBD metadata are driven by data input and processing processes.</a:t>
            </a:r>
          </a:p>
          <a:p>
            <a:endParaRPr lang="en-US" dirty="0"/>
          </a:p>
          <a:p>
            <a:r>
              <a:rPr lang="en-US" dirty="0"/>
              <a:t>Data input is confined to a keyboard (or manuscript) operated by a human.</a:t>
            </a:r>
          </a:p>
          <a:p>
            <a:endParaRPr lang="en-US" dirty="0"/>
          </a:p>
          <a:p>
            <a:r>
              <a:rPr lang="en-US" dirty="0"/>
              <a:t>The standard punctuation that concatenates data values may be added automatically or manually. Machine-processing is considerably less expensive than human intermediation.</a:t>
            </a:r>
          </a:p>
          <a:p>
            <a:endParaRPr lang="en-US" dirty="0"/>
          </a:p>
          <a:p>
            <a:r>
              <a:rPr lang="en-US" dirty="0"/>
              <a:t>Extraction and indexing of keywords from the description is usually carried out by machine, but the lack of authority control results in lower quality of access. Intermediation by a cataloguer to improve the quality raises the cost.</a:t>
            </a:r>
          </a:p>
          <a:p>
            <a:endParaRPr lang="en-US" dirty="0"/>
          </a:p>
          <a:p>
            <a:r>
              <a:rPr lang="en-US" dirty="0"/>
              <a:t>The effectiveness and efficiency of data management can be improved by focusing human intermediation on authority control and machine intermediation on data entry and extraction processes.</a:t>
            </a:r>
          </a:p>
          <a:p>
            <a:endParaRPr lang="en-US" dirty="0"/>
          </a:p>
          <a:p>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4</a:t>
            </a:fld>
            <a:endParaRPr lang="en-GB"/>
          </a:p>
        </p:txBody>
      </p:sp>
    </p:spTree>
    <p:extLst>
      <p:ext uri="{BB962C8B-B14F-4D97-AF65-F5344CB8AC3E}">
        <p14:creationId xmlns:p14="http://schemas.microsoft.com/office/powerpoint/2010/main" val="485912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these issues in mind, the development of ISBD for Manifestation from ISBD is illustrated by the treatment of ISBD Area 4.</a:t>
            </a:r>
          </a:p>
          <a:p>
            <a:endParaRPr lang="en-US" dirty="0"/>
          </a:p>
          <a:p>
            <a:r>
              <a:rPr lang="en-US" dirty="0"/>
              <a:t>This is the relevant ISBD table of contents, giving the area’s component data elements.</a:t>
            </a:r>
          </a:p>
          <a:p>
            <a:endParaRPr lang="en-US" dirty="0"/>
          </a:p>
          <a:p>
            <a:r>
              <a:rPr lang="en-US" dirty="0"/>
              <a:t>In general, the area records details of the creation of the resource carrier. In the context of the LRM, the carrier is equivalent to a manifestation and the area describes its place, name, and date of publication, production, and manufacture, as appropriate.</a:t>
            </a:r>
          </a:p>
          <a:p>
            <a:endParaRPr lang="en-US" dirty="0"/>
          </a:p>
          <a:p>
            <a:r>
              <a:rPr lang="en-US" dirty="0"/>
              <a:t>The ISBD components can be deconstructed to match the relevant LRM entities.</a:t>
            </a:r>
          </a:p>
          <a:p>
            <a:endParaRPr lang="en-US" dirty="0"/>
          </a:p>
          <a:p>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5</a:t>
            </a:fld>
            <a:endParaRPr lang="en-GB"/>
          </a:p>
        </p:txBody>
      </p:sp>
    </p:spTree>
    <p:extLst>
      <p:ext uri="{BB962C8B-B14F-4D97-AF65-F5344CB8AC3E}">
        <p14:creationId xmlns:p14="http://schemas.microsoft.com/office/powerpoint/2010/main" val="1800219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relevant LRM entities are Place, Agent or </a:t>
            </a:r>
            <a:r>
              <a:rPr lang="en-US" dirty="0" err="1"/>
              <a:t>Nomen</a:t>
            </a:r>
            <a:r>
              <a:rPr lang="en-US" dirty="0"/>
              <a:t> of Agent, and Time-span.</a:t>
            </a:r>
          </a:p>
          <a:p>
            <a:endParaRPr lang="en-US" dirty="0"/>
          </a:p>
          <a:p>
            <a:r>
              <a:rPr lang="en-US" dirty="0"/>
              <a:t>The ISBD table of contents indicates the distinct relationships between Manifestation and entities related to is creation: publication, production, distribution, and manufacture (including printing).</a:t>
            </a:r>
          </a:p>
          <a:p>
            <a:endParaRPr lang="en-US" dirty="0"/>
          </a:p>
          <a:p>
            <a:r>
              <a:rPr lang="en-US" dirty="0"/>
              <a:t>In ISBD for Manifestation these relationships and related entities are accommodated using an entity-relationship structure of entity-relationship-entity with Manifestation as the first or “subject” entity. This follows the structure of the LRM conceptual model.</a:t>
            </a:r>
          </a:p>
          <a:p>
            <a:endParaRPr lang="en-US" dirty="0"/>
          </a:p>
          <a:p>
            <a:r>
              <a:rPr lang="en-US" dirty="0"/>
              <a:t>The ISBD for Manifestation data model is compatible with the linked open data triple used in Semantic Web technologies, and standard relational databases in normalized form.</a:t>
            </a:r>
          </a:p>
          <a:p>
            <a:endParaRPr lang="en-US" dirty="0"/>
          </a:p>
          <a:p>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6</a:t>
            </a:fld>
            <a:endParaRPr lang="en-GB"/>
          </a:p>
        </p:txBody>
      </p:sp>
    </p:spTree>
    <p:extLst>
      <p:ext uri="{BB962C8B-B14F-4D97-AF65-F5344CB8AC3E}">
        <p14:creationId xmlns:p14="http://schemas.microsoft.com/office/powerpoint/2010/main" val="331808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LRM introduces an element for recording the statements that a manifestation carries about itself.</a:t>
            </a:r>
          </a:p>
          <a:p>
            <a:endParaRPr lang="en-US" dirty="0"/>
          </a:p>
          <a:p>
            <a:r>
              <a:rPr lang="en-US" dirty="0"/>
              <a:t>This allows the ICP principle of representation to be accommodated separately from data values that are intermediated by the cataloguer or are taken from a source other than the manifestation itself.</a:t>
            </a:r>
          </a:p>
          <a:p>
            <a:endParaRPr lang="en-US" dirty="0"/>
          </a:p>
          <a:p>
            <a:r>
              <a:rPr lang="en-US" dirty="0"/>
              <a:t>ISBD for Manifestation subtypes the generic LRM element to align with most of the description areas of ISBD. This allows a clear separation of unmediated and mediated values, and allows the possibility of machine transcription or copying to obtain manifestation statement data.</a:t>
            </a:r>
          </a:p>
          <a:p>
            <a:endParaRPr lang="en-US" dirty="0"/>
          </a:p>
          <a:p>
            <a:r>
              <a:rPr lang="en-US" dirty="0"/>
              <a:t>It is worth noting that this kind of element can only apply to the Manifestation entity; the principle of representation only applies to manifestations. This does not imply that information about other entities is not included in a manifestation statement; an ISBDM has manifestation statement of publication, production, manufacture, or distribution may contain information about related agents, places, and time-spans.</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7</a:t>
            </a:fld>
            <a:endParaRPr lang="en-GB"/>
          </a:p>
        </p:txBody>
      </p:sp>
    </p:spTree>
    <p:extLst>
      <p:ext uri="{BB962C8B-B14F-4D97-AF65-F5344CB8AC3E}">
        <p14:creationId xmlns:p14="http://schemas.microsoft.com/office/powerpoint/2010/main" val="18913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example shows how this analysis translates into practice. This is a fresh example; ISBD for Manifestation contains full worked examples in multiple languages and scripts.</a:t>
            </a:r>
          </a:p>
          <a:p>
            <a:endParaRPr lang="en-US" dirty="0"/>
          </a:p>
          <a:p>
            <a:r>
              <a:rPr lang="en-US" dirty="0"/>
              <a:t>These are the front cover, title page front, title page verso, and back cover of a printed volume. The title page and back cover carry the same statement about the name of the publisher or imprint; the title page version carries two different statements the carry variant names of the publisher and information about the place and date of publication. There is also a statement giving information about the manufacture of the manifestation.</a:t>
            </a:r>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8</a:t>
            </a:fld>
            <a:endParaRPr lang="en-GB"/>
          </a:p>
        </p:txBody>
      </p:sp>
    </p:spTree>
    <p:extLst>
      <p:ext uri="{BB962C8B-B14F-4D97-AF65-F5344CB8AC3E}">
        <p14:creationId xmlns:p14="http://schemas.microsoft.com/office/powerpoint/2010/main" val="3370380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four statements in total, with three different versions, for the name of the publisher or imprint.</a:t>
            </a:r>
          </a:p>
          <a:p>
            <a:endParaRPr lang="en-US" dirty="0"/>
          </a:p>
          <a:p>
            <a:r>
              <a:rPr lang="en-US" dirty="0"/>
              <a:t>There is also a statement giving the name of the manufacturer (as printer) and the place of manufacture.</a:t>
            </a:r>
          </a:p>
          <a:p>
            <a:endParaRPr lang="en-US" dirty="0"/>
          </a:p>
          <a:p>
            <a:r>
              <a:rPr lang="en-US" dirty="0"/>
              <a:t>ISBD for Manifestation stipulates a preference for the fullest statement that contains the information that is considered useful for users of the metadata. The stipulations do not prevent the recording of any or all of the other statements, but there is clearly no need to record or display duplicate information except for specific kinds of manifestation such as an older printed sheet or volume.</a:t>
            </a:r>
          </a:p>
          <a:p>
            <a:endParaRPr lang="en-US" dirty="0"/>
          </a:p>
          <a:p>
            <a:endParaRPr lang="en-GB" dirty="0"/>
          </a:p>
        </p:txBody>
      </p:sp>
      <p:sp>
        <p:nvSpPr>
          <p:cNvPr id="4" name="Slide Number Placeholder 3"/>
          <p:cNvSpPr>
            <a:spLocks noGrp="1"/>
          </p:cNvSpPr>
          <p:nvPr>
            <p:ph type="sldNum" sz="quarter" idx="5"/>
          </p:nvPr>
        </p:nvSpPr>
        <p:spPr/>
        <p:txBody>
          <a:bodyPr/>
          <a:lstStyle/>
          <a:p>
            <a:fld id="{189A9958-FE10-4A86-8334-E412971B7CE6}" type="slidenum">
              <a:rPr lang="en-GB" smtClean="0"/>
              <a:t>9</a:t>
            </a:fld>
            <a:endParaRPr lang="en-GB"/>
          </a:p>
        </p:txBody>
      </p:sp>
    </p:spTree>
    <p:extLst>
      <p:ext uri="{BB962C8B-B14F-4D97-AF65-F5344CB8AC3E}">
        <p14:creationId xmlns:p14="http://schemas.microsoft.com/office/powerpoint/2010/main" val="212594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F72F86-3C8F-44C4-B72A-F25B689F9F5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420341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72F86-3C8F-44C4-B72A-F25B689F9F5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4100871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72F86-3C8F-44C4-B72A-F25B689F9F5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251323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F72F86-3C8F-44C4-B72A-F25B689F9F5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144509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F72F86-3C8F-44C4-B72A-F25B689F9F5D}" type="datetimeFigureOut">
              <a:rPr lang="en-GB" smtClean="0"/>
              <a:t>03/05/2024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3768475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F72F86-3C8F-44C4-B72A-F25B689F9F5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3995822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F72F86-3C8F-44C4-B72A-F25B689F9F5D}" type="datetimeFigureOut">
              <a:rPr lang="en-GB" smtClean="0"/>
              <a:t>03/05/2024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193478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F72F86-3C8F-44C4-B72A-F25B689F9F5D}" type="datetimeFigureOut">
              <a:rPr lang="en-GB" smtClean="0"/>
              <a:t>03/05/2024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2155519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F72F86-3C8F-44C4-B72A-F25B689F9F5D}" type="datetimeFigureOut">
              <a:rPr lang="en-GB" smtClean="0"/>
              <a:t>03/05/2024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188727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F72F86-3C8F-44C4-B72A-F25B689F9F5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1459240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F72F86-3C8F-44C4-B72A-F25B689F9F5D}" type="datetimeFigureOut">
              <a:rPr lang="en-GB" smtClean="0"/>
              <a:t>03/05/2024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5DDB88-2C1D-4A45-A2EB-3AE55F95BF65}" type="slidenum">
              <a:rPr lang="en-GB" smtClean="0"/>
              <a:t>‹#›</a:t>
            </a:fld>
            <a:endParaRPr lang="en-GB"/>
          </a:p>
        </p:txBody>
      </p:sp>
    </p:spTree>
    <p:extLst>
      <p:ext uri="{BB962C8B-B14F-4D97-AF65-F5344CB8AC3E}">
        <p14:creationId xmlns:p14="http://schemas.microsoft.com/office/powerpoint/2010/main" val="1800606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F72F86-3C8F-44C4-B72A-F25B689F9F5D}" type="datetimeFigureOut">
              <a:rPr lang="en-GB" smtClean="0"/>
              <a:t>03/05/2024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5DDB88-2C1D-4A45-A2EB-3AE55F95BF65}" type="slidenum">
              <a:rPr lang="en-GB" smtClean="0"/>
              <a:t>‹#›</a:t>
            </a:fld>
            <a:endParaRPr lang="en-GB"/>
          </a:p>
        </p:txBody>
      </p:sp>
    </p:spTree>
    <p:extLst>
      <p:ext uri="{BB962C8B-B14F-4D97-AF65-F5344CB8AC3E}">
        <p14:creationId xmlns:p14="http://schemas.microsoft.com/office/powerpoint/2010/main" val="1022038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gordondunsire.com/pubs/pres/ISBDBeyond.pptx" TargetMode="External"/><Relationship Id="rId7" Type="http://schemas.openxmlformats.org/officeDocument/2006/relationships/hyperlink" Target="http://www.gordondunsire.com/pubs/pres/ISBDMTheory.pptx"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www.gordondunsire.com/pubs/pres/ExtentISBDM.pptx" TargetMode="External"/><Relationship Id="rId5" Type="http://schemas.openxmlformats.org/officeDocument/2006/relationships/hyperlink" Target="http://www.gordondunsire.com/pubs/pres/EntityBasedCataloguing.pptx" TargetMode="External"/><Relationship Id="rId4" Type="http://schemas.openxmlformats.org/officeDocument/2006/relationships/hyperlink" Target="http://www.gordondunsire.com/pubs/pres/PrescriptionGranularityTF.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8B9EB-6B0F-2AEC-D191-1350EBCC37FD}"/>
              </a:ext>
            </a:extLst>
          </p:cNvPr>
          <p:cNvSpPr>
            <a:spLocks noGrp="1"/>
          </p:cNvSpPr>
          <p:nvPr>
            <p:ph type="ctrTitle"/>
          </p:nvPr>
        </p:nvSpPr>
        <p:spPr>
          <a:xfrm>
            <a:off x="685800" y="1122363"/>
            <a:ext cx="7772400" cy="2387600"/>
          </a:xfrm>
        </p:spPr>
        <p:txBody>
          <a:bodyPr/>
          <a:lstStyle/>
          <a:p>
            <a:r>
              <a:rPr lang="en-US" dirty="0"/>
              <a:t>ISBDM in theory and practice</a:t>
            </a:r>
            <a:endParaRPr lang="en-GB" dirty="0"/>
          </a:p>
        </p:txBody>
      </p:sp>
      <p:sp>
        <p:nvSpPr>
          <p:cNvPr id="3" name="Subtitle 2">
            <a:extLst>
              <a:ext uri="{FF2B5EF4-FFF2-40B4-BE49-F238E27FC236}">
                <a16:creationId xmlns:a16="http://schemas.microsoft.com/office/drawing/2014/main" id="{11FE5D21-F7E2-C0C8-B693-1E7E34B1D380}"/>
              </a:ext>
            </a:extLst>
          </p:cNvPr>
          <p:cNvSpPr>
            <a:spLocks noGrp="1"/>
          </p:cNvSpPr>
          <p:nvPr>
            <p:ph type="subTitle" idx="1"/>
          </p:nvPr>
        </p:nvSpPr>
        <p:spPr>
          <a:xfrm>
            <a:off x="2003444" y="3602038"/>
            <a:ext cx="5137112" cy="538417"/>
          </a:xfrm>
        </p:spPr>
        <p:txBody>
          <a:bodyPr wrap="none">
            <a:spAutoFit/>
          </a:bodyPr>
          <a:lstStyle/>
          <a:p>
            <a:r>
              <a:rPr lang="en-US" sz="3200" dirty="0"/>
              <a:t>From area to description set</a:t>
            </a:r>
            <a:endParaRPr lang="en-GB" sz="3200" dirty="0"/>
          </a:p>
        </p:txBody>
      </p:sp>
      <p:sp>
        <p:nvSpPr>
          <p:cNvPr id="4" name="TextBox 3">
            <a:extLst>
              <a:ext uri="{FF2B5EF4-FFF2-40B4-BE49-F238E27FC236}">
                <a16:creationId xmlns:a16="http://schemas.microsoft.com/office/drawing/2014/main" id="{9A1F1EF3-D4AC-1965-BC1B-31504ACF3BEF}"/>
              </a:ext>
            </a:extLst>
          </p:cNvPr>
          <p:cNvSpPr txBox="1"/>
          <p:nvPr/>
        </p:nvSpPr>
        <p:spPr>
          <a:xfrm>
            <a:off x="1002016" y="4703544"/>
            <a:ext cx="7139968" cy="707886"/>
          </a:xfrm>
          <a:prstGeom prst="rect">
            <a:avLst/>
          </a:prstGeom>
          <a:noFill/>
        </p:spPr>
        <p:txBody>
          <a:bodyPr wrap="none" rtlCol="0">
            <a:spAutoFit/>
          </a:bodyPr>
          <a:lstStyle/>
          <a:p>
            <a:pPr algn="ctr"/>
            <a:r>
              <a:rPr lang="en-US" sz="2000" dirty="0"/>
              <a:t>Gordon Dunsire</a:t>
            </a:r>
          </a:p>
          <a:p>
            <a:pPr algn="ctr"/>
            <a:r>
              <a:rPr lang="en-US" sz="2000" dirty="0"/>
              <a:t>Presented to ISBDM Webinar - World-wide review, 25 April 2024</a:t>
            </a:r>
            <a:endParaRPr lang="en-GB" sz="2000" dirty="0"/>
          </a:p>
        </p:txBody>
      </p:sp>
    </p:spTree>
    <p:extLst>
      <p:ext uri="{BB962C8B-B14F-4D97-AF65-F5344CB8AC3E}">
        <p14:creationId xmlns:p14="http://schemas.microsoft.com/office/powerpoint/2010/main" val="232386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5889626" cy="646331"/>
          </a:xfrm>
          <a:prstGeom prst="rect">
            <a:avLst/>
          </a:prstGeom>
          <a:noFill/>
        </p:spPr>
        <p:txBody>
          <a:bodyPr wrap="none" rtlCol="0">
            <a:spAutoFit/>
          </a:bodyPr>
          <a:lstStyle/>
          <a:p>
            <a:r>
              <a:rPr lang="en-US" sz="3600" dirty="0"/>
              <a:t>ISBDM relational data values</a:t>
            </a:r>
            <a:endParaRPr lang="en-GB" sz="3600" dirty="0"/>
          </a:p>
        </p:txBody>
      </p:sp>
      <p:sp>
        <p:nvSpPr>
          <p:cNvPr id="11" name="TextBox 10">
            <a:extLst>
              <a:ext uri="{FF2B5EF4-FFF2-40B4-BE49-F238E27FC236}">
                <a16:creationId xmlns:a16="http://schemas.microsoft.com/office/drawing/2014/main" id="{C1B0CA58-86D1-41E9-0FAD-5609BA50EB5D}"/>
              </a:ext>
            </a:extLst>
          </p:cNvPr>
          <p:cNvSpPr txBox="1"/>
          <p:nvPr/>
        </p:nvSpPr>
        <p:spPr>
          <a:xfrm>
            <a:off x="756059" y="5662909"/>
            <a:ext cx="7768730" cy="400110"/>
          </a:xfrm>
          <a:prstGeom prst="rect">
            <a:avLst/>
          </a:prstGeom>
          <a:noFill/>
        </p:spPr>
        <p:txBody>
          <a:bodyPr wrap="none" rtlCol="0">
            <a:spAutoFit/>
          </a:bodyPr>
          <a:lstStyle/>
          <a:p>
            <a:r>
              <a:rPr lang="en-US" sz="2000" dirty="0"/>
              <a:t>[ISBD Area 4: “Edinburgh (Scotland) : Black &amp; White Publishing, 2020]</a:t>
            </a:r>
          </a:p>
        </p:txBody>
      </p:sp>
      <p:graphicFrame>
        <p:nvGraphicFramePr>
          <p:cNvPr id="12" name="Table 11">
            <a:extLst>
              <a:ext uri="{FF2B5EF4-FFF2-40B4-BE49-F238E27FC236}">
                <a16:creationId xmlns:a16="http://schemas.microsoft.com/office/drawing/2014/main" id="{65AB1CB3-4F3B-E4C2-5AB1-D4599C3BB2F7}"/>
              </a:ext>
            </a:extLst>
          </p:cNvPr>
          <p:cNvGraphicFramePr>
            <a:graphicFrameLocks noGrp="1"/>
          </p:cNvGraphicFramePr>
          <p:nvPr>
            <p:extLst>
              <p:ext uri="{D42A27DB-BD31-4B8C-83A1-F6EECF244321}">
                <p14:modId xmlns:p14="http://schemas.microsoft.com/office/powerpoint/2010/main" val="1210125681"/>
              </p:ext>
            </p:extLst>
          </p:nvPr>
        </p:nvGraphicFramePr>
        <p:xfrm>
          <a:off x="630934" y="1397000"/>
          <a:ext cx="8018981" cy="2397760"/>
        </p:xfrm>
        <a:graphic>
          <a:graphicData uri="http://schemas.openxmlformats.org/drawingml/2006/table">
            <a:tbl>
              <a:tblPr firstRow="1" bandRow="1">
                <a:tableStyleId>{5940675A-B579-460E-94D1-54222C63F5DA}</a:tableStyleId>
              </a:tblPr>
              <a:tblGrid>
                <a:gridCol w="3663985">
                  <a:extLst>
                    <a:ext uri="{9D8B030D-6E8A-4147-A177-3AD203B41FA5}">
                      <a16:colId xmlns:a16="http://schemas.microsoft.com/office/drawing/2014/main" val="4190046905"/>
                    </a:ext>
                  </a:extLst>
                </a:gridCol>
                <a:gridCol w="4354996">
                  <a:extLst>
                    <a:ext uri="{9D8B030D-6E8A-4147-A177-3AD203B41FA5}">
                      <a16:colId xmlns:a16="http://schemas.microsoft.com/office/drawing/2014/main" val="4193687358"/>
                    </a:ext>
                  </a:extLst>
                </a:gridCol>
              </a:tblGrid>
              <a:tr h="370840">
                <a:tc>
                  <a:txBody>
                    <a:bodyPr/>
                    <a:lstStyle/>
                    <a:p>
                      <a:pPr algn="ctr"/>
                      <a:r>
                        <a:rPr lang="en-US" dirty="0"/>
                        <a:t>ISBDM element</a:t>
                      </a:r>
                      <a:endParaRPr lang="en-GB" dirty="0"/>
                    </a:p>
                  </a:txBody>
                  <a:tcPr/>
                </a:tc>
                <a:tc>
                  <a:txBody>
                    <a:bodyPr/>
                    <a:lstStyle/>
                    <a:p>
                      <a:pPr algn="ctr"/>
                      <a:r>
                        <a:rPr lang="en-US" dirty="0"/>
                        <a:t>Value</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manifestation statement of publication, production, manufacture, or distribution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published 2020 by Black &amp; White Publishing Ltd … Edinburgh, EH6 6NF”</a:t>
                      </a:r>
                    </a:p>
                  </a:txBody>
                  <a:tcPr/>
                </a:tc>
                <a:extLst>
                  <a:ext uri="{0D108BD9-81ED-4DB2-BD59-A6C34878D82A}">
                    <a16:rowId xmlns:a16="http://schemas.microsoft.com/office/drawing/2014/main" val="3017416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date of publication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“2020”</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place of publication</a:t>
                      </a:r>
                    </a:p>
                  </a:txBody>
                  <a:tcPr/>
                </a:tc>
                <a:tc>
                  <a:txBody>
                    <a:bodyPr/>
                    <a:lstStyle/>
                    <a:p>
                      <a:r>
                        <a:rPr lang="en-US" sz="1800" dirty="0"/>
                        <a:t>“Edinburgh (Scotland)”</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publisher collective agent</a:t>
                      </a:r>
                    </a:p>
                  </a:txBody>
                  <a:tcPr/>
                </a:tc>
                <a:tc>
                  <a:txBody>
                    <a:bodyPr/>
                    <a:lstStyle/>
                    <a:p>
                      <a:r>
                        <a:rPr lang="en-US" sz="1800" dirty="0"/>
                        <a:t>“Black &amp; White Publishing”</a:t>
                      </a:r>
                    </a:p>
                  </a:txBody>
                  <a:tcPr/>
                </a:tc>
                <a:extLst>
                  <a:ext uri="{0D108BD9-81ED-4DB2-BD59-A6C34878D82A}">
                    <a16:rowId xmlns:a16="http://schemas.microsoft.com/office/drawing/2014/main" val="2278615099"/>
                  </a:ext>
                </a:extLst>
              </a:tr>
            </a:tbl>
          </a:graphicData>
        </a:graphic>
      </p:graphicFrame>
      <p:sp>
        <p:nvSpPr>
          <p:cNvPr id="4" name="TextBox 3">
            <a:extLst>
              <a:ext uri="{FF2B5EF4-FFF2-40B4-BE49-F238E27FC236}">
                <a16:creationId xmlns:a16="http://schemas.microsoft.com/office/drawing/2014/main" id="{367D1140-77B6-C983-BDAC-1809DA48421B}"/>
              </a:ext>
            </a:extLst>
          </p:cNvPr>
          <p:cNvSpPr txBox="1"/>
          <p:nvPr/>
        </p:nvSpPr>
        <p:spPr>
          <a:xfrm>
            <a:off x="2383433" y="4200589"/>
            <a:ext cx="6277681" cy="923330"/>
          </a:xfrm>
          <a:prstGeom prst="rect">
            <a:avLst/>
          </a:prstGeom>
          <a:noFill/>
          <a:ln>
            <a:solidFill>
              <a:schemeClr val="tx1"/>
            </a:solidFill>
          </a:ln>
        </p:spPr>
        <p:txBody>
          <a:bodyPr wrap="none" rtlCol="0">
            <a:spAutoFit/>
          </a:bodyPr>
          <a:lstStyle/>
          <a:p>
            <a:r>
              <a:rPr lang="en-US" dirty="0"/>
              <a:t>“Black &amp; White Publishing Ltd”</a:t>
            </a:r>
          </a:p>
          <a:p>
            <a:r>
              <a:rPr lang="en-US" dirty="0"/>
              <a:t>“Black &amp; White Publishing” (treated as </a:t>
            </a:r>
            <a:r>
              <a:rPr lang="en-US" b="1" dirty="0"/>
              <a:t>imprint</a:t>
            </a:r>
            <a:r>
              <a:rPr lang="en-US" dirty="0"/>
              <a:t>)</a:t>
            </a:r>
          </a:p>
          <a:p>
            <a:r>
              <a:rPr lang="en-US" dirty="0"/>
              <a:t>“Black &amp; White” (from statement of responsibility for “layout”)</a:t>
            </a:r>
          </a:p>
        </p:txBody>
      </p:sp>
      <p:cxnSp>
        <p:nvCxnSpPr>
          <p:cNvPr id="7" name="Straight Arrow Connector 6">
            <a:extLst>
              <a:ext uri="{FF2B5EF4-FFF2-40B4-BE49-F238E27FC236}">
                <a16:creationId xmlns:a16="http://schemas.microsoft.com/office/drawing/2014/main" id="{BDBCDA26-3E08-0802-C182-FD1CF24BCD5B}"/>
              </a:ext>
            </a:extLst>
          </p:cNvPr>
          <p:cNvCxnSpPr>
            <a:stCxn id="4" idx="0"/>
          </p:cNvCxnSpPr>
          <p:nvPr/>
        </p:nvCxnSpPr>
        <p:spPr>
          <a:xfrm flipV="1">
            <a:off x="5522274" y="3719245"/>
            <a:ext cx="107964" cy="481344"/>
          </a:xfrm>
          <a:prstGeom prst="straightConnector1">
            <a:avLst/>
          </a:prstGeom>
          <a:ln w="28575">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953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310510" cy="646331"/>
          </a:xfrm>
          <a:prstGeom prst="rect">
            <a:avLst/>
          </a:prstGeom>
          <a:noFill/>
        </p:spPr>
        <p:txBody>
          <a:bodyPr wrap="none" rtlCol="0">
            <a:spAutoFit/>
          </a:bodyPr>
          <a:lstStyle/>
          <a:p>
            <a:r>
              <a:rPr lang="en-US" sz="3600" dirty="0"/>
              <a:t>ISBDM linked open data values</a:t>
            </a:r>
            <a:endParaRPr lang="en-GB" sz="3600" dirty="0"/>
          </a:p>
        </p:txBody>
      </p:sp>
      <p:graphicFrame>
        <p:nvGraphicFramePr>
          <p:cNvPr id="11" name="Table 10">
            <a:extLst>
              <a:ext uri="{FF2B5EF4-FFF2-40B4-BE49-F238E27FC236}">
                <a16:creationId xmlns:a16="http://schemas.microsoft.com/office/drawing/2014/main" id="{002C20C0-5D2E-5BCB-CD4B-9EA07EA1F2AE}"/>
              </a:ext>
            </a:extLst>
          </p:cNvPr>
          <p:cNvGraphicFramePr>
            <a:graphicFrameLocks noGrp="1"/>
          </p:cNvGraphicFramePr>
          <p:nvPr>
            <p:extLst>
              <p:ext uri="{D42A27DB-BD31-4B8C-83A1-F6EECF244321}">
                <p14:modId xmlns:p14="http://schemas.microsoft.com/office/powerpoint/2010/main" val="3747428253"/>
              </p:ext>
            </p:extLst>
          </p:nvPr>
        </p:nvGraphicFramePr>
        <p:xfrm>
          <a:off x="642133" y="1397000"/>
          <a:ext cx="8018981" cy="2397760"/>
        </p:xfrm>
        <a:graphic>
          <a:graphicData uri="http://schemas.openxmlformats.org/drawingml/2006/table">
            <a:tbl>
              <a:tblPr firstRow="1" bandRow="1">
                <a:tableStyleId>{5940675A-B579-460E-94D1-54222C63F5DA}</a:tableStyleId>
              </a:tblPr>
              <a:tblGrid>
                <a:gridCol w="3663985">
                  <a:extLst>
                    <a:ext uri="{9D8B030D-6E8A-4147-A177-3AD203B41FA5}">
                      <a16:colId xmlns:a16="http://schemas.microsoft.com/office/drawing/2014/main" val="4190046905"/>
                    </a:ext>
                  </a:extLst>
                </a:gridCol>
                <a:gridCol w="4354996">
                  <a:extLst>
                    <a:ext uri="{9D8B030D-6E8A-4147-A177-3AD203B41FA5}">
                      <a16:colId xmlns:a16="http://schemas.microsoft.com/office/drawing/2014/main" val="4193687358"/>
                    </a:ext>
                  </a:extLst>
                </a:gridCol>
              </a:tblGrid>
              <a:tr h="370840">
                <a:tc>
                  <a:txBody>
                    <a:bodyPr/>
                    <a:lstStyle/>
                    <a:p>
                      <a:pPr algn="ctr"/>
                      <a:r>
                        <a:rPr lang="en-US" dirty="0"/>
                        <a:t>ISBDM element</a:t>
                      </a:r>
                      <a:endParaRPr lang="en-GB" dirty="0"/>
                    </a:p>
                  </a:txBody>
                  <a:tcPr/>
                </a:tc>
                <a:tc>
                  <a:txBody>
                    <a:bodyPr/>
                    <a:lstStyle/>
                    <a:p>
                      <a:pPr algn="ctr"/>
                      <a:r>
                        <a:rPr lang="en-US" dirty="0"/>
                        <a:t>Value</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manifestation statement of publication, production, manufacture, or distribution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published 2020 by Black &amp; White Publishing … Edinburgh, EH6 6NF”</a:t>
                      </a:r>
                    </a:p>
                  </a:txBody>
                  <a:tcPr/>
                </a:tc>
                <a:extLst>
                  <a:ext uri="{0D108BD9-81ED-4DB2-BD59-A6C34878D82A}">
                    <a16:rowId xmlns:a16="http://schemas.microsoft.com/office/drawing/2014/main" val="3017416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date of publication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https://www.wikidata.org/wiki/Q49625</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place of publication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https://www.geonames.org/2650225/</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publisher collective agent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http://viaf.org/viaf/1145602298701360563</a:t>
                      </a:r>
                    </a:p>
                  </a:txBody>
                  <a:tcPr/>
                </a:tc>
                <a:extLst>
                  <a:ext uri="{0D108BD9-81ED-4DB2-BD59-A6C34878D82A}">
                    <a16:rowId xmlns:a16="http://schemas.microsoft.com/office/drawing/2014/main" val="2278615099"/>
                  </a:ext>
                </a:extLst>
              </a:tr>
            </a:tbl>
          </a:graphicData>
        </a:graphic>
      </p:graphicFrame>
      <p:graphicFrame>
        <p:nvGraphicFramePr>
          <p:cNvPr id="12" name="Table 11">
            <a:extLst>
              <a:ext uri="{FF2B5EF4-FFF2-40B4-BE49-F238E27FC236}">
                <a16:creationId xmlns:a16="http://schemas.microsoft.com/office/drawing/2014/main" id="{803F5D87-5F8B-653E-4864-E7E7EC398084}"/>
              </a:ext>
            </a:extLst>
          </p:cNvPr>
          <p:cNvGraphicFramePr>
            <a:graphicFrameLocks noGrp="1"/>
          </p:cNvGraphicFramePr>
          <p:nvPr>
            <p:extLst>
              <p:ext uri="{D42A27DB-BD31-4B8C-83A1-F6EECF244321}">
                <p14:modId xmlns:p14="http://schemas.microsoft.com/office/powerpoint/2010/main" val="4221104772"/>
              </p:ext>
            </p:extLst>
          </p:nvPr>
        </p:nvGraphicFramePr>
        <p:xfrm>
          <a:off x="914396" y="4046020"/>
          <a:ext cx="7746718" cy="2123440"/>
        </p:xfrm>
        <a:graphic>
          <a:graphicData uri="http://schemas.openxmlformats.org/drawingml/2006/table">
            <a:tbl>
              <a:tblPr firstRow="1" bandRow="1">
                <a:tableStyleId>{5940675A-B579-460E-94D1-54222C63F5DA}</a:tableStyleId>
              </a:tblPr>
              <a:tblGrid>
                <a:gridCol w="3403318">
                  <a:extLst>
                    <a:ext uri="{9D8B030D-6E8A-4147-A177-3AD203B41FA5}">
                      <a16:colId xmlns:a16="http://schemas.microsoft.com/office/drawing/2014/main" val="4190046905"/>
                    </a:ext>
                  </a:extLst>
                </a:gridCol>
                <a:gridCol w="4343400">
                  <a:extLst>
                    <a:ext uri="{9D8B030D-6E8A-4147-A177-3AD203B41FA5}">
                      <a16:colId xmlns:a16="http://schemas.microsoft.com/office/drawing/2014/main" val="4193687358"/>
                    </a:ext>
                  </a:extLst>
                </a:gridCol>
              </a:tblGrid>
              <a:tr h="370840">
                <a:tc>
                  <a:txBody>
                    <a:bodyPr/>
                    <a:lstStyle/>
                    <a:p>
                      <a:pPr algn="ctr"/>
                      <a:r>
                        <a:rPr lang="en-US" dirty="0"/>
                        <a:t>predicate</a:t>
                      </a:r>
                      <a:endParaRPr lang="en-GB" dirty="0"/>
                    </a:p>
                  </a:txBody>
                  <a:tcPr/>
                </a:tc>
                <a:tc>
                  <a:txBody>
                    <a:bodyPr/>
                    <a:lstStyle/>
                    <a:p>
                      <a:pPr algn="ctr"/>
                      <a:r>
                        <a:rPr lang="en-US" dirty="0"/>
                        <a:t>object</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http://iflastandards.info/...1030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published 2020 by Black &amp; White Publishing … Edinburgh, EH6 6NF”</a:t>
                      </a:r>
                    </a:p>
                  </a:txBody>
                  <a:tcPr/>
                </a:tc>
                <a:extLst>
                  <a:ext uri="{0D108BD9-81ED-4DB2-BD59-A6C34878D82A}">
                    <a16:rowId xmlns:a16="http://schemas.microsoft.com/office/drawing/2014/main" val="3017416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http://iflastandards.info/...1210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https://www.wikidata.org/wiki/Q49625</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http://iflastandards.info/...1213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https://www.geonames.org/2650225/</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http://iflastandards.info/...1254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http://viaf.org/viaf/1145602298701360563</a:t>
                      </a:r>
                    </a:p>
                  </a:txBody>
                  <a:tcPr/>
                </a:tc>
                <a:extLst>
                  <a:ext uri="{0D108BD9-81ED-4DB2-BD59-A6C34878D82A}">
                    <a16:rowId xmlns:a16="http://schemas.microsoft.com/office/drawing/2014/main" val="2278615099"/>
                  </a:ext>
                </a:extLst>
              </a:tr>
            </a:tbl>
          </a:graphicData>
        </a:graphic>
      </p:graphicFrame>
      <p:sp>
        <p:nvSpPr>
          <p:cNvPr id="13" name="Arrow: Right 12">
            <a:extLst>
              <a:ext uri="{FF2B5EF4-FFF2-40B4-BE49-F238E27FC236}">
                <a16:creationId xmlns:a16="http://schemas.microsoft.com/office/drawing/2014/main" id="{69A7FF43-A502-31CD-4748-E6425B374AAA}"/>
              </a:ext>
            </a:extLst>
          </p:cNvPr>
          <p:cNvSpPr/>
          <p:nvPr/>
        </p:nvSpPr>
        <p:spPr>
          <a:xfrm>
            <a:off x="522694" y="4784575"/>
            <a:ext cx="238877" cy="64633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167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5161926" cy="646331"/>
          </a:xfrm>
          <a:prstGeom prst="rect">
            <a:avLst/>
          </a:prstGeom>
          <a:noFill/>
        </p:spPr>
        <p:txBody>
          <a:bodyPr wrap="none" rtlCol="0">
            <a:spAutoFit/>
          </a:bodyPr>
          <a:lstStyle/>
          <a:p>
            <a:r>
              <a:rPr lang="en-US" sz="3600" dirty="0"/>
              <a:t>Hierarchy and granularity</a:t>
            </a:r>
            <a:endParaRPr lang="en-GB" sz="3600" dirty="0"/>
          </a:p>
        </p:txBody>
      </p:sp>
      <p:graphicFrame>
        <p:nvGraphicFramePr>
          <p:cNvPr id="12" name="Table 11">
            <a:extLst>
              <a:ext uri="{FF2B5EF4-FFF2-40B4-BE49-F238E27FC236}">
                <a16:creationId xmlns:a16="http://schemas.microsoft.com/office/drawing/2014/main" id="{65AB1CB3-4F3B-E4C2-5AB1-D4599C3BB2F7}"/>
              </a:ext>
            </a:extLst>
          </p:cNvPr>
          <p:cNvGraphicFramePr>
            <a:graphicFrameLocks noGrp="1"/>
          </p:cNvGraphicFramePr>
          <p:nvPr>
            <p:extLst>
              <p:ext uri="{D42A27DB-BD31-4B8C-83A1-F6EECF244321}">
                <p14:modId xmlns:p14="http://schemas.microsoft.com/office/powerpoint/2010/main" val="2504723544"/>
              </p:ext>
            </p:extLst>
          </p:nvPr>
        </p:nvGraphicFramePr>
        <p:xfrm>
          <a:off x="1191800" y="3964597"/>
          <a:ext cx="7479589" cy="2397760"/>
        </p:xfrm>
        <a:graphic>
          <a:graphicData uri="http://schemas.openxmlformats.org/drawingml/2006/table">
            <a:tbl>
              <a:tblPr firstRow="1" bandRow="1">
                <a:tableStyleId>{5940675A-B579-460E-94D1-54222C63F5DA}</a:tableStyleId>
              </a:tblPr>
              <a:tblGrid>
                <a:gridCol w="3991512">
                  <a:extLst>
                    <a:ext uri="{9D8B030D-6E8A-4147-A177-3AD203B41FA5}">
                      <a16:colId xmlns:a16="http://schemas.microsoft.com/office/drawing/2014/main" val="4190046905"/>
                    </a:ext>
                  </a:extLst>
                </a:gridCol>
                <a:gridCol w="3488077">
                  <a:extLst>
                    <a:ext uri="{9D8B030D-6E8A-4147-A177-3AD203B41FA5}">
                      <a16:colId xmlns:a16="http://schemas.microsoft.com/office/drawing/2014/main" val="4193687358"/>
                    </a:ext>
                  </a:extLst>
                </a:gridCol>
              </a:tblGrid>
              <a:tr h="370840">
                <a:tc>
                  <a:txBody>
                    <a:bodyPr/>
                    <a:lstStyle/>
                    <a:p>
                      <a:pPr algn="ctr"/>
                      <a:r>
                        <a:rPr lang="en-US" dirty="0"/>
                        <a:t>ISBDM element</a:t>
                      </a:r>
                      <a:endParaRPr lang="en-GB" dirty="0"/>
                    </a:p>
                  </a:txBody>
                  <a:tcPr/>
                </a:tc>
                <a:tc>
                  <a:txBody>
                    <a:bodyPr/>
                    <a:lstStyle/>
                    <a:p>
                      <a:pPr algn="ctr"/>
                      <a:r>
                        <a:rPr lang="en-US" dirty="0"/>
                        <a:t>Value</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manifestation statement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published 2020 by Black &amp; White Publishing … Edinburgh, EH6 6NF”</a:t>
                      </a:r>
                    </a:p>
                  </a:txBody>
                  <a:tcPr/>
                </a:tc>
                <a:extLst>
                  <a:ext uri="{0D108BD9-81ED-4DB2-BD59-A6C34878D82A}">
                    <a16:rowId xmlns:a16="http://schemas.microsoft.com/office/drawing/2014/main" val="3017416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date of </a:t>
                      </a:r>
                      <a:r>
                        <a:rPr lang="en-US" sz="1800" b="1" dirty="0"/>
                        <a:t>creation</a:t>
                      </a:r>
                      <a:r>
                        <a:rPr lang="en-US" sz="1800" dirty="0"/>
                        <a:t> of manifestation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“2020”</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place of </a:t>
                      </a:r>
                      <a:r>
                        <a:rPr lang="en-US" sz="1800" b="1" dirty="0"/>
                        <a:t>creation</a:t>
                      </a:r>
                      <a:r>
                        <a:rPr lang="en-US" sz="1800" dirty="0"/>
                        <a:t> of manifestation</a:t>
                      </a:r>
                    </a:p>
                  </a:txBody>
                  <a:tcPr/>
                </a:tc>
                <a:tc>
                  <a:txBody>
                    <a:bodyPr/>
                    <a:lstStyle/>
                    <a:p>
                      <a:r>
                        <a:rPr lang="en-US" sz="1800" dirty="0"/>
                        <a:t>“Edinburgh (Scotland)”</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a:t>
                      </a:r>
                      <a:r>
                        <a:rPr lang="en-US" sz="1800" b="1" dirty="0"/>
                        <a:t>creator</a:t>
                      </a:r>
                      <a:r>
                        <a:rPr lang="en-US" sz="1800" dirty="0"/>
                        <a:t> agent of manifestation</a:t>
                      </a:r>
                    </a:p>
                  </a:txBody>
                  <a:tcPr/>
                </a:tc>
                <a:tc>
                  <a:txBody>
                    <a:bodyPr/>
                    <a:lstStyle/>
                    <a:p>
                      <a:r>
                        <a:rPr lang="en-US" sz="1800" dirty="0"/>
                        <a:t>“Black &amp; White Publishing”</a:t>
                      </a:r>
                    </a:p>
                  </a:txBody>
                  <a:tcPr/>
                </a:tc>
                <a:extLst>
                  <a:ext uri="{0D108BD9-81ED-4DB2-BD59-A6C34878D82A}">
                    <a16:rowId xmlns:a16="http://schemas.microsoft.com/office/drawing/2014/main" val="2278615099"/>
                  </a:ext>
                </a:extLst>
              </a:tr>
            </a:tbl>
          </a:graphicData>
        </a:graphic>
      </p:graphicFrame>
      <p:graphicFrame>
        <p:nvGraphicFramePr>
          <p:cNvPr id="3" name="Table 2">
            <a:extLst>
              <a:ext uri="{FF2B5EF4-FFF2-40B4-BE49-F238E27FC236}">
                <a16:creationId xmlns:a16="http://schemas.microsoft.com/office/drawing/2014/main" id="{EA414CCA-ECFA-8613-FA5F-7E12DFFCB0BE}"/>
              </a:ext>
            </a:extLst>
          </p:cNvPr>
          <p:cNvGraphicFramePr>
            <a:graphicFrameLocks noGrp="1"/>
          </p:cNvGraphicFramePr>
          <p:nvPr>
            <p:extLst>
              <p:ext uri="{D42A27DB-BD31-4B8C-83A1-F6EECF244321}">
                <p14:modId xmlns:p14="http://schemas.microsoft.com/office/powerpoint/2010/main" val="1330226782"/>
              </p:ext>
            </p:extLst>
          </p:nvPr>
        </p:nvGraphicFramePr>
        <p:xfrm>
          <a:off x="642133" y="1397000"/>
          <a:ext cx="8018981" cy="2397760"/>
        </p:xfrm>
        <a:graphic>
          <a:graphicData uri="http://schemas.openxmlformats.org/drawingml/2006/table">
            <a:tbl>
              <a:tblPr firstRow="1" bandRow="1">
                <a:tableStyleId>{5940675A-B579-460E-94D1-54222C63F5DA}</a:tableStyleId>
              </a:tblPr>
              <a:tblGrid>
                <a:gridCol w="3663985">
                  <a:extLst>
                    <a:ext uri="{9D8B030D-6E8A-4147-A177-3AD203B41FA5}">
                      <a16:colId xmlns:a16="http://schemas.microsoft.com/office/drawing/2014/main" val="4190046905"/>
                    </a:ext>
                  </a:extLst>
                </a:gridCol>
                <a:gridCol w="4354996">
                  <a:extLst>
                    <a:ext uri="{9D8B030D-6E8A-4147-A177-3AD203B41FA5}">
                      <a16:colId xmlns:a16="http://schemas.microsoft.com/office/drawing/2014/main" val="4193687358"/>
                    </a:ext>
                  </a:extLst>
                </a:gridCol>
              </a:tblGrid>
              <a:tr h="370840">
                <a:tc>
                  <a:txBody>
                    <a:bodyPr/>
                    <a:lstStyle/>
                    <a:p>
                      <a:pPr algn="ctr"/>
                      <a:r>
                        <a:rPr lang="en-US" dirty="0"/>
                        <a:t>ISBDM element</a:t>
                      </a:r>
                      <a:endParaRPr lang="en-GB" dirty="0"/>
                    </a:p>
                  </a:txBody>
                  <a:tcPr/>
                </a:tc>
                <a:tc>
                  <a:txBody>
                    <a:bodyPr/>
                    <a:lstStyle/>
                    <a:p>
                      <a:pPr algn="ctr"/>
                      <a:r>
                        <a:rPr lang="en-US" dirty="0"/>
                        <a:t>Value</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manifestation statement of publication, production, manufacture, or distribution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“First published 2020 by Black &amp; White Publishing … Edinburgh, EH6 6NF”</a:t>
                      </a:r>
                    </a:p>
                  </a:txBody>
                  <a:tcPr/>
                </a:tc>
                <a:extLst>
                  <a:ext uri="{0D108BD9-81ED-4DB2-BD59-A6C34878D82A}">
                    <a16:rowId xmlns:a16="http://schemas.microsoft.com/office/drawing/2014/main" val="30174166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date of publication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“2020”</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place of publication</a:t>
                      </a:r>
                    </a:p>
                  </a:txBody>
                  <a:tcPr/>
                </a:tc>
                <a:tc>
                  <a:txBody>
                    <a:bodyPr/>
                    <a:lstStyle/>
                    <a:p>
                      <a:r>
                        <a:rPr lang="en-US" sz="1800" dirty="0"/>
                        <a:t>“Edinburgh (Scotland)”</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publisher collective agent</a:t>
                      </a:r>
                    </a:p>
                  </a:txBody>
                  <a:tcPr/>
                </a:tc>
                <a:tc>
                  <a:txBody>
                    <a:bodyPr/>
                    <a:lstStyle/>
                    <a:p>
                      <a:r>
                        <a:rPr lang="en-US" sz="1800" dirty="0"/>
                        <a:t>“Black &amp; White Publishing”</a:t>
                      </a:r>
                    </a:p>
                  </a:txBody>
                  <a:tcPr/>
                </a:tc>
                <a:extLst>
                  <a:ext uri="{0D108BD9-81ED-4DB2-BD59-A6C34878D82A}">
                    <a16:rowId xmlns:a16="http://schemas.microsoft.com/office/drawing/2014/main" val="2278615099"/>
                  </a:ext>
                </a:extLst>
              </a:tr>
            </a:tbl>
          </a:graphicData>
        </a:graphic>
      </p:graphicFrame>
      <p:sp>
        <p:nvSpPr>
          <p:cNvPr id="4" name="Arrow: Right 3">
            <a:extLst>
              <a:ext uri="{FF2B5EF4-FFF2-40B4-BE49-F238E27FC236}">
                <a16:creationId xmlns:a16="http://schemas.microsoft.com/office/drawing/2014/main" id="{470ACF1A-B5CC-6DBC-E4F8-B54652F8657C}"/>
              </a:ext>
            </a:extLst>
          </p:cNvPr>
          <p:cNvSpPr/>
          <p:nvPr/>
        </p:nvSpPr>
        <p:spPr>
          <a:xfrm>
            <a:off x="642133" y="4814669"/>
            <a:ext cx="238877" cy="64633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31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648808" cy="646331"/>
          </a:xfrm>
          <a:prstGeom prst="rect">
            <a:avLst/>
          </a:prstGeom>
          <a:noFill/>
        </p:spPr>
        <p:txBody>
          <a:bodyPr wrap="none" rtlCol="0">
            <a:spAutoFit/>
          </a:bodyPr>
          <a:lstStyle/>
          <a:p>
            <a:r>
              <a:rPr lang="en-US" sz="3600" dirty="0"/>
              <a:t>Other data about related entities</a:t>
            </a:r>
            <a:endParaRPr lang="en-GB" sz="3600" dirty="0"/>
          </a:p>
        </p:txBody>
      </p:sp>
      <p:sp>
        <p:nvSpPr>
          <p:cNvPr id="3" name="TextBox 2">
            <a:extLst>
              <a:ext uri="{FF2B5EF4-FFF2-40B4-BE49-F238E27FC236}">
                <a16:creationId xmlns:a16="http://schemas.microsoft.com/office/drawing/2014/main" id="{EAAEEAB8-5736-A644-FE4C-5307F4BAAE89}"/>
              </a:ext>
            </a:extLst>
          </p:cNvPr>
          <p:cNvSpPr txBox="1"/>
          <p:nvPr/>
        </p:nvSpPr>
        <p:spPr>
          <a:xfrm>
            <a:off x="539392" y="1434060"/>
            <a:ext cx="7841543" cy="1015663"/>
          </a:xfrm>
          <a:prstGeom prst="rect">
            <a:avLst/>
          </a:prstGeom>
          <a:noFill/>
        </p:spPr>
        <p:txBody>
          <a:bodyPr wrap="square" rtlCol="0">
            <a:spAutoFit/>
          </a:bodyPr>
          <a:lstStyle/>
          <a:p>
            <a:r>
              <a:rPr lang="en-US" sz="2000" dirty="0"/>
              <a:t>ISBDM provides a set of note elements for recording additional data about related entities and the nature of the relationships</a:t>
            </a:r>
          </a:p>
          <a:p>
            <a:pPr marL="457200"/>
            <a:r>
              <a:rPr lang="en-US" sz="2000" dirty="0"/>
              <a:t>Stand-alone mode!</a:t>
            </a:r>
            <a:endParaRPr lang="en-GB" sz="2000" dirty="0"/>
          </a:p>
        </p:txBody>
      </p:sp>
      <p:sp>
        <p:nvSpPr>
          <p:cNvPr id="5" name="TextBox 4">
            <a:extLst>
              <a:ext uri="{FF2B5EF4-FFF2-40B4-BE49-F238E27FC236}">
                <a16:creationId xmlns:a16="http://schemas.microsoft.com/office/drawing/2014/main" id="{73EF4059-1573-B93D-D19A-CE084D902258}"/>
              </a:ext>
            </a:extLst>
          </p:cNvPr>
          <p:cNvSpPr txBox="1"/>
          <p:nvPr/>
        </p:nvSpPr>
        <p:spPr>
          <a:xfrm>
            <a:off x="539393" y="2810317"/>
            <a:ext cx="7903601" cy="1938992"/>
          </a:xfrm>
          <a:prstGeom prst="rect">
            <a:avLst/>
          </a:prstGeom>
          <a:noFill/>
        </p:spPr>
        <p:txBody>
          <a:bodyPr wrap="square" rtlCol="0">
            <a:spAutoFit/>
          </a:bodyPr>
          <a:lstStyle/>
          <a:p>
            <a:r>
              <a:rPr lang="en-US" sz="2000" dirty="0"/>
              <a:t>For additional “creation” information:</a:t>
            </a:r>
          </a:p>
          <a:p>
            <a:pPr marL="285750" indent="-285750">
              <a:buFont typeface="Arial" panose="020B0604020202020204" pitchFamily="34" charset="0"/>
              <a:buChar char="•"/>
            </a:pPr>
            <a:r>
              <a:rPr lang="en-US" sz="2000" dirty="0"/>
              <a:t>has note on manifestation statement of publication, production, manufacture, or distribution</a:t>
            </a:r>
          </a:p>
          <a:p>
            <a:pPr marL="285750" indent="-285750">
              <a:buFont typeface="Arial" panose="020B0604020202020204" pitchFamily="34" charset="0"/>
              <a:buChar char="•"/>
            </a:pPr>
            <a:r>
              <a:rPr lang="en-US" sz="2000" dirty="0"/>
              <a:t>has note on agent associated with manifestation</a:t>
            </a:r>
          </a:p>
          <a:p>
            <a:pPr marL="285750" indent="-285750">
              <a:buFont typeface="Arial" panose="020B0604020202020204" pitchFamily="34" charset="0"/>
              <a:buChar char="•"/>
            </a:pPr>
            <a:r>
              <a:rPr lang="en-US" sz="2000" dirty="0"/>
              <a:t>has note on place associated with manifestation</a:t>
            </a:r>
          </a:p>
          <a:p>
            <a:pPr marL="285750" indent="-285750">
              <a:buFont typeface="Arial" panose="020B0604020202020204" pitchFamily="34" charset="0"/>
              <a:buChar char="•"/>
            </a:pPr>
            <a:r>
              <a:rPr lang="en-US" sz="2000" dirty="0"/>
              <a:t>has note on time-span associated with manifestation</a:t>
            </a:r>
          </a:p>
        </p:txBody>
      </p:sp>
      <p:sp>
        <p:nvSpPr>
          <p:cNvPr id="8" name="TextBox 7">
            <a:extLst>
              <a:ext uri="{FF2B5EF4-FFF2-40B4-BE49-F238E27FC236}">
                <a16:creationId xmlns:a16="http://schemas.microsoft.com/office/drawing/2014/main" id="{70F343D0-44D5-AF00-ECBA-E1D784FE90ED}"/>
              </a:ext>
            </a:extLst>
          </p:cNvPr>
          <p:cNvSpPr txBox="1"/>
          <p:nvPr/>
        </p:nvSpPr>
        <p:spPr>
          <a:xfrm>
            <a:off x="539393" y="5109904"/>
            <a:ext cx="7841543" cy="1015663"/>
          </a:xfrm>
          <a:prstGeom prst="rect">
            <a:avLst/>
          </a:prstGeom>
          <a:noFill/>
        </p:spPr>
        <p:txBody>
          <a:bodyPr wrap="square" rtlCol="0">
            <a:spAutoFit/>
          </a:bodyPr>
          <a:lstStyle/>
          <a:p>
            <a:r>
              <a:rPr lang="en-US" sz="2000" dirty="0"/>
              <a:t>Values are uncontrolled</a:t>
            </a:r>
          </a:p>
          <a:p>
            <a:r>
              <a:rPr lang="en-US" sz="2000" dirty="0"/>
              <a:t>Semantics are broad</a:t>
            </a:r>
          </a:p>
          <a:p>
            <a:r>
              <a:rPr lang="en-US" sz="2000" dirty="0"/>
              <a:t>Equivalent to RDA’s “unstructured description” recording method</a:t>
            </a:r>
            <a:endParaRPr lang="en-GB" sz="2000" dirty="0"/>
          </a:p>
        </p:txBody>
      </p:sp>
    </p:spTree>
    <p:extLst>
      <p:ext uri="{BB962C8B-B14F-4D97-AF65-F5344CB8AC3E}">
        <p14:creationId xmlns:p14="http://schemas.microsoft.com/office/powerpoint/2010/main" val="80394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3242170" cy="646331"/>
          </a:xfrm>
          <a:prstGeom prst="rect">
            <a:avLst/>
          </a:prstGeom>
          <a:noFill/>
        </p:spPr>
        <p:txBody>
          <a:bodyPr wrap="none" rtlCol="0">
            <a:spAutoFit/>
          </a:bodyPr>
          <a:lstStyle/>
          <a:p>
            <a:r>
              <a:rPr lang="en-US" sz="3600" dirty="0"/>
              <a:t>Flexible display</a:t>
            </a:r>
            <a:endParaRPr lang="en-GB" sz="3600" dirty="0"/>
          </a:p>
        </p:txBody>
      </p:sp>
      <p:sp>
        <p:nvSpPr>
          <p:cNvPr id="3" name="TextBox 2">
            <a:extLst>
              <a:ext uri="{FF2B5EF4-FFF2-40B4-BE49-F238E27FC236}">
                <a16:creationId xmlns:a16="http://schemas.microsoft.com/office/drawing/2014/main" id="{40843578-3EBD-9DEF-5F12-BB4DABAFB98D}"/>
              </a:ext>
            </a:extLst>
          </p:cNvPr>
          <p:cNvSpPr txBox="1"/>
          <p:nvPr/>
        </p:nvSpPr>
        <p:spPr>
          <a:xfrm>
            <a:off x="539393" y="1493401"/>
            <a:ext cx="7841543" cy="923330"/>
          </a:xfrm>
          <a:prstGeom prst="rect">
            <a:avLst/>
          </a:prstGeom>
          <a:noFill/>
        </p:spPr>
        <p:txBody>
          <a:bodyPr wrap="square" rtlCol="0">
            <a:spAutoFit/>
          </a:bodyPr>
          <a:lstStyle/>
          <a:p>
            <a:r>
              <a:rPr lang="en-US" dirty="0"/>
              <a:t>“ISBD for Manifestation does not prescribe a selection, order, layout, or punctuation for displaying the values of elements in a description of a manifestation.” </a:t>
            </a:r>
            <a:r>
              <a:rPr lang="en-US" i="1" dirty="0"/>
              <a:t>(Display of ISBDM metadata)</a:t>
            </a:r>
            <a:endParaRPr lang="en-GB" i="1" dirty="0"/>
          </a:p>
        </p:txBody>
      </p:sp>
      <p:graphicFrame>
        <p:nvGraphicFramePr>
          <p:cNvPr id="6" name="Table 5">
            <a:extLst>
              <a:ext uri="{FF2B5EF4-FFF2-40B4-BE49-F238E27FC236}">
                <a16:creationId xmlns:a16="http://schemas.microsoft.com/office/drawing/2014/main" id="{10D185F6-0995-E03B-F946-63E80BDF72C5}"/>
              </a:ext>
            </a:extLst>
          </p:cNvPr>
          <p:cNvGraphicFramePr>
            <a:graphicFrameLocks noGrp="1"/>
          </p:cNvGraphicFramePr>
          <p:nvPr>
            <p:extLst>
              <p:ext uri="{D42A27DB-BD31-4B8C-83A1-F6EECF244321}">
                <p14:modId xmlns:p14="http://schemas.microsoft.com/office/powerpoint/2010/main" val="85664498"/>
              </p:ext>
            </p:extLst>
          </p:nvPr>
        </p:nvGraphicFramePr>
        <p:xfrm>
          <a:off x="606173" y="2717229"/>
          <a:ext cx="8018981" cy="1483360"/>
        </p:xfrm>
        <a:graphic>
          <a:graphicData uri="http://schemas.openxmlformats.org/drawingml/2006/table">
            <a:tbl>
              <a:tblPr firstRow="1" bandRow="1">
                <a:tableStyleId>{5940675A-B579-460E-94D1-54222C63F5DA}</a:tableStyleId>
              </a:tblPr>
              <a:tblGrid>
                <a:gridCol w="3663985">
                  <a:extLst>
                    <a:ext uri="{9D8B030D-6E8A-4147-A177-3AD203B41FA5}">
                      <a16:colId xmlns:a16="http://schemas.microsoft.com/office/drawing/2014/main" val="4190046905"/>
                    </a:ext>
                  </a:extLst>
                </a:gridCol>
                <a:gridCol w="4354996">
                  <a:extLst>
                    <a:ext uri="{9D8B030D-6E8A-4147-A177-3AD203B41FA5}">
                      <a16:colId xmlns:a16="http://schemas.microsoft.com/office/drawing/2014/main" val="4193687358"/>
                    </a:ext>
                  </a:extLst>
                </a:gridCol>
              </a:tblGrid>
              <a:tr h="370840">
                <a:tc>
                  <a:txBody>
                    <a:bodyPr/>
                    <a:lstStyle/>
                    <a:p>
                      <a:pPr algn="ctr"/>
                      <a:r>
                        <a:rPr lang="en-US" dirty="0"/>
                        <a:t>ISBDM element</a:t>
                      </a:r>
                      <a:endParaRPr lang="en-GB" dirty="0"/>
                    </a:p>
                  </a:txBody>
                  <a:tcPr/>
                </a:tc>
                <a:tc>
                  <a:txBody>
                    <a:bodyPr/>
                    <a:lstStyle/>
                    <a:p>
                      <a:pPr algn="ctr"/>
                      <a:r>
                        <a:rPr lang="en-US" dirty="0"/>
                        <a:t>Value</a:t>
                      </a:r>
                      <a:endParaRPr lang="en-GB" dirty="0"/>
                    </a:p>
                  </a:txBody>
                  <a:tcPr/>
                </a:tc>
                <a:extLst>
                  <a:ext uri="{0D108BD9-81ED-4DB2-BD59-A6C34878D82A}">
                    <a16:rowId xmlns:a16="http://schemas.microsoft.com/office/drawing/2014/main" val="262494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date of publication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“2020”</a:t>
                      </a:r>
                    </a:p>
                  </a:txBody>
                  <a:tcPr/>
                </a:tc>
                <a:extLst>
                  <a:ext uri="{0D108BD9-81ED-4DB2-BD59-A6C34878D82A}">
                    <a16:rowId xmlns:a16="http://schemas.microsoft.com/office/drawing/2014/main" val="65704794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place of publication</a:t>
                      </a:r>
                    </a:p>
                  </a:txBody>
                  <a:tcPr/>
                </a:tc>
                <a:tc>
                  <a:txBody>
                    <a:bodyPr/>
                    <a:lstStyle/>
                    <a:p>
                      <a:r>
                        <a:rPr lang="en-US" sz="1800" dirty="0"/>
                        <a:t>“Edinburgh (Scotland)”</a:t>
                      </a:r>
                    </a:p>
                  </a:txBody>
                  <a:tcPr/>
                </a:tc>
                <a:extLst>
                  <a:ext uri="{0D108BD9-81ED-4DB2-BD59-A6C34878D82A}">
                    <a16:rowId xmlns:a16="http://schemas.microsoft.com/office/drawing/2014/main" val="19977281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has publisher collective agent</a:t>
                      </a:r>
                    </a:p>
                  </a:txBody>
                  <a:tcPr/>
                </a:tc>
                <a:tc>
                  <a:txBody>
                    <a:bodyPr/>
                    <a:lstStyle/>
                    <a:p>
                      <a:r>
                        <a:rPr lang="en-US" sz="1800" dirty="0"/>
                        <a:t>“Black &amp; White Publishing”</a:t>
                      </a:r>
                    </a:p>
                  </a:txBody>
                  <a:tcPr/>
                </a:tc>
                <a:extLst>
                  <a:ext uri="{0D108BD9-81ED-4DB2-BD59-A6C34878D82A}">
                    <a16:rowId xmlns:a16="http://schemas.microsoft.com/office/drawing/2014/main" val="2278615099"/>
                  </a:ext>
                </a:extLst>
              </a:tr>
            </a:tbl>
          </a:graphicData>
        </a:graphic>
      </p:graphicFrame>
      <p:sp>
        <p:nvSpPr>
          <p:cNvPr id="7" name="TextBox 6">
            <a:extLst>
              <a:ext uri="{FF2B5EF4-FFF2-40B4-BE49-F238E27FC236}">
                <a16:creationId xmlns:a16="http://schemas.microsoft.com/office/drawing/2014/main" id="{70E7D3E0-5037-A33D-84E8-DD8F2C40934B}"/>
              </a:ext>
            </a:extLst>
          </p:cNvPr>
          <p:cNvSpPr txBox="1"/>
          <p:nvPr/>
        </p:nvSpPr>
        <p:spPr>
          <a:xfrm>
            <a:off x="1316867" y="5113242"/>
            <a:ext cx="6286593" cy="400110"/>
          </a:xfrm>
          <a:prstGeom prst="rect">
            <a:avLst/>
          </a:prstGeom>
          <a:noFill/>
        </p:spPr>
        <p:txBody>
          <a:bodyPr wrap="none" rtlCol="0">
            <a:spAutoFit/>
          </a:bodyPr>
          <a:lstStyle/>
          <a:p>
            <a:r>
              <a:rPr lang="en-US" sz="2000" dirty="0"/>
              <a:t>“Edinburgh (Scotland) : Black &amp; White Publishing, 2020</a:t>
            </a:r>
          </a:p>
        </p:txBody>
      </p:sp>
      <p:sp>
        <p:nvSpPr>
          <p:cNvPr id="8" name="Arrow: Down 7">
            <a:extLst>
              <a:ext uri="{FF2B5EF4-FFF2-40B4-BE49-F238E27FC236}">
                <a16:creationId xmlns:a16="http://schemas.microsoft.com/office/drawing/2014/main" id="{07426E39-2DC2-191C-D53D-F0C847853B57}"/>
              </a:ext>
            </a:extLst>
          </p:cNvPr>
          <p:cNvSpPr/>
          <p:nvPr/>
        </p:nvSpPr>
        <p:spPr>
          <a:xfrm>
            <a:off x="4123684" y="4448863"/>
            <a:ext cx="672957" cy="416104"/>
          </a:xfrm>
          <a:prstGeom prst="down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26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2107244" cy="646331"/>
          </a:xfrm>
          <a:prstGeom prst="rect">
            <a:avLst/>
          </a:prstGeom>
          <a:noFill/>
        </p:spPr>
        <p:txBody>
          <a:bodyPr wrap="none" rtlCol="0">
            <a:spAutoFit/>
          </a:bodyPr>
          <a:lstStyle/>
          <a:p>
            <a:r>
              <a:rPr lang="en-US" sz="3600" dirty="0"/>
              <a:t>Summary</a:t>
            </a:r>
            <a:endParaRPr lang="en-GB" sz="3600" dirty="0"/>
          </a:p>
        </p:txBody>
      </p:sp>
      <p:sp>
        <p:nvSpPr>
          <p:cNvPr id="3" name="TextBox 2">
            <a:extLst>
              <a:ext uri="{FF2B5EF4-FFF2-40B4-BE49-F238E27FC236}">
                <a16:creationId xmlns:a16="http://schemas.microsoft.com/office/drawing/2014/main" id="{97AB0E4F-B670-432A-DF49-A054E5805718}"/>
              </a:ext>
            </a:extLst>
          </p:cNvPr>
          <p:cNvSpPr txBox="1"/>
          <p:nvPr/>
        </p:nvSpPr>
        <p:spPr>
          <a:xfrm>
            <a:off x="966627" y="1375024"/>
            <a:ext cx="7104580" cy="1200329"/>
          </a:xfrm>
          <a:prstGeom prst="rect">
            <a:avLst/>
          </a:prstGeom>
          <a:noFill/>
        </p:spPr>
        <p:txBody>
          <a:bodyPr wrap="square" rtlCol="0">
            <a:spAutoFit/>
          </a:bodyPr>
          <a:lstStyle/>
          <a:p>
            <a:r>
              <a:rPr lang="en-US" dirty="0"/>
              <a:t>ISBDM is an implementation of the LRM conceptual (data) model that follows the entity-relationship structure for relational and linked open data applications</a:t>
            </a:r>
          </a:p>
          <a:p>
            <a:pPr marL="457200"/>
            <a:r>
              <a:rPr lang="en-US" dirty="0"/>
              <a:t>(RDA implementation scenarios A and B)</a:t>
            </a:r>
          </a:p>
        </p:txBody>
      </p:sp>
      <p:sp>
        <p:nvSpPr>
          <p:cNvPr id="4" name="TextBox 3">
            <a:extLst>
              <a:ext uri="{FF2B5EF4-FFF2-40B4-BE49-F238E27FC236}">
                <a16:creationId xmlns:a16="http://schemas.microsoft.com/office/drawing/2014/main" id="{18B15250-5FDD-D5D7-4E2A-455E0D62ED7C}"/>
              </a:ext>
            </a:extLst>
          </p:cNvPr>
          <p:cNvSpPr txBox="1"/>
          <p:nvPr/>
        </p:nvSpPr>
        <p:spPr>
          <a:xfrm>
            <a:off x="966627" y="2764691"/>
            <a:ext cx="7104580" cy="923330"/>
          </a:xfrm>
          <a:prstGeom prst="rect">
            <a:avLst/>
          </a:prstGeom>
          <a:noFill/>
        </p:spPr>
        <p:txBody>
          <a:bodyPr wrap="square" rtlCol="0">
            <a:spAutoFit/>
          </a:bodyPr>
          <a:lstStyle/>
          <a:p>
            <a:r>
              <a:rPr lang="en-US" dirty="0"/>
              <a:t>ISBDM improves adherence to the principle of representation by minimizing intermediation and accommodating exceptional information in a note</a:t>
            </a:r>
          </a:p>
        </p:txBody>
      </p:sp>
      <p:sp>
        <p:nvSpPr>
          <p:cNvPr id="5" name="TextBox 4">
            <a:extLst>
              <a:ext uri="{FF2B5EF4-FFF2-40B4-BE49-F238E27FC236}">
                <a16:creationId xmlns:a16="http://schemas.microsoft.com/office/drawing/2014/main" id="{81240FD0-A390-B239-D210-3949B9F06003}"/>
              </a:ext>
            </a:extLst>
          </p:cNvPr>
          <p:cNvSpPr txBox="1"/>
          <p:nvPr/>
        </p:nvSpPr>
        <p:spPr>
          <a:xfrm>
            <a:off x="966627" y="3877359"/>
            <a:ext cx="7104580" cy="646331"/>
          </a:xfrm>
          <a:prstGeom prst="rect">
            <a:avLst/>
          </a:prstGeom>
          <a:noFill/>
        </p:spPr>
        <p:txBody>
          <a:bodyPr wrap="square" rtlCol="0">
            <a:spAutoFit/>
          </a:bodyPr>
          <a:lstStyle/>
          <a:p>
            <a:r>
              <a:rPr lang="en-US" dirty="0"/>
              <a:t>ISBDM balances the requirements of global interoperability and local functionality by accommodating a range of granularities of metadata</a:t>
            </a:r>
          </a:p>
        </p:txBody>
      </p:sp>
      <p:sp>
        <p:nvSpPr>
          <p:cNvPr id="6" name="TextBox 5">
            <a:extLst>
              <a:ext uri="{FF2B5EF4-FFF2-40B4-BE49-F238E27FC236}">
                <a16:creationId xmlns:a16="http://schemas.microsoft.com/office/drawing/2014/main" id="{B2120A8C-DCCE-8F79-93B9-C6329A402B8F}"/>
              </a:ext>
            </a:extLst>
          </p:cNvPr>
          <p:cNvSpPr txBox="1"/>
          <p:nvPr/>
        </p:nvSpPr>
        <p:spPr>
          <a:xfrm>
            <a:off x="966627" y="4713028"/>
            <a:ext cx="7104580" cy="646331"/>
          </a:xfrm>
          <a:prstGeom prst="rect">
            <a:avLst/>
          </a:prstGeom>
          <a:noFill/>
        </p:spPr>
        <p:txBody>
          <a:bodyPr wrap="square" rtlCol="0">
            <a:spAutoFit/>
          </a:bodyPr>
          <a:lstStyle/>
          <a:p>
            <a:r>
              <a:rPr lang="en-US" dirty="0"/>
              <a:t>ISBDM enables increased use of machine-processing to improve the cost-benefit ratio of bibliographic metadata production </a:t>
            </a:r>
          </a:p>
        </p:txBody>
      </p:sp>
      <p:sp>
        <p:nvSpPr>
          <p:cNvPr id="7" name="TextBox 6">
            <a:extLst>
              <a:ext uri="{FF2B5EF4-FFF2-40B4-BE49-F238E27FC236}">
                <a16:creationId xmlns:a16="http://schemas.microsoft.com/office/drawing/2014/main" id="{87417932-304C-4BFB-FC7C-2541EAC3F11D}"/>
              </a:ext>
            </a:extLst>
          </p:cNvPr>
          <p:cNvSpPr txBox="1"/>
          <p:nvPr/>
        </p:nvSpPr>
        <p:spPr>
          <a:xfrm>
            <a:off x="966627" y="5548696"/>
            <a:ext cx="7104580" cy="646331"/>
          </a:xfrm>
          <a:prstGeom prst="rect">
            <a:avLst/>
          </a:prstGeom>
          <a:noFill/>
        </p:spPr>
        <p:txBody>
          <a:bodyPr wrap="square" rtlCol="0">
            <a:spAutoFit/>
          </a:bodyPr>
          <a:lstStyle/>
          <a:p>
            <a:r>
              <a:rPr lang="en-US" dirty="0"/>
              <a:t>ISBDM increases flexibility in the display of bibliographic metadata</a:t>
            </a:r>
          </a:p>
          <a:p>
            <a:pPr marL="457200"/>
            <a:r>
              <a:rPr lang="en-US" dirty="0"/>
              <a:t>Including the familiar layout of ISBD areas </a:t>
            </a:r>
          </a:p>
        </p:txBody>
      </p:sp>
    </p:spTree>
    <p:extLst>
      <p:ext uri="{BB962C8B-B14F-4D97-AF65-F5344CB8AC3E}">
        <p14:creationId xmlns:p14="http://schemas.microsoft.com/office/powerpoint/2010/main" val="365105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2331407" cy="646331"/>
          </a:xfrm>
          <a:prstGeom prst="rect">
            <a:avLst/>
          </a:prstGeom>
          <a:noFill/>
        </p:spPr>
        <p:txBody>
          <a:bodyPr wrap="none" rtlCol="0">
            <a:spAutoFit/>
          </a:bodyPr>
          <a:lstStyle/>
          <a:p>
            <a:r>
              <a:rPr lang="en-US" sz="3600" dirty="0"/>
              <a:t>Thank you!</a:t>
            </a:r>
            <a:endParaRPr lang="en-GB" sz="3600" dirty="0"/>
          </a:p>
        </p:txBody>
      </p:sp>
      <p:sp>
        <p:nvSpPr>
          <p:cNvPr id="3" name="TextBox 2">
            <a:extLst>
              <a:ext uri="{FF2B5EF4-FFF2-40B4-BE49-F238E27FC236}">
                <a16:creationId xmlns:a16="http://schemas.microsoft.com/office/drawing/2014/main" id="{4B7B0F6D-ECB0-E491-1CD3-7A820FE8C0E7}"/>
              </a:ext>
            </a:extLst>
          </p:cNvPr>
          <p:cNvSpPr txBox="1"/>
          <p:nvPr/>
        </p:nvSpPr>
        <p:spPr>
          <a:xfrm>
            <a:off x="1578520" y="2551837"/>
            <a:ext cx="5986960" cy="2031325"/>
          </a:xfrm>
          <a:prstGeom prst="rect">
            <a:avLst/>
          </a:prstGeom>
          <a:noFill/>
        </p:spPr>
        <p:txBody>
          <a:bodyPr wrap="none" rtlCol="0">
            <a:spAutoFit/>
          </a:bodyPr>
          <a:lstStyle/>
          <a:p>
            <a:r>
              <a:rPr lang="en-US" dirty="0"/>
              <a:t>Related presentations in chronological order:</a:t>
            </a:r>
          </a:p>
          <a:p>
            <a:endParaRPr lang="en-US" dirty="0"/>
          </a:p>
          <a:p>
            <a:pPr marL="285750" indent="-285750">
              <a:buFont typeface="Arial" panose="020B0604020202020204" pitchFamily="34" charset="0"/>
              <a:buChar char="•"/>
            </a:pPr>
            <a:r>
              <a:rPr lang="en-US" dirty="0">
                <a:hlinkClick r:id="rId3"/>
              </a:rPr>
              <a:t>ISBD beyond: ISBD in the bibliographic universe</a:t>
            </a:r>
            <a:endParaRPr lang="en-US" dirty="0"/>
          </a:p>
          <a:p>
            <a:pPr marL="285750" indent="-285750">
              <a:buFont typeface="Arial" panose="020B0604020202020204" pitchFamily="34" charset="0"/>
              <a:buChar char="•"/>
            </a:pPr>
            <a:r>
              <a:rPr lang="en-US" dirty="0">
                <a:hlinkClick r:id="rId4"/>
              </a:rPr>
              <a:t>ISBDM subgroup on Prescription and Granularity</a:t>
            </a:r>
            <a:endParaRPr lang="en-US" dirty="0"/>
          </a:p>
          <a:p>
            <a:pPr marL="285750" indent="-285750">
              <a:buFont typeface="Arial" panose="020B0604020202020204" pitchFamily="34" charset="0"/>
              <a:buChar char="•"/>
            </a:pPr>
            <a:r>
              <a:rPr lang="en-US" dirty="0">
                <a:hlinkClick r:id="rId5"/>
              </a:rPr>
              <a:t>Entity-based cataloguing: the new environment for ISBD</a:t>
            </a:r>
            <a:endParaRPr lang="en-US" dirty="0"/>
          </a:p>
          <a:p>
            <a:pPr marL="285750" indent="-285750">
              <a:buFont typeface="Arial" panose="020B0604020202020204" pitchFamily="34" charset="0"/>
              <a:buChar char="•"/>
            </a:pPr>
            <a:r>
              <a:rPr lang="en-US" dirty="0">
                <a:hlinkClick r:id="rId6"/>
              </a:rPr>
              <a:t>Extent in ISBD for Manifestation</a:t>
            </a:r>
            <a:endParaRPr lang="en-US" dirty="0"/>
          </a:p>
          <a:p>
            <a:pPr marL="285750" indent="-285750">
              <a:buFont typeface="Arial" panose="020B0604020202020204" pitchFamily="34" charset="0"/>
              <a:buChar char="•"/>
            </a:pPr>
            <a:r>
              <a:rPr lang="en-US" dirty="0">
                <a:hlinkClick r:id="rId7"/>
              </a:rPr>
              <a:t>ISBDM in theory: an island in the bibliographic universe</a:t>
            </a:r>
            <a:endParaRPr lang="en-US" dirty="0"/>
          </a:p>
        </p:txBody>
      </p:sp>
    </p:spTree>
    <p:extLst>
      <p:ext uri="{BB962C8B-B14F-4D97-AF65-F5344CB8AC3E}">
        <p14:creationId xmlns:p14="http://schemas.microsoft.com/office/powerpoint/2010/main" val="12664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2026965" cy="646331"/>
          </a:xfrm>
          <a:prstGeom prst="rect">
            <a:avLst/>
          </a:prstGeom>
          <a:noFill/>
        </p:spPr>
        <p:txBody>
          <a:bodyPr wrap="none" rtlCol="0">
            <a:spAutoFit/>
          </a:bodyPr>
          <a:lstStyle/>
          <a:p>
            <a:r>
              <a:rPr lang="en-US" sz="3600" dirty="0"/>
              <a:t>Overview</a:t>
            </a:r>
            <a:endParaRPr lang="en-GB" sz="3600" dirty="0"/>
          </a:p>
        </p:txBody>
      </p:sp>
      <p:sp>
        <p:nvSpPr>
          <p:cNvPr id="3" name="TextBox 2">
            <a:extLst>
              <a:ext uri="{FF2B5EF4-FFF2-40B4-BE49-F238E27FC236}">
                <a16:creationId xmlns:a16="http://schemas.microsoft.com/office/drawing/2014/main" id="{EB5B8033-B358-F5DC-F3A0-35B879234DD5}"/>
              </a:ext>
            </a:extLst>
          </p:cNvPr>
          <p:cNvSpPr txBox="1"/>
          <p:nvPr/>
        </p:nvSpPr>
        <p:spPr>
          <a:xfrm>
            <a:off x="991455" y="1767174"/>
            <a:ext cx="7392257" cy="1569660"/>
          </a:xfrm>
          <a:prstGeom prst="rect">
            <a:avLst/>
          </a:prstGeom>
          <a:noFill/>
        </p:spPr>
        <p:txBody>
          <a:bodyPr wrap="square" rtlCol="0">
            <a:spAutoFit/>
          </a:bodyPr>
          <a:lstStyle/>
          <a:p>
            <a:r>
              <a:rPr lang="en-US" sz="2400" dirty="0"/>
              <a:t>Develop the management of metadata content to meet the needs of users of bibliographic information</a:t>
            </a:r>
          </a:p>
          <a:p>
            <a:pPr marL="457200"/>
            <a:r>
              <a:rPr lang="en-US" sz="2400" dirty="0"/>
              <a:t>Improve effectiveness</a:t>
            </a:r>
          </a:p>
          <a:p>
            <a:pPr marL="457200"/>
            <a:r>
              <a:rPr lang="en-US" sz="2400" dirty="0"/>
              <a:t>Improve efficiency</a:t>
            </a:r>
          </a:p>
        </p:txBody>
      </p:sp>
      <p:sp>
        <p:nvSpPr>
          <p:cNvPr id="4" name="TextBox 3">
            <a:extLst>
              <a:ext uri="{FF2B5EF4-FFF2-40B4-BE49-F238E27FC236}">
                <a16:creationId xmlns:a16="http://schemas.microsoft.com/office/drawing/2014/main" id="{3B113A2B-13AE-53D7-926A-8DD54393702E}"/>
              </a:ext>
            </a:extLst>
          </p:cNvPr>
          <p:cNvSpPr txBox="1"/>
          <p:nvPr/>
        </p:nvSpPr>
        <p:spPr>
          <a:xfrm>
            <a:off x="991455" y="3794607"/>
            <a:ext cx="7392257" cy="1569660"/>
          </a:xfrm>
          <a:prstGeom prst="rect">
            <a:avLst/>
          </a:prstGeom>
          <a:noFill/>
        </p:spPr>
        <p:txBody>
          <a:bodyPr wrap="square" rtlCol="0">
            <a:spAutoFit/>
          </a:bodyPr>
          <a:lstStyle/>
          <a:p>
            <a:r>
              <a:rPr lang="en-US" sz="2400" dirty="0"/>
              <a:t>Improve the alignment of ISBD with modern metadata recording and retrieval methods</a:t>
            </a:r>
          </a:p>
          <a:p>
            <a:pPr marL="457200"/>
            <a:r>
              <a:rPr lang="en-US" sz="2400" dirty="0"/>
              <a:t>LRM data model</a:t>
            </a:r>
          </a:p>
          <a:p>
            <a:pPr marL="457200"/>
            <a:r>
              <a:rPr lang="en-US" sz="2400" dirty="0"/>
              <a:t>ISBD =&gt; LRM =&gt; ISBDM +</a:t>
            </a:r>
          </a:p>
        </p:txBody>
      </p:sp>
    </p:spTree>
    <p:extLst>
      <p:ext uri="{BB962C8B-B14F-4D97-AF65-F5344CB8AC3E}">
        <p14:creationId xmlns:p14="http://schemas.microsoft.com/office/powerpoint/2010/main" val="2579273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361742" cy="646331"/>
          </a:xfrm>
          <a:prstGeom prst="rect">
            <a:avLst/>
          </a:prstGeom>
          <a:noFill/>
        </p:spPr>
        <p:txBody>
          <a:bodyPr wrap="none" rtlCol="0">
            <a:spAutoFit/>
          </a:bodyPr>
          <a:lstStyle/>
          <a:p>
            <a:r>
              <a:rPr lang="en-US" sz="3600" dirty="0"/>
              <a:t>Current ISBD data functionality</a:t>
            </a:r>
            <a:endParaRPr lang="en-GB" sz="3600" dirty="0"/>
          </a:p>
        </p:txBody>
      </p:sp>
      <p:sp>
        <p:nvSpPr>
          <p:cNvPr id="3" name="TextBox 2">
            <a:extLst>
              <a:ext uri="{FF2B5EF4-FFF2-40B4-BE49-F238E27FC236}">
                <a16:creationId xmlns:a16="http://schemas.microsoft.com/office/drawing/2014/main" id="{473915EE-960A-A143-CCF3-D0F47C9E8673}"/>
              </a:ext>
            </a:extLst>
          </p:cNvPr>
          <p:cNvSpPr txBox="1"/>
          <p:nvPr/>
        </p:nvSpPr>
        <p:spPr>
          <a:xfrm>
            <a:off x="539393" y="1827530"/>
            <a:ext cx="7938263" cy="646331"/>
          </a:xfrm>
          <a:prstGeom prst="rect">
            <a:avLst/>
          </a:prstGeom>
          <a:noFill/>
        </p:spPr>
        <p:txBody>
          <a:bodyPr wrap="none" rtlCol="0">
            <a:spAutoFit/>
          </a:bodyPr>
          <a:lstStyle/>
          <a:p>
            <a:pPr marL="285750" indent="-285750">
              <a:buFont typeface="Arial" panose="020B0604020202020204" pitchFamily="34" charset="0"/>
              <a:buChar char="•"/>
            </a:pPr>
            <a:r>
              <a:rPr lang="en-US" dirty="0"/>
              <a:t>Are designed for flat-file display: a single “sentence” with multiple clauses</a:t>
            </a:r>
          </a:p>
          <a:p>
            <a:pPr marL="742950" lvl="1" indent="-285750">
              <a:buFont typeface="Arial" panose="020B0604020202020204" pitchFamily="34" charset="0"/>
              <a:buChar char="•"/>
            </a:pPr>
            <a:r>
              <a:rPr lang="en-US" dirty="0"/>
              <a:t>Simple display format</a:t>
            </a:r>
          </a:p>
        </p:txBody>
      </p:sp>
      <p:sp>
        <p:nvSpPr>
          <p:cNvPr id="4" name="TextBox 3">
            <a:extLst>
              <a:ext uri="{FF2B5EF4-FFF2-40B4-BE49-F238E27FC236}">
                <a16:creationId xmlns:a16="http://schemas.microsoft.com/office/drawing/2014/main" id="{6B2D46AE-D775-62DC-2AF5-0794A66FAD2D}"/>
              </a:ext>
            </a:extLst>
          </p:cNvPr>
          <p:cNvSpPr txBox="1"/>
          <p:nvPr/>
        </p:nvSpPr>
        <p:spPr>
          <a:xfrm>
            <a:off x="1186458" y="4583767"/>
            <a:ext cx="6771084" cy="1200329"/>
          </a:xfrm>
          <a:prstGeom prst="rect">
            <a:avLst/>
          </a:prstGeom>
          <a:noFill/>
        </p:spPr>
        <p:txBody>
          <a:bodyPr wrap="none" rtlCol="0">
            <a:spAutoFit/>
          </a:bodyPr>
          <a:lstStyle/>
          <a:p>
            <a:r>
              <a:rPr lang="en-US" dirty="0"/>
              <a:t>Data values within this structure are a balance (or compromise)  of:</a:t>
            </a:r>
          </a:p>
          <a:p>
            <a:pPr marL="285750" indent="-285750">
              <a:buFont typeface="Arial" panose="020B0604020202020204" pitchFamily="34" charset="0"/>
              <a:buChar char="•"/>
            </a:pPr>
            <a:r>
              <a:rPr lang="en-US" dirty="0"/>
              <a:t>Principle of representation: how the resource describes itself</a:t>
            </a:r>
          </a:p>
          <a:p>
            <a:pPr marL="285750" indent="-285750">
              <a:buFont typeface="Arial" panose="020B0604020202020204" pitchFamily="34" charset="0"/>
              <a:buChar char="•"/>
            </a:pPr>
            <a:r>
              <a:rPr lang="en-US" dirty="0"/>
              <a:t>Errors, fakes, and gaps “corrected” by the cataloguer</a:t>
            </a:r>
          </a:p>
          <a:p>
            <a:pPr marL="285750" indent="-285750">
              <a:buFont typeface="Arial" panose="020B0604020202020204" pitchFamily="34" charset="0"/>
              <a:buChar char="•"/>
            </a:pPr>
            <a:r>
              <a:rPr lang="en-US" dirty="0"/>
              <a:t>Uncontrolled and controlled provision of keywords for access</a:t>
            </a:r>
            <a:endParaRPr lang="en-GB" dirty="0"/>
          </a:p>
        </p:txBody>
      </p:sp>
      <p:sp>
        <p:nvSpPr>
          <p:cNvPr id="5" name="TextBox 4">
            <a:extLst>
              <a:ext uri="{FF2B5EF4-FFF2-40B4-BE49-F238E27FC236}">
                <a16:creationId xmlns:a16="http://schemas.microsoft.com/office/drawing/2014/main" id="{4767BCFA-863A-A714-C4EC-277960841E5E}"/>
              </a:ext>
            </a:extLst>
          </p:cNvPr>
          <p:cNvSpPr txBox="1"/>
          <p:nvPr/>
        </p:nvSpPr>
        <p:spPr>
          <a:xfrm>
            <a:off x="539393" y="3509106"/>
            <a:ext cx="7189276" cy="646331"/>
          </a:xfrm>
          <a:prstGeom prst="rect">
            <a:avLst/>
          </a:prstGeom>
          <a:noFill/>
        </p:spPr>
        <p:txBody>
          <a:bodyPr wrap="none" rtlCol="0">
            <a:spAutoFit/>
          </a:bodyPr>
          <a:lstStyle/>
          <a:p>
            <a:pPr marL="285750" indent="-285750">
              <a:buFont typeface="Arial" panose="020B0604020202020204" pitchFamily="34" charset="0"/>
              <a:buChar char="•"/>
            </a:pPr>
            <a:r>
              <a:rPr lang="en-US" dirty="0"/>
              <a:t>Provide access with keywords extracted from the component values</a:t>
            </a:r>
          </a:p>
          <a:p>
            <a:pPr marL="742950" lvl="1" indent="-285750">
              <a:buFont typeface="Arial" panose="020B0604020202020204" pitchFamily="34" charset="0"/>
              <a:buChar char="•"/>
            </a:pPr>
            <a:r>
              <a:rPr lang="en-US" dirty="0"/>
              <a:t>Does not require authority or identity control, etc.</a:t>
            </a:r>
          </a:p>
        </p:txBody>
      </p:sp>
      <p:sp>
        <p:nvSpPr>
          <p:cNvPr id="6" name="TextBox 5">
            <a:extLst>
              <a:ext uri="{FF2B5EF4-FFF2-40B4-BE49-F238E27FC236}">
                <a16:creationId xmlns:a16="http://schemas.microsoft.com/office/drawing/2014/main" id="{F2C89F21-6973-BAB5-6CA7-61121C2B41F4}"/>
              </a:ext>
            </a:extLst>
          </p:cNvPr>
          <p:cNvSpPr txBox="1"/>
          <p:nvPr/>
        </p:nvSpPr>
        <p:spPr>
          <a:xfrm>
            <a:off x="539393" y="2668318"/>
            <a:ext cx="7676204" cy="646331"/>
          </a:xfrm>
          <a:prstGeom prst="rect">
            <a:avLst/>
          </a:prstGeom>
          <a:noFill/>
        </p:spPr>
        <p:txBody>
          <a:bodyPr wrap="none" rtlCol="0">
            <a:spAutoFit/>
          </a:bodyPr>
          <a:lstStyle/>
          <a:p>
            <a:pPr marL="285750" indent="-285750">
              <a:buFont typeface="Arial" panose="020B0604020202020204" pitchFamily="34" charset="0"/>
              <a:buChar char="•"/>
            </a:pPr>
            <a:r>
              <a:rPr lang="en-US" dirty="0"/>
              <a:t>Distinguish components of the description by punctuation only</a:t>
            </a:r>
          </a:p>
          <a:p>
            <a:pPr marL="742950" lvl="1" indent="-285750">
              <a:buFont typeface="Arial" panose="020B0604020202020204" pitchFamily="34" charset="0"/>
              <a:buChar char="•"/>
            </a:pPr>
            <a:r>
              <a:rPr lang="en-US" dirty="0"/>
              <a:t>Supports international use; no translated or local labels are required</a:t>
            </a:r>
          </a:p>
        </p:txBody>
      </p:sp>
      <p:sp>
        <p:nvSpPr>
          <p:cNvPr id="7" name="TextBox 6">
            <a:extLst>
              <a:ext uri="{FF2B5EF4-FFF2-40B4-BE49-F238E27FC236}">
                <a16:creationId xmlns:a16="http://schemas.microsoft.com/office/drawing/2014/main" id="{C5009CC8-A414-BDB1-7BF9-E4F64208F69E}"/>
              </a:ext>
            </a:extLst>
          </p:cNvPr>
          <p:cNvSpPr txBox="1"/>
          <p:nvPr/>
        </p:nvSpPr>
        <p:spPr>
          <a:xfrm>
            <a:off x="539393" y="1263741"/>
            <a:ext cx="6820713" cy="369332"/>
          </a:xfrm>
          <a:prstGeom prst="rect">
            <a:avLst/>
          </a:prstGeom>
          <a:noFill/>
        </p:spPr>
        <p:txBody>
          <a:bodyPr wrap="none" rtlCol="0">
            <a:spAutoFit/>
          </a:bodyPr>
          <a:lstStyle/>
          <a:p>
            <a:r>
              <a:rPr lang="en-US" dirty="0"/>
              <a:t>The current ISBD structures descriptive data in a set of areas that:</a:t>
            </a:r>
          </a:p>
        </p:txBody>
      </p:sp>
    </p:spTree>
    <p:extLst>
      <p:ext uri="{BB962C8B-B14F-4D97-AF65-F5344CB8AC3E}">
        <p14:creationId xmlns:p14="http://schemas.microsoft.com/office/powerpoint/2010/main" val="215618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510628" cy="646331"/>
          </a:xfrm>
          <a:prstGeom prst="rect">
            <a:avLst/>
          </a:prstGeom>
          <a:noFill/>
        </p:spPr>
        <p:txBody>
          <a:bodyPr wrap="none" rtlCol="0">
            <a:spAutoFit/>
          </a:bodyPr>
          <a:lstStyle/>
          <a:p>
            <a:r>
              <a:rPr lang="en-US" sz="3600" dirty="0"/>
              <a:t>Current ISBD </a:t>
            </a:r>
            <a:r>
              <a:rPr lang="en-US" sz="3600"/>
              <a:t>data management</a:t>
            </a:r>
            <a:endParaRPr lang="en-GB" sz="3600" dirty="0"/>
          </a:p>
        </p:txBody>
      </p:sp>
      <p:sp>
        <p:nvSpPr>
          <p:cNvPr id="5" name="TextBox 4">
            <a:extLst>
              <a:ext uri="{FF2B5EF4-FFF2-40B4-BE49-F238E27FC236}">
                <a16:creationId xmlns:a16="http://schemas.microsoft.com/office/drawing/2014/main" id="{BF62D7CB-C3AE-384A-9E8C-A98947D7D2BC}"/>
              </a:ext>
            </a:extLst>
          </p:cNvPr>
          <p:cNvSpPr txBox="1"/>
          <p:nvPr/>
        </p:nvSpPr>
        <p:spPr>
          <a:xfrm>
            <a:off x="1019710" y="2139390"/>
            <a:ext cx="7104580" cy="646331"/>
          </a:xfrm>
          <a:prstGeom prst="rect">
            <a:avLst/>
          </a:prstGeom>
          <a:noFill/>
        </p:spPr>
        <p:txBody>
          <a:bodyPr wrap="square" rtlCol="0">
            <a:spAutoFit/>
          </a:bodyPr>
          <a:lstStyle/>
          <a:p>
            <a:r>
              <a:rPr lang="en-US" dirty="0"/>
              <a:t>Each character (letter, ideograph) in the display value is intermediated by the cataloguer (expensive!)</a:t>
            </a:r>
          </a:p>
        </p:txBody>
      </p:sp>
      <p:sp>
        <p:nvSpPr>
          <p:cNvPr id="3" name="TextBox 2">
            <a:extLst>
              <a:ext uri="{FF2B5EF4-FFF2-40B4-BE49-F238E27FC236}">
                <a16:creationId xmlns:a16="http://schemas.microsoft.com/office/drawing/2014/main" id="{99F4CA58-15B7-F8AA-FE72-5B8652BA17B0}"/>
              </a:ext>
            </a:extLst>
          </p:cNvPr>
          <p:cNvSpPr txBox="1"/>
          <p:nvPr/>
        </p:nvSpPr>
        <p:spPr>
          <a:xfrm>
            <a:off x="1019710" y="5114243"/>
            <a:ext cx="7104580" cy="369332"/>
          </a:xfrm>
          <a:prstGeom prst="rect">
            <a:avLst/>
          </a:prstGeom>
          <a:noFill/>
        </p:spPr>
        <p:txBody>
          <a:bodyPr wrap="square" rtlCol="0">
            <a:spAutoFit/>
          </a:bodyPr>
          <a:lstStyle/>
          <a:p>
            <a:r>
              <a:rPr lang="en-US" dirty="0"/>
              <a:t>Cost of production vs benefit of machine processing can be improved</a:t>
            </a:r>
          </a:p>
        </p:txBody>
      </p:sp>
      <p:sp>
        <p:nvSpPr>
          <p:cNvPr id="4" name="TextBox 3">
            <a:extLst>
              <a:ext uri="{FF2B5EF4-FFF2-40B4-BE49-F238E27FC236}">
                <a16:creationId xmlns:a16="http://schemas.microsoft.com/office/drawing/2014/main" id="{DDF5A816-E476-8F58-E331-9E1523818C78}"/>
              </a:ext>
            </a:extLst>
          </p:cNvPr>
          <p:cNvSpPr txBox="1"/>
          <p:nvPr/>
        </p:nvSpPr>
        <p:spPr>
          <a:xfrm>
            <a:off x="1019710" y="4307292"/>
            <a:ext cx="7104580" cy="369332"/>
          </a:xfrm>
          <a:prstGeom prst="rect">
            <a:avLst/>
          </a:prstGeom>
          <a:noFill/>
        </p:spPr>
        <p:txBody>
          <a:bodyPr wrap="square" rtlCol="0">
            <a:spAutoFit/>
          </a:bodyPr>
          <a:lstStyle/>
          <a:p>
            <a:r>
              <a:rPr lang="en-US" dirty="0"/>
              <a:t>Keyword access is mediated by machine (cheap, but low quality)</a:t>
            </a:r>
          </a:p>
        </p:txBody>
      </p:sp>
      <p:sp>
        <p:nvSpPr>
          <p:cNvPr id="6" name="TextBox 5">
            <a:extLst>
              <a:ext uri="{FF2B5EF4-FFF2-40B4-BE49-F238E27FC236}">
                <a16:creationId xmlns:a16="http://schemas.microsoft.com/office/drawing/2014/main" id="{DBBC8CCB-A486-5F5D-FC83-65F9C0073633}"/>
              </a:ext>
            </a:extLst>
          </p:cNvPr>
          <p:cNvSpPr txBox="1"/>
          <p:nvPr/>
        </p:nvSpPr>
        <p:spPr>
          <a:xfrm>
            <a:off x="1019710" y="3223341"/>
            <a:ext cx="7104580" cy="646331"/>
          </a:xfrm>
          <a:prstGeom prst="rect">
            <a:avLst/>
          </a:prstGeom>
          <a:noFill/>
        </p:spPr>
        <p:txBody>
          <a:bodyPr wrap="square" rtlCol="0">
            <a:spAutoFit/>
          </a:bodyPr>
          <a:lstStyle/>
          <a:p>
            <a:r>
              <a:rPr lang="en-US" dirty="0"/>
              <a:t>Punctuation may be mediated by machine (via UNIMARC, etc.) (cheap!)</a:t>
            </a:r>
          </a:p>
        </p:txBody>
      </p:sp>
    </p:spTree>
    <p:extLst>
      <p:ext uri="{BB962C8B-B14F-4D97-AF65-F5344CB8AC3E}">
        <p14:creationId xmlns:p14="http://schemas.microsoft.com/office/powerpoint/2010/main" val="233005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5904822" cy="646331"/>
          </a:xfrm>
          <a:prstGeom prst="rect">
            <a:avLst/>
          </a:prstGeom>
          <a:noFill/>
        </p:spPr>
        <p:txBody>
          <a:bodyPr wrap="none" rtlCol="0">
            <a:spAutoFit/>
          </a:bodyPr>
          <a:lstStyle/>
          <a:p>
            <a:r>
              <a:rPr lang="en-US" sz="3600" dirty="0"/>
              <a:t>Deconstructing ISBD Area 4 </a:t>
            </a:r>
            <a:endParaRPr lang="en-GB" sz="3600" dirty="0"/>
          </a:p>
        </p:txBody>
      </p:sp>
      <p:sp>
        <p:nvSpPr>
          <p:cNvPr id="4" name="TextBox 3">
            <a:extLst>
              <a:ext uri="{FF2B5EF4-FFF2-40B4-BE49-F238E27FC236}">
                <a16:creationId xmlns:a16="http://schemas.microsoft.com/office/drawing/2014/main" id="{D6E24B7A-5C77-361F-CE36-3CB987921E5F}"/>
              </a:ext>
            </a:extLst>
          </p:cNvPr>
          <p:cNvSpPr txBox="1"/>
          <p:nvPr/>
        </p:nvSpPr>
        <p:spPr>
          <a:xfrm>
            <a:off x="1231325" y="1443841"/>
            <a:ext cx="6251825" cy="4154984"/>
          </a:xfrm>
          <a:prstGeom prst="rect">
            <a:avLst/>
          </a:prstGeom>
          <a:noFill/>
          <a:ln>
            <a:solidFill>
              <a:schemeClr val="tx1"/>
            </a:solidFill>
          </a:ln>
        </p:spPr>
        <p:txBody>
          <a:bodyPr wrap="square" rtlCol="0">
            <a:spAutoFit/>
          </a:bodyPr>
          <a:lstStyle/>
          <a:p>
            <a:r>
              <a:rPr lang="fr-FR" sz="2400" dirty="0"/>
              <a:t>Publication, production, distribution, etc., area</a:t>
            </a:r>
            <a:endParaRPr lang="en-GB" sz="2400" dirty="0"/>
          </a:p>
          <a:p>
            <a:pPr marL="400050"/>
            <a:r>
              <a:rPr lang="en-US" sz="2400" dirty="0"/>
              <a:t>Place of publication, production and/or distribution	</a:t>
            </a:r>
          </a:p>
          <a:p>
            <a:pPr marL="400050"/>
            <a:r>
              <a:rPr lang="en-US" sz="2400" dirty="0"/>
              <a:t>Name of publisher, producer and/or distributor	</a:t>
            </a:r>
          </a:p>
          <a:p>
            <a:pPr marL="400050"/>
            <a:r>
              <a:rPr lang="en-US" sz="2400" dirty="0"/>
              <a:t>Date of publication, production and/or distribution</a:t>
            </a:r>
          </a:p>
          <a:p>
            <a:pPr marL="400050"/>
            <a:r>
              <a:rPr lang="en-US" sz="2400" dirty="0"/>
              <a:t>Place of printing or manufacture	</a:t>
            </a:r>
          </a:p>
          <a:p>
            <a:pPr marL="400050"/>
            <a:r>
              <a:rPr lang="en-US" sz="2400" dirty="0"/>
              <a:t>Name of printer or manufacturer	</a:t>
            </a:r>
          </a:p>
          <a:p>
            <a:pPr marL="400050"/>
            <a:r>
              <a:rPr lang="en-US" sz="2400" dirty="0"/>
              <a:t>Date of printing or manufacture</a:t>
            </a:r>
          </a:p>
        </p:txBody>
      </p:sp>
      <p:sp>
        <p:nvSpPr>
          <p:cNvPr id="9" name="TextBox 8">
            <a:extLst>
              <a:ext uri="{FF2B5EF4-FFF2-40B4-BE49-F238E27FC236}">
                <a16:creationId xmlns:a16="http://schemas.microsoft.com/office/drawing/2014/main" id="{1D25E30D-7A80-E9B2-805B-A473D454CF04}"/>
              </a:ext>
            </a:extLst>
          </p:cNvPr>
          <p:cNvSpPr txBox="1"/>
          <p:nvPr/>
        </p:nvSpPr>
        <p:spPr>
          <a:xfrm>
            <a:off x="1660850" y="5939136"/>
            <a:ext cx="5822300" cy="461665"/>
          </a:xfrm>
          <a:prstGeom prst="rect">
            <a:avLst/>
          </a:prstGeom>
          <a:noFill/>
        </p:spPr>
        <p:txBody>
          <a:bodyPr wrap="none" rtlCol="0">
            <a:spAutoFit/>
          </a:bodyPr>
          <a:lstStyle/>
          <a:p>
            <a:r>
              <a:rPr lang="en-US" sz="2400" dirty="0"/>
              <a:t>Details of the creation of the manifestation</a:t>
            </a:r>
            <a:endParaRPr lang="en-GB" sz="2400" dirty="0"/>
          </a:p>
        </p:txBody>
      </p:sp>
      <p:sp>
        <p:nvSpPr>
          <p:cNvPr id="10" name="Rectangle 9">
            <a:extLst>
              <a:ext uri="{FF2B5EF4-FFF2-40B4-BE49-F238E27FC236}">
                <a16:creationId xmlns:a16="http://schemas.microsoft.com/office/drawing/2014/main" id="{BBF6F619-0DE8-D2C4-299C-631178427139}"/>
              </a:ext>
            </a:extLst>
          </p:cNvPr>
          <p:cNvSpPr/>
          <p:nvPr/>
        </p:nvSpPr>
        <p:spPr>
          <a:xfrm>
            <a:off x="1696231" y="2260177"/>
            <a:ext cx="821932"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184969-CB57-DBD3-0E10-C05FCD3CFE5A}"/>
              </a:ext>
            </a:extLst>
          </p:cNvPr>
          <p:cNvSpPr/>
          <p:nvPr/>
        </p:nvSpPr>
        <p:spPr>
          <a:xfrm>
            <a:off x="2901732" y="2999916"/>
            <a:ext cx="1275708"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FB00FAC-789C-0B73-1497-4119C185ED94}"/>
              </a:ext>
            </a:extLst>
          </p:cNvPr>
          <p:cNvSpPr/>
          <p:nvPr/>
        </p:nvSpPr>
        <p:spPr>
          <a:xfrm>
            <a:off x="1706077" y="2999916"/>
            <a:ext cx="858320"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6AE6645-5C1B-C9DE-C3DB-5D314CDD5BF6}"/>
              </a:ext>
            </a:extLst>
          </p:cNvPr>
          <p:cNvSpPr/>
          <p:nvPr/>
        </p:nvSpPr>
        <p:spPr>
          <a:xfrm>
            <a:off x="1696231" y="3763880"/>
            <a:ext cx="734602"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CE7CFC8-DF55-3387-397B-FE1375A51781}"/>
              </a:ext>
            </a:extLst>
          </p:cNvPr>
          <p:cNvSpPr/>
          <p:nvPr/>
        </p:nvSpPr>
        <p:spPr>
          <a:xfrm>
            <a:off x="1696231" y="3359515"/>
            <a:ext cx="1448656"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D69AE6B-F30E-CB9A-959C-52C13901BD5B}"/>
              </a:ext>
            </a:extLst>
          </p:cNvPr>
          <p:cNvSpPr/>
          <p:nvPr/>
        </p:nvSpPr>
        <p:spPr>
          <a:xfrm>
            <a:off x="4257064" y="2999916"/>
            <a:ext cx="1275707"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A420B2FA-7A38-7F24-F4CF-FDA39604730E}"/>
              </a:ext>
            </a:extLst>
          </p:cNvPr>
          <p:cNvSpPr/>
          <p:nvPr/>
        </p:nvSpPr>
        <p:spPr>
          <a:xfrm>
            <a:off x="2901732" y="4844502"/>
            <a:ext cx="3145604" cy="323636"/>
          </a:xfrm>
          <a:prstGeom prst="rect">
            <a:avLst/>
          </a:prstGeom>
          <a:no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8327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P spid="15" grpId="0" animBg="1"/>
      <p:bldP spid="1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559232" cy="646331"/>
          </a:xfrm>
          <a:prstGeom prst="rect">
            <a:avLst/>
          </a:prstGeom>
          <a:noFill/>
        </p:spPr>
        <p:txBody>
          <a:bodyPr wrap="none" rtlCol="0">
            <a:spAutoFit/>
          </a:bodyPr>
          <a:lstStyle/>
          <a:p>
            <a:r>
              <a:rPr lang="en-US" sz="3600" dirty="0"/>
              <a:t>Area 4 entities and relationships</a:t>
            </a:r>
            <a:endParaRPr lang="en-GB" sz="3600" dirty="0"/>
          </a:p>
        </p:txBody>
      </p:sp>
      <p:sp>
        <p:nvSpPr>
          <p:cNvPr id="5" name="TextBox 4">
            <a:extLst>
              <a:ext uri="{FF2B5EF4-FFF2-40B4-BE49-F238E27FC236}">
                <a16:creationId xmlns:a16="http://schemas.microsoft.com/office/drawing/2014/main" id="{9ADA7175-770F-CC1A-16C2-5D1A22145BE3}"/>
              </a:ext>
            </a:extLst>
          </p:cNvPr>
          <p:cNvSpPr txBox="1"/>
          <p:nvPr/>
        </p:nvSpPr>
        <p:spPr>
          <a:xfrm>
            <a:off x="2794066" y="1968424"/>
            <a:ext cx="3305264" cy="1569660"/>
          </a:xfrm>
          <a:prstGeom prst="rect">
            <a:avLst/>
          </a:prstGeom>
          <a:noFill/>
        </p:spPr>
        <p:txBody>
          <a:bodyPr wrap="none" rtlCol="0">
            <a:spAutoFit/>
          </a:bodyPr>
          <a:lstStyle/>
          <a:p>
            <a:r>
              <a:rPr lang="en-US" sz="2400" dirty="0"/>
              <a:t>publication</a:t>
            </a:r>
          </a:p>
          <a:p>
            <a:r>
              <a:rPr lang="en-US" sz="2400" dirty="0"/>
              <a:t>production</a:t>
            </a:r>
          </a:p>
          <a:p>
            <a:r>
              <a:rPr lang="en-US" sz="2400" dirty="0"/>
              <a:t>distribution	</a:t>
            </a:r>
          </a:p>
          <a:p>
            <a:r>
              <a:rPr lang="en-US" sz="2400" dirty="0"/>
              <a:t>printing or manufacture</a:t>
            </a:r>
          </a:p>
        </p:txBody>
      </p:sp>
      <p:sp>
        <p:nvSpPr>
          <p:cNvPr id="6" name="TextBox 5">
            <a:extLst>
              <a:ext uri="{FF2B5EF4-FFF2-40B4-BE49-F238E27FC236}">
                <a16:creationId xmlns:a16="http://schemas.microsoft.com/office/drawing/2014/main" id="{4E61D1AB-A74E-87F0-C227-72142CFB09D3}"/>
              </a:ext>
            </a:extLst>
          </p:cNvPr>
          <p:cNvSpPr txBox="1"/>
          <p:nvPr/>
        </p:nvSpPr>
        <p:spPr>
          <a:xfrm>
            <a:off x="6280093" y="2153091"/>
            <a:ext cx="2512547" cy="1200329"/>
          </a:xfrm>
          <a:prstGeom prst="rect">
            <a:avLst/>
          </a:prstGeom>
          <a:noFill/>
        </p:spPr>
        <p:txBody>
          <a:bodyPr wrap="none" rtlCol="0">
            <a:spAutoFit/>
          </a:bodyPr>
          <a:lstStyle/>
          <a:p>
            <a:r>
              <a:rPr lang="en-US" sz="2400" dirty="0"/>
              <a:t>Place</a:t>
            </a:r>
          </a:p>
          <a:p>
            <a:r>
              <a:rPr lang="en-US" sz="2400" dirty="0"/>
              <a:t>Name/Agent</a:t>
            </a:r>
          </a:p>
          <a:p>
            <a:r>
              <a:rPr lang="en-US" sz="2400" dirty="0"/>
              <a:t>Date = Time-span</a:t>
            </a:r>
          </a:p>
        </p:txBody>
      </p:sp>
      <p:sp>
        <p:nvSpPr>
          <p:cNvPr id="7" name="TextBox 6">
            <a:extLst>
              <a:ext uri="{FF2B5EF4-FFF2-40B4-BE49-F238E27FC236}">
                <a16:creationId xmlns:a16="http://schemas.microsoft.com/office/drawing/2014/main" id="{3D7C0A07-51DD-7551-5EF7-8B1FF1A75CB5}"/>
              </a:ext>
            </a:extLst>
          </p:cNvPr>
          <p:cNvSpPr txBox="1"/>
          <p:nvPr/>
        </p:nvSpPr>
        <p:spPr>
          <a:xfrm>
            <a:off x="607626" y="2522422"/>
            <a:ext cx="2005677" cy="461665"/>
          </a:xfrm>
          <a:prstGeom prst="rect">
            <a:avLst/>
          </a:prstGeom>
          <a:noFill/>
        </p:spPr>
        <p:txBody>
          <a:bodyPr wrap="none" rtlCol="0">
            <a:spAutoFit/>
          </a:bodyPr>
          <a:lstStyle/>
          <a:p>
            <a:r>
              <a:rPr lang="en-US" sz="2400" dirty="0"/>
              <a:t>Manifestation</a:t>
            </a:r>
          </a:p>
        </p:txBody>
      </p:sp>
      <p:sp>
        <p:nvSpPr>
          <p:cNvPr id="8" name="TextBox 7">
            <a:extLst>
              <a:ext uri="{FF2B5EF4-FFF2-40B4-BE49-F238E27FC236}">
                <a16:creationId xmlns:a16="http://schemas.microsoft.com/office/drawing/2014/main" id="{EF2B00FE-087E-FFB3-35D1-4A8BCDE740F2}"/>
              </a:ext>
            </a:extLst>
          </p:cNvPr>
          <p:cNvSpPr txBox="1"/>
          <p:nvPr/>
        </p:nvSpPr>
        <p:spPr>
          <a:xfrm>
            <a:off x="2563265" y="4055521"/>
            <a:ext cx="3766865" cy="461665"/>
          </a:xfrm>
          <a:prstGeom prst="rect">
            <a:avLst/>
          </a:prstGeom>
          <a:noFill/>
        </p:spPr>
        <p:txBody>
          <a:bodyPr wrap="none" rtlCol="0">
            <a:spAutoFit/>
          </a:bodyPr>
          <a:lstStyle/>
          <a:p>
            <a:r>
              <a:rPr lang="en-US" sz="2400" dirty="0"/>
              <a:t>Entity – relationship - Entity</a:t>
            </a:r>
          </a:p>
        </p:txBody>
      </p:sp>
      <p:sp>
        <p:nvSpPr>
          <p:cNvPr id="3" name="TextBox 2">
            <a:extLst>
              <a:ext uri="{FF2B5EF4-FFF2-40B4-BE49-F238E27FC236}">
                <a16:creationId xmlns:a16="http://schemas.microsoft.com/office/drawing/2014/main" id="{A0CD887C-BDFA-5628-6EBE-3C7C307D01E8}"/>
              </a:ext>
            </a:extLst>
          </p:cNvPr>
          <p:cNvSpPr txBox="1"/>
          <p:nvPr/>
        </p:nvSpPr>
        <p:spPr>
          <a:xfrm>
            <a:off x="1921130" y="4956976"/>
            <a:ext cx="5379229" cy="830997"/>
          </a:xfrm>
          <a:prstGeom prst="rect">
            <a:avLst/>
          </a:prstGeom>
          <a:noFill/>
        </p:spPr>
        <p:txBody>
          <a:bodyPr wrap="none" rtlCol="0">
            <a:spAutoFit/>
          </a:bodyPr>
          <a:lstStyle/>
          <a:p>
            <a:r>
              <a:rPr lang="en-US" sz="2400" dirty="0"/>
              <a:t>Linked open data triple</a:t>
            </a:r>
          </a:p>
          <a:p>
            <a:r>
              <a:rPr lang="en-US" sz="2400" dirty="0"/>
              <a:t>Relational database in normalized form</a:t>
            </a:r>
          </a:p>
        </p:txBody>
      </p:sp>
    </p:spTree>
    <p:extLst>
      <p:ext uri="{BB962C8B-B14F-4D97-AF65-F5344CB8AC3E}">
        <p14:creationId xmlns:p14="http://schemas.microsoft.com/office/powerpoint/2010/main" val="18750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5277727" cy="646331"/>
          </a:xfrm>
          <a:prstGeom prst="rect">
            <a:avLst/>
          </a:prstGeom>
          <a:noFill/>
        </p:spPr>
        <p:txBody>
          <a:bodyPr wrap="none" rtlCol="0">
            <a:spAutoFit/>
          </a:bodyPr>
          <a:lstStyle/>
          <a:p>
            <a:r>
              <a:rPr lang="en-US" sz="3600" dirty="0"/>
              <a:t>Manifestation statements</a:t>
            </a:r>
            <a:endParaRPr lang="en-GB" sz="3600" dirty="0"/>
          </a:p>
        </p:txBody>
      </p:sp>
      <p:sp>
        <p:nvSpPr>
          <p:cNvPr id="3" name="TextBox 2">
            <a:extLst>
              <a:ext uri="{FF2B5EF4-FFF2-40B4-BE49-F238E27FC236}">
                <a16:creationId xmlns:a16="http://schemas.microsoft.com/office/drawing/2014/main" id="{D870BE2B-C0D0-21EE-013B-80A04745E9F6}"/>
              </a:ext>
            </a:extLst>
          </p:cNvPr>
          <p:cNvSpPr txBox="1"/>
          <p:nvPr/>
        </p:nvSpPr>
        <p:spPr>
          <a:xfrm>
            <a:off x="771765" y="3018020"/>
            <a:ext cx="7020192" cy="1200329"/>
          </a:xfrm>
          <a:prstGeom prst="rect">
            <a:avLst/>
          </a:prstGeom>
          <a:noFill/>
        </p:spPr>
        <p:txBody>
          <a:bodyPr wrap="none" rtlCol="0">
            <a:spAutoFit/>
          </a:bodyPr>
          <a:lstStyle/>
          <a:p>
            <a:r>
              <a:rPr lang="en-US" dirty="0"/>
              <a:t>International Cataloguing Principles:</a:t>
            </a:r>
          </a:p>
          <a:p>
            <a:pPr marL="457200"/>
            <a:r>
              <a:rPr lang="en-US" b="1" dirty="0"/>
              <a:t>Principle of representation</a:t>
            </a:r>
          </a:p>
          <a:p>
            <a:pPr marL="457200"/>
            <a:r>
              <a:rPr lang="en-US" dirty="0"/>
              <a:t>How the resource describes itself</a:t>
            </a:r>
          </a:p>
          <a:p>
            <a:pPr marL="457200"/>
            <a:r>
              <a:rPr lang="en-US" dirty="0"/>
              <a:t>E.g. Title, statement of responsibility, publication statement, etc.</a:t>
            </a:r>
            <a:endParaRPr lang="en-GB" dirty="0"/>
          </a:p>
        </p:txBody>
      </p:sp>
      <p:sp>
        <p:nvSpPr>
          <p:cNvPr id="4" name="TextBox 3">
            <a:extLst>
              <a:ext uri="{FF2B5EF4-FFF2-40B4-BE49-F238E27FC236}">
                <a16:creationId xmlns:a16="http://schemas.microsoft.com/office/drawing/2014/main" id="{DD16761E-3FBC-EA78-2535-AD3FEBB25116}"/>
              </a:ext>
            </a:extLst>
          </p:cNvPr>
          <p:cNvSpPr txBox="1"/>
          <p:nvPr/>
        </p:nvSpPr>
        <p:spPr>
          <a:xfrm>
            <a:off x="771765" y="4596717"/>
            <a:ext cx="6615209" cy="646331"/>
          </a:xfrm>
          <a:prstGeom prst="rect">
            <a:avLst/>
          </a:prstGeom>
          <a:noFill/>
        </p:spPr>
        <p:txBody>
          <a:bodyPr wrap="none" rtlCol="0">
            <a:spAutoFit/>
          </a:bodyPr>
          <a:lstStyle/>
          <a:p>
            <a:r>
              <a:rPr lang="en-US" dirty="0"/>
              <a:t>Content is carried only by a manifestation (and its exemplars)</a:t>
            </a:r>
          </a:p>
          <a:p>
            <a:r>
              <a:rPr lang="en-US" dirty="0"/>
              <a:t>Therefore </a:t>
            </a:r>
            <a:r>
              <a:rPr lang="en-US" b="1" dirty="0"/>
              <a:t>self-description</a:t>
            </a:r>
            <a:r>
              <a:rPr lang="en-US" dirty="0"/>
              <a:t> is confined to the Manifestation entity</a:t>
            </a:r>
            <a:endParaRPr lang="en-GB" dirty="0"/>
          </a:p>
        </p:txBody>
      </p:sp>
      <p:sp>
        <p:nvSpPr>
          <p:cNvPr id="5" name="TextBox 4">
            <a:extLst>
              <a:ext uri="{FF2B5EF4-FFF2-40B4-BE49-F238E27FC236}">
                <a16:creationId xmlns:a16="http://schemas.microsoft.com/office/drawing/2014/main" id="{16A07076-82D0-C0D7-6AF2-4A8E40DBA2E3}"/>
              </a:ext>
            </a:extLst>
          </p:cNvPr>
          <p:cNvSpPr txBox="1"/>
          <p:nvPr/>
        </p:nvSpPr>
        <p:spPr>
          <a:xfrm>
            <a:off x="771765" y="1439323"/>
            <a:ext cx="7459821" cy="1200329"/>
          </a:xfrm>
          <a:prstGeom prst="rect">
            <a:avLst/>
          </a:prstGeom>
          <a:noFill/>
        </p:spPr>
        <p:txBody>
          <a:bodyPr wrap="square" rtlCol="0">
            <a:spAutoFit/>
          </a:bodyPr>
          <a:lstStyle/>
          <a:p>
            <a:r>
              <a:rPr lang="en-US" b="1" dirty="0"/>
              <a:t>LRM-E4-A4 Manifestation statement</a:t>
            </a:r>
            <a:r>
              <a:rPr lang="en-US" dirty="0"/>
              <a:t>: A statement appearing in exemplars of the manifestation and deemed to be significant for users to understand how the resource represents itself ... usually transcribed from a source or sources present in exemplars of a manifestation ...</a:t>
            </a:r>
            <a:endParaRPr lang="en-GB" dirty="0"/>
          </a:p>
        </p:txBody>
      </p:sp>
    </p:spTree>
    <p:extLst>
      <p:ext uri="{BB962C8B-B14F-4D97-AF65-F5344CB8AC3E}">
        <p14:creationId xmlns:p14="http://schemas.microsoft.com/office/powerpoint/2010/main" val="286991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1905202" cy="646331"/>
          </a:xfrm>
          <a:prstGeom prst="rect">
            <a:avLst/>
          </a:prstGeom>
          <a:noFill/>
        </p:spPr>
        <p:txBody>
          <a:bodyPr wrap="none" rtlCol="0">
            <a:spAutoFit/>
          </a:bodyPr>
          <a:lstStyle/>
          <a:p>
            <a:r>
              <a:rPr lang="en-US" sz="3600" dirty="0"/>
              <a:t>Example</a:t>
            </a:r>
            <a:endParaRPr lang="en-GB" sz="3600" dirty="0"/>
          </a:p>
        </p:txBody>
      </p:sp>
      <p:pic>
        <p:nvPicPr>
          <p:cNvPr id="5" name="Picture 4" descr="A book cover with a picture of a castle and people&#10;&#10;Description automatically generated">
            <a:extLst>
              <a:ext uri="{FF2B5EF4-FFF2-40B4-BE49-F238E27FC236}">
                <a16:creationId xmlns:a16="http://schemas.microsoft.com/office/drawing/2014/main" id="{BD533582-5A36-00ED-E6AA-4374E0FCEE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27" y="1299681"/>
            <a:ext cx="4300538" cy="5110163"/>
          </a:xfrm>
          <a:prstGeom prst="rect">
            <a:avLst/>
          </a:prstGeom>
        </p:spPr>
      </p:pic>
      <p:pic>
        <p:nvPicPr>
          <p:cNvPr id="7" name="Picture 6" descr="A book cover with text&#10;&#10;Description automatically generated">
            <a:extLst>
              <a:ext uri="{FF2B5EF4-FFF2-40B4-BE49-F238E27FC236}">
                <a16:creationId xmlns:a16="http://schemas.microsoft.com/office/drawing/2014/main" id="{95FDA1C3-D924-DBC8-1782-C3345F19A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831" y="1299681"/>
            <a:ext cx="4064903" cy="5110164"/>
          </a:xfrm>
          <a:prstGeom prst="rect">
            <a:avLst/>
          </a:prstGeom>
        </p:spPr>
      </p:pic>
      <p:pic>
        <p:nvPicPr>
          <p:cNvPr id="4" name="Picture 3" descr="A close-up of a paper&#10;&#10;Description automatically generated">
            <a:extLst>
              <a:ext uri="{FF2B5EF4-FFF2-40B4-BE49-F238E27FC236}">
                <a16:creationId xmlns:a16="http://schemas.microsoft.com/office/drawing/2014/main" id="{270D08F5-CD3B-0601-8E21-1F3E9AF915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5074" y="606176"/>
            <a:ext cx="3983605" cy="5120634"/>
          </a:xfrm>
          <a:prstGeom prst="rect">
            <a:avLst/>
          </a:prstGeom>
        </p:spPr>
      </p:pic>
      <p:pic>
        <p:nvPicPr>
          <p:cNvPr id="11" name="Picture 10" descr="A close up of a paper&#10;&#10;Description automatically generated">
            <a:extLst>
              <a:ext uri="{FF2B5EF4-FFF2-40B4-BE49-F238E27FC236}">
                <a16:creationId xmlns:a16="http://schemas.microsoft.com/office/drawing/2014/main" id="{DD79D783-926E-5E3F-455F-9F7BB9B237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8684" y="606175"/>
            <a:ext cx="5872992" cy="2342598"/>
          </a:xfrm>
          <a:prstGeom prst="rect">
            <a:avLst/>
          </a:prstGeom>
        </p:spPr>
      </p:pic>
      <p:pic>
        <p:nvPicPr>
          <p:cNvPr id="13" name="Picture 12" descr="A close up of a sign&#10;&#10;Description automatically generated">
            <a:extLst>
              <a:ext uri="{FF2B5EF4-FFF2-40B4-BE49-F238E27FC236}">
                <a16:creationId xmlns:a16="http://schemas.microsoft.com/office/drawing/2014/main" id="{EE2CBEE7-EE00-A643-53F9-0C6AE906BE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3338" y="3062207"/>
            <a:ext cx="5748338" cy="1319213"/>
          </a:xfrm>
          <a:prstGeom prst="rect">
            <a:avLst/>
          </a:prstGeom>
        </p:spPr>
      </p:pic>
      <p:pic>
        <p:nvPicPr>
          <p:cNvPr id="9" name="Picture 8" descr="A barcode on a yellow box&#10;&#10;Description automatically generated">
            <a:extLst>
              <a:ext uri="{FF2B5EF4-FFF2-40B4-BE49-F238E27FC236}">
                <a16:creationId xmlns:a16="http://schemas.microsoft.com/office/drawing/2014/main" id="{DAD10D56-5C4B-60D5-6E38-1D384E730D5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52864" y="4330557"/>
            <a:ext cx="4288812" cy="2079288"/>
          </a:xfrm>
          <a:prstGeom prst="rect">
            <a:avLst/>
          </a:prstGeom>
        </p:spPr>
      </p:pic>
    </p:spTree>
    <p:extLst>
      <p:ext uri="{BB962C8B-B14F-4D97-AF65-F5344CB8AC3E}">
        <p14:creationId xmlns:p14="http://schemas.microsoft.com/office/powerpoint/2010/main" val="39224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9805B-CD4C-F3D6-F95D-07F33C19FBE2}"/>
              </a:ext>
            </a:extLst>
          </p:cNvPr>
          <p:cNvSpPr txBox="1"/>
          <p:nvPr/>
        </p:nvSpPr>
        <p:spPr>
          <a:xfrm>
            <a:off x="539393" y="457199"/>
            <a:ext cx="6524478" cy="646331"/>
          </a:xfrm>
          <a:prstGeom prst="rect">
            <a:avLst/>
          </a:prstGeom>
          <a:noFill/>
        </p:spPr>
        <p:txBody>
          <a:bodyPr wrap="none" rtlCol="0">
            <a:spAutoFit/>
          </a:bodyPr>
          <a:lstStyle/>
          <a:p>
            <a:r>
              <a:rPr lang="en-US" sz="3600" dirty="0"/>
              <a:t>Multiple publication statements</a:t>
            </a:r>
            <a:endParaRPr lang="en-GB" sz="3600" dirty="0"/>
          </a:p>
        </p:txBody>
      </p:sp>
      <p:sp>
        <p:nvSpPr>
          <p:cNvPr id="3" name="TextBox 2">
            <a:extLst>
              <a:ext uri="{FF2B5EF4-FFF2-40B4-BE49-F238E27FC236}">
                <a16:creationId xmlns:a16="http://schemas.microsoft.com/office/drawing/2014/main" id="{F3977CAE-075C-0444-E243-7BB00B66F516}"/>
              </a:ext>
            </a:extLst>
          </p:cNvPr>
          <p:cNvSpPr txBox="1"/>
          <p:nvPr/>
        </p:nvSpPr>
        <p:spPr>
          <a:xfrm>
            <a:off x="955358" y="1684766"/>
            <a:ext cx="5837624" cy="461665"/>
          </a:xfrm>
          <a:prstGeom prst="rect">
            <a:avLst/>
          </a:prstGeom>
          <a:noFill/>
        </p:spPr>
        <p:txBody>
          <a:bodyPr wrap="none" rtlCol="0">
            <a:spAutoFit/>
          </a:bodyPr>
          <a:lstStyle/>
          <a:p>
            <a:r>
              <a:rPr lang="en-US" sz="2400" dirty="0"/>
              <a:t>“BLACK &amp; WHITE PUBLISHING” – title page</a:t>
            </a:r>
          </a:p>
        </p:txBody>
      </p:sp>
      <p:sp>
        <p:nvSpPr>
          <p:cNvPr id="5" name="TextBox 4">
            <a:extLst>
              <a:ext uri="{FF2B5EF4-FFF2-40B4-BE49-F238E27FC236}">
                <a16:creationId xmlns:a16="http://schemas.microsoft.com/office/drawing/2014/main" id="{A7CD08D6-9A86-B848-4C14-DCB11EADDF56}"/>
              </a:ext>
            </a:extLst>
          </p:cNvPr>
          <p:cNvSpPr txBox="1"/>
          <p:nvPr/>
        </p:nvSpPr>
        <p:spPr>
          <a:xfrm>
            <a:off x="955358" y="4485783"/>
            <a:ext cx="7115025" cy="461665"/>
          </a:xfrm>
          <a:prstGeom prst="rect">
            <a:avLst/>
          </a:prstGeom>
          <a:noFill/>
        </p:spPr>
        <p:txBody>
          <a:bodyPr wrap="none" rtlCol="0">
            <a:spAutoFit/>
          </a:bodyPr>
          <a:lstStyle/>
          <a:p>
            <a:r>
              <a:rPr lang="en-US" sz="2400" dirty="0"/>
              <a:t>“BLACK &amp; WHITE PUBLISHING” – outside back cover</a:t>
            </a:r>
          </a:p>
        </p:txBody>
      </p:sp>
      <p:sp>
        <p:nvSpPr>
          <p:cNvPr id="6" name="TextBox 5">
            <a:extLst>
              <a:ext uri="{FF2B5EF4-FFF2-40B4-BE49-F238E27FC236}">
                <a16:creationId xmlns:a16="http://schemas.microsoft.com/office/drawing/2014/main" id="{11C49F4C-ACFC-4921-B72C-3001FA29DD0E}"/>
              </a:ext>
            </a:extLst>
          </p:cNvPr>
          <p:cNvSpPr txBox="1"/>
          <p:nvPr/>
        </p:nvSpPr>
        <p:spPr>
          <a:xfrm>
            <a:off x="955358" y="2372217"/>
            <a:ext cx="7695481" cy="830997"/>
          </a:xfrm>
          <a:prstGeom prst="rect">
            <a:avLst/>
          </a:prstGeom>
          <a:noFill/>
        </p:spPr>
        <p:txBody>
          <a:bodyPr wrap="square" rtlCol="0">
            <a:spAutoFit/>
          </a:bodyPr>
          <a:lstStyle/>
          <a:p>
            <a:r>
              <a:rPr lang="en-US" sz="2400" dirty="0"/>
              <a:t>“First published 2020 by Black &amp; White Publishing  Ltd … Edinburgh, EH6 6NF” – reverse of title page</a:t>
            </a:r>
          </a:p>
        </p:txBody>
      </p:sp>
      <p:sp>
        <p:nvSpPr>
          <p:cNvPr id="7" name="TextBox 6">
            <a:extLst>
              <a:ext uri="{FF2B5EF4-FFF2-40B4-BE49-F238E27FC236}">
                <a16:creationId xmlns:a16="http://schemas.microsoft.com/office/drawing/2014/main" id="{7BF133BA-C4CC-8DDF-9B5B-CE6921AD1534}"/>
              </a:ext>
            </a:extLst>
          </p:cNvPr>
          <p:cNvSpPr txBox="1"/>
          <p:nvPr/>
        </p:nvSpPr>
        <p:spPr>
          <a:xfrm>
            <a:off x="955358" y="3429000"/>
            <a:ext cx="7695481" cy="830997"/>
          </a:xfrm>
          <a:prstGeom prst="rect">
            <a:avLst/>
          </a:prstGeom>
          <a:noFill/>
        </p:spPr>
        <p:txBody>
          <a:bodyPr wrap="square" rtlCol="0">
            <a:spAutoFit/>
          </a:bodyPr>
          <a:lstStyle/>
          <a:p>
            <a:r>
              <a:rPr lang="en-US" sz="2400" dirty="0"/>
              <a:t>“Printed and bound in Turkey by Imago” – reverse of title page</a:t>
            </a:r>
          </a:p>
        </p:txBody>
      </p:sp>
      <p:sp>
        <p:nvSpPr>
          <p:cNvPr id="8" name="Arrow: Curved Right 7">
            <a:extLst>
              <a:ext uri="{FF2B5EF4-FFF2-40B4-BE49-F238E27FC236}">
                <a16:creationId xmlns:a16="http://schemas.microsoft.com/office/drawing/2014/main" id="{2C2CC5E2-790C-8A40-3A3E-19CB78830BB4}"/>
              </a:ext>
            </a:extLst>
          </p:cNvPr>
          <p:cNvSpPr/>
          <p:nvPr/>
        </p:nvSpPr>
        <p:spPr>
          <a:xfrm>
            <a:off x="369870" y="2712378"/>
            <a:ext cx="534256" cy="3077110"/>
          </a:xfrm>
          <a:prstGeom prst="curved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a:extLst>
              <a:ext uri="{FF2B5EF4-FFF2-40B4-BE49-F238E27FC236}">
                <a16:creationId xmlns:a16="http://schemas.microsoft.com/office/drawing/2014/main" id="{38EEEF8C-81F6-F156-3F45-8D4FF9866071}"/>
              </a:ext>
            </a:extLst>
          </p:cNvPr>
          <p:cNvSpPr txBox="1"/>
          <p:nvPr/>
        </p:nvSpPr>
        <p:spPr>
          <a:xfrm>
            <a:off x="1062922" y="5435029"/>
            <a:ext cx="7473264" cy="461665"/>
          </a:xfrm>
          <a:prstGeom prst="rect">
            <a:avLst/>
          </a:prstGeom>
          <a:noFill/>
          <a:ln>
            <a:solidFill>
              <a:schemeClr val="tx1"/>
            </a:solidFill>
          </a:ln>
        </p:spPr>
        <p:txBody>
          <a:bodyPr wrap="none" rtlCol="0">
            <a:spAutoFit/>
          </a:bodyPr>
          <a:lstStyle/>
          <a:p>
            <a:r>
              <a:rPr lang="en-US" sz="2400" dirty="0"/>
              <a:t>Fullest statement for self-description and identification</a:t>
            </a:r>
          </a:p>
        </p:txBody>
      </p:sp>
    </p:spTree>
    <p:extLst>
      <p:ext uri="{BB962C8B-B14F-4D97-AF65-F5344CB8AC3E}">
        <p14:creationId xmlns:p14="http://schemas.microsoft.com/office/powerpoint/2010/main" val="68143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animBg="1"/>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948</TotalTime>
  <Words>2574</Words>
  <Application>Microsoft Office PowerPoint</Application>
  <PresentationFormat>On-screen Show (4:3)</PresentationFormat>
  <Paragraphs>241</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Aptos</vt:lpstr>
      <vt:lpstr>Aptos Display</vt:lpstr>
      <vt:lpstr>Arial</vt:lpstr>
      <vt:lpstr>Office Theme</vt:lpstr>
      <vt:lpstr>ISBDM in theory and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ISBDM in theory and practice</dc:title>
  <dc:creator>Gordon Dunsire</dc:creator>
  <cp:lastModifiedBy>Gordon Dunsire</cp:lastModifiedBy>
  <cp:revision>1</cp:revision>
  <dcterms:created xsi:type="dcterms:W3CDTF">2024-04-15T09:03:48Z</dcterms:created>
  <dcterms:modified xsi:type="dcterms:W3CDTF">2024-05-03T13:19:52Z</dcterms:modified>
</cp:coreProperties>
</file>