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9" d="100"/>
          <a:sy n="99" d="100"/>
        </p:scale>
        <p:origin x="71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don Dunsire" userId="89320f45fdc69f41" providerId="LiveId" clId="{99146DE9-A773-4D58-9983-E6C944641E22}"/>
    <pc:docChg chg="undo custSel addSld delSld modSld">
      <pc:chgData name="Gordon Dunsire" userId="89320f45fdc69f41" providerId="LiveId" clId="{99146DE9-A773-4D58-9983-E6C944641E22}" dt="2023-10-24T10:59:19.362" v="1852"/>
      <pc:docMkLst>
        <pc:docMk/>
      </pc:docMkLst>
      <pc:sldChg chg="modSp mod modAnim">
        <pc:chgData name="Gordon Dunsire" userId="89320f45fdc69f41" providerId="LiveId" clId="{99146DE9-A773-4D58-9983-E6C944641E22}" dt="2023-10-24T09:19:12.356" v="26"/>
        <pc:sldMkLst>
          <pc:docMk/>
          <pc:sldMk cId="1548912632" sldId="257"/>
        </pc:sldMkLst>
        <pc:spChg chg="mod">
          <ac:chgData name="Gordon Dunsire" userId="89320f45fdc69f41" providerId="LiveId" clId="{99146DE9-A773-4D58-9983-E6C944641E22}" dt="2023-10-24T09:17:40.967" v="17" actId="1076"/>
          <ac:spMkLst>
            <pc:docMk/>
            <pc:sldMk cId="1548912632" sldId="257"/>
            <ac:spMk id="3" creationId="{8A3CDCDF-11A9-2445-3863-6FDD81737023}"/>
          </ac:spMkLst>
        </pc:spChg>
        <pc:spChg chg="mod">
          <ac:chgData name="Gordon Dunsire" userId="89320f45fdc69f41" providerId="LiveId" clId="{99146DE9-A773-4D58-9983-E6C944641E22}" dt="2023-10-24T09:17:40.967" v="17" actId="1076"/>
          <ac:spMkLst>
            <pc:docMk/>
            <pc:sldMk cId="1548912632" sldId="257"/>
            <ac:spMk id="4" creationId="{C66BD6F9-02CE-E5A7-15A9-4C970FC6F762}"/>
          </ac:spMkLst>
        </pc:spChg>
        <pc:spChg chg="mod">
          <ac:chgData name="Gordon Dunsire" userId="89320f45fdc69f41" providerId="LiveId" clId="{99146DE9-A773-4D58-9983-E6C944641E22}" dt="2023-10-24T09:17:40.967" v="17" actId="1076"/>
          <ac:spMkLst>
            <pc:docMk/>
            <pc:sldMk cId="1548912632" sldId="257"/>
            <ac:spMk id="5" creationId="{AFA79B5C-CE41-C99E-42AE-D63A60E2E73D}"/>
          </ac:spMkLst>
        </pc:spChg>
        <pc:spChg chg="mod">
          <ac:chgData name="Gordon Dunsire" userId="89320f45fdc69f41" providerId="LiveId" clId="{99146DE9-A773-4D58-9983-E6C944641E22}" dt="2023-10-24T09:17:40.967" v="17" actId="1076"/>
          <ac:spMkLst>
            <pc:docMk/>
            <pc:sldMk cId="1548912632" sldId="257"/>
            <ac:spMk id="6" creationId="{014F4371-C792-983A-0C7C-6EE7BA05B9E4}"/>
          </ac:spMkLst>
        </pc:spChg>
        <pc:spChg chg="mod">
          <ac:chgData name="Gordon Dunsire" userId="89320f45fdc69f41" providerId="LiveId" clId="{99146DE9-A773-4D58-9983-E6C944641E22}" dt="2023-10-24T09:17:00.854" v="15" actId="1582"/>
          <ac:spMkLst>
            <pc:docMk/>
            <pc:sldMk cId="1548912632" sldId="257"/>
            <ac:spMk id="7" creationId="{F2EB8A9B-8E80-2B15-A915-D80B5594E4B2}"/>
          </ac:spMkLst>
        </pc:spChg>
        <pc:spChg chg="mod">
          <ac:chgData name="Gordon Dunsire" userId="89320f45fdc69f41" providerId="LiveId" clId="{99146DE9-A773-4D58-9983-E6C944641E22}" dt="2023-10-24T09:17:29.167" v="16" actId="1076"/>
          <ac:spMkLst>
            <pc:docMk/>
            <pc:sldMk cId="1548912632" sldId="257"/>
            <ac:spMk id="8" creationId="{9CA0C345-9DD4-3D5C-DF55-537DD415A135}"/>
          </ac:spMkLst>
        </pc:spChg>
        <pc:spChg chg="mod">
          <ac:chgData name="Gordon Dunsire" userId="89320f45fdc69f41" providerId="LiveId" clId="{99146DE9-A773-4D58-9983-E6C944641E22}" dt="2023-10-24T09:17:29.167" v="16" actId="1076"/>
          <ac:spMkLst>
            <pc:docMk/>
            <pc:sldMk cId="1548912632" sldId="257"/>
            <ac:spMk id="9" creationId="{29D51B41-654D-510C-76D9-80B3D6FB29DE}"/>
          </ac:spMkLst>
        </pc:spChg>
        <pc:spChg chg="mod">
          <ac:chgData name="Gordon Dunsire" userId="89320f45fdc69f41" providerId="LiveId" clId="{99146DE9-A773-4D58-9983-E6C944641E22}" dt="2023-10-24T09:17:29.167" v="16" actId="1076"/>
          <ac:spMkLst>
            <pc:docMk/>
            <pc:sldMk cId="1548912632" sldId="257"/>
            <ac:spMk id="10" creationId="{ADFDFF3B-58CA-FF01-21B7-4587BCA3FB85}"/>
          </ac:spMkLst>
        </pc:spChg>
      </pc:sldChg>
      <pc:sldChg chg="addSp delSp modSp mod modAnim">
        <pc:chgData name="Gordon Dunsire" userId="89320f45fdc69f41" providerId="LiveId" clId="{99146DE9-A773-4D58-9983-E6C944641E22}" dt="2023-10-24T09:58:17.833" v="670" actId="20577"/>
        <pc:sldMkLst>
          <pc:docMk/>
          <pc:sldMk cId="3643191232" sldId="258"/>
        </pc:sldMkLst>
        <pc:spChg chg="mod">
          <ac:chgData name="Gordon Dunsire" userId="89320f45fdc69f41" providerId="LiveId" clId="{99146DE9-A773-4D58-9983-E6C944641E22}" dt="2023-10-24T09:34:57.872" v="339" actId="14100"/>
          <ac:spMkLst>
            <pc:docMk/>
            <pc:sldMk cId="3643191232" sldId="258"/>
            <ac:spMk id="3" creationId="{BDAEA5D1-2991-4B92-907D-1DA303B381F0}"/>
          </ac:spMkLst>
        </pc:spChg>
        <pc:spChg chg="mod">
          <ac:chgData name="Gordon Dunsire" userId="89320f45fdc69f41" providerId="LiveId" clId="{99146DE9-A773-4D58-9983-E6C944641E22}" dt="2023-10-24T09:34:50.423" v="338" actId="14100"/>
          <ac:spMkLst>
            <pc:docMk/>
            <pc:sldMk cId="3643191232" sldId="258"/>
            <ac:spMk id="4" creationId="{8F2E4CB1-135C-D06E-10F0-72CAD9D29552}"/>
          </ac:spMkLst>
        </pc:spChg>
        <pc:spChg chg="del mod">
          <ac:chgData name="Gordon Dunsire" userId="89320f45fdc69f41" providerId="LiveId" clId="{99146DE9-A773-4D58-9983-E6C944641E22}" dt="2023-10-24T09:23:24.169" v="112" actId="478"/>
          <ac:spMkLst>
            <pc:docMk/>
            <pc:sldMk cId="3643191232" sldId="258"/>
            <ac:spMk id="5" creationId="{D341AECB-461A-6BD7-CAE6-69D8E93C2ECC}"/>
          </ac:spMkLst>
        </pc:spChg>
        <pc:spChg chg="add del mod">
          <ac:chgData name="Gordon Dunsire" userId="89320f45fdc69f41" providerId="LiveId" clId="{99146DE9-A773-4D58-9983-E6C944641E22}" dt="2023-10-24T09:26:33.843" v="188" actId="478"/>
          <ac:spMkLst>
            <pc:docMk/>
            <pc:sldMk cId="3643191232" sldId="258"/>
            <ac:spMk id="7" creationId="{70C899E2-ACB3-F4F8-F9B2-C764BACFF096}"/>
          </ac:spMkLst>
        </pc:spChg>
        <pc:spChg chg="add mod">
          <ac:chgData name="Gordon Dunsire" userId="89320f45fdc69f41" providerId="LiveId" clId="{99146DE9-A773-4D58-9983-E6C944641E22}" dt="2023-10-24T09:58:17.833" v="670" actId="20577"/>
          <ac:spMkLst>
            <pc:docMk/>
            <pc:sldMk cId="3643191232" sldId="258"/>
            <ac:spMk id="8" creationId="{059C207F-480D-609C-EFE4-A553FF31286A}"/>
          </ac:spMkLst>
        </pc:spChg>
      </pc:sldChg>
      <pc:sldChg chg="addSp modSp mod modAnim">
        <pc:chgData name="Gordon Dunsire" userId="89320f45fdc69f41" providerId="LiveId" clId="{99146DE9-A773-4D58-9983-E6C944641E22}" dt="2023-10-24T09:57:58.898" v="663" actId="20577"/>
        <pc:sldMkLst>
          <pc:docMk/>
          <pc:sldMk cId="3114104312" sldId="259"/>
        </pc:sldMkLst>
        <pc:spChg chg="mod">
          <ac:chgData name="Gordon Dunsire" userId="89320f45fdc69f41" providerId="LiveId" clId="{99146DE9-A773-4D58-9983-E6C944641E22}" dt="2023-10-24T09:43:41.012" v="433" actId="552"/>
          <ac:spMkLst>
            <pc:docMk/>
            <pc:sldMk cId="3114104312" sldId="259"/>
            <ac:spMk id="3" creationId="{F84E9FB0-BF3B-428B-6042-32C36F6BC1DE}"/>
          </ac:spMkLst>
        </pc:spChg>
        <pc:spChg chg="mod">
          <ac:chgData name="Gordon Dunsire" userId="89320f45fdc69f41" providerId="LiveId" clId="{99146DE9-A773-4D58-9983-E6C944641E22}" dt="2023-10-24T09:43:41.012" v="433" actId="552"/>
          <ac:spMkLst>
            <pc:docMk/>
            <pc:sldMk cId="3114104312" sldId="259"/>
            <ac:spMk id="4" creationId="{B53EE8D4-63EB-12CA-0EF0-AECFE6BD864E}"/>
          </ac:spMkLst>
        </pc:spChg>
        <pc:spChg chg="add mod">
          <ac:chgData name="Gordon Dunsire" userId="89320f45fdc69f41" providerId="LiveId" clId="{99146DE9-A773-4D58-9983-E6C944641E22}" dt="2023-10-24T09:57:58.898" v="663" actId="20577"/>
          <ac:spMkLst>
            <pc:docMk/>
            <pc:sldMk cId="3114104312" sldId="259"/>
            <ac:spMk id="5" creationId="{DEC57F1D-68CB-86AE-9495-96685EFCA010}"/>
          </ac:spMkLst>
        </pc:spChg>
      </pc:sldChg>
      <pc:sldChg chg="addSp modSp mod modAnim">
        <pc:chgData name="Gordon Dunsire" userId="89320f45fdc69f41" providerId="LiveId" clId="{99146DE9-A773-4D58-9983-E6C944641E22}" dt="2023-10-24T09:56:08.647" v="645" actId="6549"/>
        <pc:sldMkLst>
          <pc:docMk/>
          <pc:sldMk cId="1163184210" sldId="260"/>
        </pc:sldMkLst>
        <pc:spChg chg="mod">
          <ac:chgData name="Gordon Dunsire" userId="89320f45fdc69f41" providerId="LiveId" clId="{99146DE9-A773-4D58-9983-E6C944641E22}" dt="2023-10-24T09:48:56.083" v="482" actId="1076"/>
          <ac:spMkLst>
            <pc:docMk/>
            <pc:sldMk cId="1163184210" sldId="260"/>
            <ac:spMk id="3" creationId="{52FF3C55-389D-78C4-0D3B-386961C6DB48}"/>
          </ac:spMkLst>
        </pc:spChg>
        <pc:spChg chg="mod">
          <ac:chgData name="Gordon Dunsire" userId="89320f45fdc69f41" providerId="LiveId" clId="{99146DE9-A773-4D58-9983-E6C944641E22}" dt="2023-10-24T09:48:56.083" v="482" actId="1076"/>
          <ac:spMkLst>
            <pc:docMk/>
            <pc:sldMk cId="1163184210" sldId="260"/>
            <ac:spMk id="4" creationId="{0AD434C9-E8E6-818C-ABA4-B924B42ABFD6}"/>
          </ac:spMkLst>
        </pc:spChg>
        <pc:spChg chg="add mod">
          <ac:chgData name="Gordon Dunsire" userId="89320f45fdc69f41" providerId="LiveId" clId="{99146DE9-A773-4D58-9983-E6C944641E22}" dt="2023-10-24T09:56:08.647" v="645" actId="6549"/>
          <ac:spMkLst>
            <pc:docMk/>
            <pc:sldMk cId="1163184210" sldId="260"/>
            <ac:spMk id="5" creationId="{B1C83ECE-5333-4C22-848A-1B54E0904EC9}"/>
          </ac:spMkLst>
        </pc:spChg>
      </pc:sldChg>
      <pc:sldChg chg="addSp delSp modSp mod modAnim">
        <pc:chgData name="Gordon Dunsire" userId="89320f45fdc69f41" providerId="LiveId" clId="{99146DE9-A773-4D58-9983-E6C944641E22}" dt="2023-10-24T09:56:17.236" v="648" actId="20577"/>
        <pc:sldMkLst>
          <pc:docMk/>
          <pc:sldMk cId="2715737737" sldId="262"/>
        </pc:sldMkLst>
        <pc:spChg chg="mod">
          <ac:chgData name="Gordon Dunsire" userId="89320f45fdc69f41" providerId="LiveId" clId="{99146DE9-A773-4D58-9983-E6C944641E22}" dt="2023-10-24T09:55:03.919" v="622" actId="552"/>
          <ac:spMkLst>
            <pc:docMk/>
            <pc:sldMk cId="2715737737" sldId="262"/>
            <ac:spMk id="3" creationId="{94CECA56-C7C5-EB84-11E0-8DAF8FFE83AE}"/>
          </ac:spMkLst>
        </pc:spChg>
        <pc:spChg chg="mod">
          <ac:chgData name="Gordon Dunsire" userId="89320f45fdc69f41" providerId="LiveId" clId="{99146DE9-A773-4D58-9983-E6C944641E22}" dt="2023-10-24T09:55:03.919" v="622" actId="552"/>
          <ac:spMkLst>
            <pc:docMk/>
            <pc:sldMk cId="2715737737" sldId="262"/>
            <ac:spMk id="4" creationId="{60DAE3C9-8762-E65F-0AB0-FE211CDC12FB}"/>
          </ac:spMkLst>
        </pc:spChg>
        <pc:spChg chg="del mod">
          <ac:chgData name="Gordon Dunsire" userId="89320f45fdc69f41" providerId="LiveId" clId="{99146DE9-A773-4D58-9983-E6C944641E22}" dt="2023-10-24T09:50:39.611" v="498" actId="478"/>
          <ac:spMkLst>
            <pc:docMk/>
            <pc:sldMk cId="2715737737" sldId="262"/>
            <ac:spMk id="5" creationId="{93551203-F12B-ADE8-B645-9B44423BCE43}"/>
          </ac:spMkLst>
        </pc:spChg>
        <pc:spChg chg="add mod">
          <ac:chgData name="Gordon Dunsire" userId="89320f45fdc69f41" providerId="LiveId" clId="{99146DE9-A773-4D58-9983-E6C944641E22}" dt="2023-10-24T09:56:17.236" v="648" actId="20577"/>
          <ac:spMkLst>
            <pc:docMk/>
            <pc:sldMk cId="2715737737" sldId="262"/>
            <ac:spMk id="6" creationId="{A212A015-18A4-8216-ADC8-65CEE5545FF4}"/>
          </ac:spMkLst>
        </pc:spChg>
      </pc:sldChg>
      <pc:sldChg chg="addSp modSp mod modAnim">
        <pc:chgData name="Gordon Dunsire" userId="89320f45fdc69f41" providerId="LiveId" clId="{99146DE9-A773-4D58-9983-E6C944641E22}" dt="2023-10-24T10:07:22.374" v="785"/>
        <pc:sldMkLst>
          <pc:docMk/>
          <pc:sldMk cId="3503217668" sldId="263"/>
        </pc:sldMkLst>
        <pc:spChg chg="add mod">
          <ac:chgData name="Gordon Dunsire" userId="89320f45fdc69f41" providerId="LiveId" clId="{99146DE9-A773-4D58-9983-E6C944641E22}" dt="2023-10-24T10:00:38.208" v="677" actId="14100"/>
          <ac:spMkLst>
            <pc:docMk/>
            <pc:sldMk cId="3503217668" sldId="263"/>
            <ac:spMk id="3" creationId="{9C261ECB-CA1C-A31D-19A7-B05B91EEA951}"/>
          </ac:spMkLst>
        </pc:spChg>
        <pc:spChg chg="add mod">
          <ac:chgData name="Gordon Dunsire" userId="89320f45fdc69f41" providerId="LiveId" clId="{99146DE9-A773-4D58-9983-E6C944641E22}" dt="2023-10-24T10:01:19.151" v="681" actId="14100"/>
          <ac:spMkLst>
            <pc:docMk/>
            <pc:sldMk cId="3503217668" sldId="263"/>
            <ac:spMk id="4" creationId="{3CBC65D8-4A95-228C-9D80-D731F4A3389C}"/>
          </ac:spMkLst>
        </pc:spChg>
        <pc:spChg chg="add mod">
          <ac:chgData name="Gordon Dunsire" userId="89320f45fdc69f41" providerId="LiveId" clId="{99146DE9-A773-4D58-9983-E6C944641E22}" dt="2023-10-24T10:05:21.076" v="773" actId="1076"/>
          <ac:spMkLst>
            <pc:docMk/>
            <pc:sldMk cId="3503217668" sldId="263"/>
            <ac:spMk id="5" creationId="{7B6D61A1-39F6-1108-7F56-9C4CC8798FC7}"/>
          </ac:spMkLst>
        </pc:spChg>
        <pc:picChg chg="mod">
          <ac:chgData name="Gordon Dunsire" userId="89320f45fdc69f41" providerId="LiveId" clId="{99146DE9-A773-4D58-9983-E6C944641E22}" dt="2023-10-24T10:00:50.239" v="678" actId="1076"/>
          <ac:picMkLst>
            <pc:docMk/>
            <pc:sldMk cId="3503217668" sldId="263"/>
            <ac:picMk id="7" creationId="{C3A977AF-3D80-DC14-D1A5-190BC068586D}"/>
          </ac:picMkLst>
        </pc:picChg>
      </pc:sldChg>
      <pc:sldChg chg="addSp delSp modSp add mod delAnim modAnim">
        <pc:chgData name="Gordon Dunsire" userId="89320f45fdc69f41" providerId="LiveId" clId="{99146DE9-A773-4D58-9983-E6C944641E22}" dt="2023-10-24T10:16:14.711" v="981"/>
        <pc:sldMkLst>
          <pc:docMk/>
          <pc:sldMk cId="783152880" sldId="264"/>
        </pc:sldMkLst>
        <pc:spChg chg="mod">
          <ac:chgData name="Gordon Dunsire" userId="89320f45fdc69f41" providerId="LiveId" clId="{99146DE9-A773-4D58-9983-E6C944641E22}" dt="2023-10-24T10:08:24.960" v="808" actId="20577"/>
          <ac:spMkLst>
            <pc:docMk/>
            <pc:sldMk cId="783152880" sldId="264"/>
            <ac:spMk id="2" creationId="{A9852927-74B5-2991-4E83-DDCF401A1A7E}"/>
          </ac:spMkLst>
        </pc:spChg>
        <pc:spChg chg="mod">
          <ac:chgData name="Gordon Dunsire" userId="89320f45fdc69f41" providerId="LiveId" clId="{99146DE9-A773-4D58-9983-E6C944641E22}" dt="2023-10-24T10:11:51.200" v="960" actId="1076"/>
          <ac:spMkLst>
            <pc:docMk/>
            <pc:sldMk cId="783152880" sldId="264"/>
            <ac:spMk id="3" creationId="{BDAEA5D1-2991-4B92-907D-1DA303B381F0}"/>
          </ac:spMkLst>
        </pc:spChg>
        <pc:spChg chg="mod">
          <ac:chgData name="Gordon Dunsire" userId="89320f45fdc69f41" providerId="LiveId" clId="{99146DE9-A773-4D58-9983-E6C944641E22}" dt="2023-10-24T10:15:56.844" v="980"/>
          <ac:spMkLst>
            <pc:docMk/>
            <pc:sldMk cId="783152880" sldId="264"/>
            <ac:spMk id="4" creationId="{8F2E4CB1-135C-D06E-10F0-72CAD9D29552}"/>
          </ac:spMkLst>
        </pc:spChg>
        <pc:spChg chg="add mod">
          <ac:chgData name="Gordon Dunsire" userId="89320f45fdc69f41" providerId="LiveId" clId="{99146DE9-A773-4D58-9983-E6C944641E22}" dt="2023-10-24T10:13:52.918" v="972"/>
          <ac:spMkLst>
            <pc:docMk/>
            <pc:sldMk cId="783152880" sldId="264"/>
            <ac:spMk id="5" creationId="{7617A2A3-DF45-60CE-E833-6747ACEFB5B1}"/>
          </ac:spMkLst>
        </pc:spChg>
        <pc:spChg chg="del">
          <ac:chgData name="Gordon Dunsire" userId="89320f45fdc69f41" providerId="LiveId" clId="{99146DE9-A773-4D58-9983-E6C944641E22}" dt="2023-10-24T10:08:34.022" v="809" actId="478"/>
          <ac:spMkLst>
            <pc:docMk/>
            <pc:sldMk cId="783152880" sldId="264"/>
            <ac:spMk id="8" creationId="{059C207F-480D-609C-EFE4-A553FF31286A}"/>
          </ac:spMkLst>
        </pc:spChg>
      </pc:sldChg>
      <pc:sldChg chg="modSp del mod">
        <pc:chgData name="Gordon Dunsire" userId="89320f45fdc69f41" providerId="LiveId" clId="{99146DE9-A773-4D58-9983-E6C944641E22}" dt="2023-10-24T09:58:33.037" v="671" actId="47"/>
        <pc:sldMkLst>
          <pc:docMk/>
          <pc:sldMk cId="3951181021" sldId="264"/>
        </pc:sldMkLst>
        <pc:spChg chg="mod">
          <ac:chgData name="Gordon Dunsire" userId="89320f45fdc69f41" providerId="LiveId" clId="{99146DE9-A773-4D58-9983-E6C944641E22}" dt="2023-10-24T09:51:59.661" v="561" actId="6549"/>
          <ac:spMkLst>
            <pc:docMk/>
            <pc:sldMk cId="3951181021" sldId="264"/>
            <ac:spMk id="4" creationId="{60DAE3C9-8762-E65F-0AB0-FE211CDC12FB}"/>
          </ac:spMkLst>
        </pc:spChg>
      </pc:sldChg>
      <pc:sldChg chg="addSp delSp modSp add mod delAnim modAnim">
        <pc:chgData name="Gordon Dunsire" userId="89320f45fdc69f41" providerId="LiveId" clId="{99146DE9-A773-4D58-9983-E6C944641E22}" dt="2023-10-24T10:42:55.982" v="1421"/>
        <pc:sldMkLst>
          <pc:docMk/>
          <pc:sldMk cId="2744267581" sldId="265"/>
        </pc:sldMkLst>
        <pc:spChg chg="mod">
          <ac:chgData name="Gordon Dunsire" userId="89320f45fdc69f41" providerId="LiveId" clId="{99146DE9-A773-4D58-9983-E6C944641E22}" dt="2023-10-24T10:18:23.679" v="1039" actId="6549"/>
          <ac:spMkLst>
            <pc:docMk/>
            <pc:sldMk cId="2744267581" sldId="265"/>
            <ac:spMk id="2" creationId="{A9852927-74B5-2991-4E83-DDCF401A1A7E}"/>
          </ac:spMkLst>
        </pc:spChg>
        <pc:spChg chg="mod">
          <ac:chgData name="Gordon Dunsire" userId="89320f45fdc69f41" providerId="LiveId" clId="{99146DE9-A773-4D58-9983-E6C944641E22}" dt="2023-10-24T10:38:29.229" v="1416" actId="552"/>
          <ac:spMkLst>
            <pc:docMk/>
            <pc:sldMk cId="2744267581" sldId="265"/>
            <ac:spMk id="3" creationId="{BDAEA5D1-2991-4B92-907D-1DA303B381F0}"/>
          </ac:spMkLst>
        </pc:spChg>
        <pc:spChg chg="del">
          <ac:chgData name="Gordon Dunsire" userId="89320f45fdc69f41" providerId="LiveId" clId="{99146DE9-A773-4D58-9983-E6C944641E22}" dt="2023-10-24T10:18:36.240" v="1042" actId="478"/>
          <ac:spMkLst>
            <pc:docMk/>
            <pc:sldMk cId="2744267581" sldId="265"/>
            <ac:spMk id="4" creationId="{8F2E4CB1-135C-D06E-10F0-72CAD9D29552}"/>
          </ac:spMkLst>
        </pc:spChg>
        <pc:spChg chg="del mod">
          <ac:chgData name="Gordon Dunsire" userId="89320f45fdc69f41" providerId="LiveId" clId="{99146DE9-A773-4D58-9983-E6C944641E22}" dt="2023-10-24T10:18:31.901" v="1041" actId="478"/>
          <ac:spMkLst>
            <pc:docMk/>
            <pc:sldMk cId="2744267581" sldId="265"/>
            <ac:spMk id="5" creationId="{7617A2A3-DF45-60CE-E833-6747ACEFB5B1}"/>
          </ac:spMkLst>
        </pc:spChg>
        <pc:spChg chg="add mod">
          <ac:chgData name="Gordon Dunsire" userId="89320f45fdc69f41" providerId="LiveId" clId="{99146DE9-A773-4D58-9983-E6C944641E22}" dt="2023-10-24T10:38:33.503" v="1417" actId="465"/>
          <ac:spMkLst>
            <pc:docMk/>
            <pc:sldMk cId="2744267581" sldId="265"/>
            <ac:spMk id="6" creationId="{70EE88D6-94CE-25DC-0BF2-15A88BA628AC}"/>
          </ac:spMkLst>
        </pc:spChg>
        <pc:spChg chg="add mod">
          <ac:chgData name="Gordon Dunsire" userId="89320f45fdc69f41" providerId="LiveId" clId="{99146DE9-A773-4D58-9983-E6C944641E22}" dt="2023-10-24T10:38:29.229" v="1416" actId="552"/>
          <ac:spMkLst>
            <pc:docMk/>
            <pc:sldMk cId="2744267581" sldId="265"/>
            <ac:spMk id="7" creationId="{8600F4BA-C8BA-3613-A761-8FC8A8DE032C}"/>
          </ac:spMkLst>
        </pc:spChg>
      </pc:sldChg>
      <pc:sldChg chg="addSp delSp modSp add mod delAnim modAnim">
        <pc:chgData name="Gordon Dunsire" userId="89320f45fdc69f41" providerId="LiveId" clId="{99146DE9-A773-4D58-9983-E6C944641E22}" dt="2023-10-24T10:59:19.362" v="1852"/>
        <pc:sldMkLst>
          <pc:docMk/>
          <pc:sldMk cId="1714309698" sldId="266"/>
        </pc:sldMkLst>
        <pc:spChg chg="mod">
          <ac:chgData name="Gordon Dunsire" userId="89320f45fdc69f41" providerId="LiveId" clId="{99146DE9-A773-4D58-9983-E6C944641E22}" dt="2023-10-24T10:46:03.099" v="1452" actId="20577"/>
          <ac:spMkLst>
            <pc:docMk/>
            <pc:sldMk cId="1714309698" sldId="266"/>
            <ac:spMk id="2" creationId="{9017F754-8798-D663-E30F-CDC28F82AC8F}"/>
          </ac:spMkLst>
        </pc:spChg>
        <pc:spChg chg="del">
          <ac:chgData name="Gordon Dunsire" userId="89320f45fdc69f41" providerId="LiveId" clId="{99146DE9-A773-4D58-9983-E6C944641E22}" dt="2023-10-24T10:46:29.698" v="1455" actId="478"/>
          <ac:spMkLst>
            <pc:docMk/>
            <pc:sldMk cId="1714309698" sldId="266"/>
            <ac:spMk id="3" creationId="{8A3CDCDF-11A9-2445-3863-6FDD81737023}"/>
          </ac:spMkLst>
        </pc:spChg>
        <pc:spChg chg="del">
          <ac:chgData name="Gordon Dunsire" userId="89320f45fdc69f41" providerId="LiveId" clId="{99146DE9-A773-4D58-9983-E6C944641E22}" dt="2023-10-24T10:46:29.698" v="1455" actId="478"/>
          <ac:spMkLst>
            <pc:docMk/>
            <pc:sldMk cId="1714309698" sldId="266"/>
            <ac:spMk id="4" creationId="{C66BD6F9-02CE-E5A7-15A9-4C970FC6F762}"/>
          </ac:spMkLst>
        </pc:spChg>
        <pc:spChg chg="del">
          <ac:chgData name="Gordon Dunsire" userId="89320f45fdc69f41" providerId="LiveId" clId="{99146DE9-A773-4D58-9983-E6C944641E22}" dt="2023-10-24T10:46:29.698" v="1455" actId="478"/>
          <ac:spMkLst>
            <pc:docMk/>
            <pc:sldMk cId="1714309698" sldId="266"/>
            <ac:spMk id="5" creationId="{AFA79B5C-CE41-C99E-42AE-D63A60E2E73D}"/>
          </ac:spMkLst>
        </pc:spChg>
        <pc:spChg chg="del">
          <ac:chgData name="Gordon Dunsire" userId="89320f45fdc69f41" providerId="LiveId" clId="{99146DE9-A773-4D58-9983-E6C944641E22}" dt="2023-10-24T10:46:29.698" v="1455" actId="478"/>
          <ac:spMkLst>
            <pc:docMk/>
            <pc:sldMk cId="1714309698" sldId="266"/>
            <ac:spMk id="6" creationId="{014F4371-C792-983A-0C7C-6EE7BA05B9E4}"/>
          </ac:spMkLst>
        </pc:spChg>
        <pc:spChg chg="del">
          <ac:chgData name="Gordon Dunsire" userId="89320f45fdc69f41" providerId="LiveId" clId="{99146DE9-A773-4D58-9983-E6C944641E22}" dt="2023-10-24T10:46:11.237" v="1453" actId="478"/>
          <ac:spMkLst>
            <pc:docMk/>
            <pc:sldMk cId="1714309698" sldId="266"/>
            <ac:spMk id="7" creationId="{F2EB8A9B-8E80-2B15-A915-D80B5594E4B2}"/>
          </ac:spMkLst>
        </pc:spChg>
        <pc:spChg chg="del">
          <ac:chgData name="Gordon Dunsire" userId="89320f45fdc69f41" providerId="LiveId" clId="{99146DE9-A773-4D58-9983-E6C944641E22}" dt="2023-10-24T10:46:38.900" v="1456" actId="478"/>
          <ac:spMkLst>
            <pc:docMk/>
            <pc:sldMk cId="1714309698" sldId="266"/>
            <ac:spMk id="8" creationId="{9CA0C345-9DD4-3D5C-DF55-537DD415A135}"/>
          </ac:spMkLst>
        </pc:spChg>
        <pc:spChg chg="mod">
          <ac:chgData name="Gordon Dunsire" userId="89320f45fdc69f41" providerId="LiveId" clId="{99146DE9-A773-4D58-9983-E6C944641E22}" dt="2023-10-24T10:58:41.351" v="1847" actId="552"/>
          <ac:spMkLst>
            <pc:docMk/>
            <pc:sldMk cId="1714309698" sldId="266"/>
            <ac:spMk id="9" creationId="{29D51B41-654D-510C-76D9-80B3D6FB29DE}"/>
          </ac:spMkLst>
        </pc:spChg>
        <pc:spChg chg="del">
          <ac:chgData name="Gordon Dunsire" userId="89320f45fdc69f41" providerId="LiveId" clId="{99146DE9-A773-4D58-9983-E6C944641E22}" dt="2023-10-24T10:46:25.557" v="1454" actId="478"/>
          <ac:spMkLst>
            <pc:docMk/>
            <pc:sldMk cId="1714309698" sldId="266"/>
            <ac:spMk id="10" creationId="{ADFDFF3B-58CA-FF01-21B7-4587BCA3FB85}"/>
          </ac:spMkLst>
        </pc:spChg>
        <pc:spChg chg="add mod">
          <ac:chgData name="Gordon Dunsire" userId="89320f45fdc69f41" providerId="LiveId" clId="{99146DE9-A773-4D58-9983-E6C944641E22}" dt="2023-10-24T10:58:44.764" v="1848" actId="465"/>
          <ac:spMkLst>
            <pc:docMk/>
            <pc:sldMk cId="1714309698" sldId="266"/>
            <ac:spMk id="11" creationId="{C235C2F8-4207-BF35-1F8F-DA2D7D6A36F0}"/>
          </ac:spMkLst>
        </pc:spChg>
        <pc:spChg chg="add mod">
          <ac:chgData name="Gordon Dunsire" userId="89320f45fdc69f41" providerId="LiveId" clId="{99146DE9-A773-4D58-9983-E6C944641E22}" dt="2023-10-24T10:58:41.351" v="1847" actId="552"/>
          <ac:spMkLst>
            <pc:docMk/>
            <pc:sldMk cId="1714309698" sldId="266"/>
            <ac:spMk id="12" creationId="{794BB79F-B0FC-81C2-24E9-5204B31FC685}"/>
          </ac:spMkLst>
        </pc:spChg>
      </pc:sldChg>
    </pc:docChg>
  </pc:docChgLst>
  <pc:docChgLst>
    <pc:chgData name="Gordon Dunsire" userId="89320f45fdc69f41" providerId="LiveId" clId="{1E537480-973F-43AF-AC3D-5EBB235CB2E9}"/>
    <pc:docChg chg="modSld">
      <pc:chgData name="Gordon Dunsire" userId="89320f45fdc69f41" providerId="LiveId" clId="{1E537480-973F-43AF-AC3D-5EBB235CB2E9}" dt="2023-11-13T19:11:36.427" v="70" actId="20577"/>
      <pc:docMkLst>
        <pc:docMk/>
      </pc:docMkLst>
      <pc:sldChg chg="modSp mod">
        <pc:chgData name="Gordon Dunsire" userId="89320f45fdc69f41" providerId="LiveId" clId="{1E537480-973F-43AF-AC3D-5EBB235CB2E9}" dt="2023-11-13T19:11:36.427" v="70" actId="20577"/>
        <pc:sldMkLst>
          <pc:docMk/>
          <pc:sldMk cId="1357168631" sldId="256"/>
        </pc:sldMkLst>
        <pc:spChg chg="mod">
          <ac:chgData name="Gordon Dunsire" userId="89320f45fdc69f41" providerId="LiveId" clId="{1E537480-973F-43AF-AC3D-5EBB235CB2E9}" dt="2023-11-13T19:11:36.427" v="70" actId="20577"/>
          <ac:spMkLst>
            <pc:docMk/>
            <pc:sldMk cId="1357168631" sldId="256"/>
            <ac:spMk id="3" creationId="{681B499D-6788-3159-1F99-11C80A288A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15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51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0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82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09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2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9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88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52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98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096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75322-17AB-4BCB-9385-3A7F842F0271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FE5FD-89FD-4049-B18A-564D4495F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08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6E5C0-BD32-2C49-4A20-7FBE2270E8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Extent in ISBD for Manifestation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1B499D-6788-3159-1F99-11C80A288A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Gordon Dunsire</a:t>
            </a:r>
          </a:p>
          <a:p>
            <a:r>
              <a:rPr lang="en-US" dirty="0"/>
              <a:t>Presented to NARDAC Update Forum, </a:t>
            </a:r>
            <a:r>
              <a:rPr lang="en-US"/>
              <a:t>13 November 2023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168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7249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Pagination and other statements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AEA5D1-2991-4B92-907D-1DA303B381F0}"/>
              </a:ext>
            </a:extLst>
          </p:cNvPr>
          <p:cNvSpPr txBox="1"/>
          <p:nvPr/>
        </p:nvSpPr>
        <p:spPr>
          <a:xfrm>
            <a:off x="521368" y="1426615"/>
            <a:ext cx="81012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Pagination, etc. may be missing, incomplete, erroneous, or misleading as an indication of extent</a:t>
            </a:r>
          </a:p>
          <a:p>
            <a:pPr marL="457200"/>
            <a:r>
              <a:rPr lang="en-US" sz="2800" dirty="0"/>
              <a:t>Use “manifestation statement of extent” element to transcribe stated pagination</a:t>
            </a:r>
          </a:p>
          <a:p>
            <a:pPr marL="457200"/>
            <a:r>
              <a:rPr lang="en-US" sz="2800" dirty="0"/>
              <a:t>Use “note on physical characteristic” for detailed description of pagination, etc.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EE88D6-94CE-25DC-0BF2-15A88BA628AC}"/>
              </a:ext>
            </a:extLst>
          </p:cNvPr>
          <p:cNvSpPr txBox="1"/>
          <p:nvPr/>
        </p:nvSpPr>
        <p:spPr>
          <a:xfrm>
            <a:off x="521368" y="4264273"/>
            <a:ext cx="81012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Total number of leaves in a volume, including blanks: “extent of unit”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00F4BA-C8BA-3613-A761-8FC8A8DE032C}"/>
              </a:ext>
            </a:extLst>
          </p:cNvPr>
          <p:cNvSpPr txBox="1"/>
          <p:nvPr/>
        </p:nvSpPr>
        <p:spPr>
          <a:xfrm>
            <a:off x="521368" y="5378383"/>
            <a:ext cx="81012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Total number of pages of content in a volume: “extent of embodied content”</a:t>
            </a:r>
          </a:p>
        </p:txBody>
      </p:sp>
    </p:spTree>
    <p:extLst>
      <p:ext uri="{BB962C8B-B14F-4D97-AF65-F5344CB8AC3E}">
        <p14:creationId xmlns:p14="http://schemas.microsoft.com/office/powerpoint/2010/main" val="274426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17F754-8798-D663-E30F-CDC28F82AC8F}"/>
              </a:ext>
            </a:extLst>
          </p:cNvPr>
          <p:cNvSpPr txBox="1"/>
          <p:nvPr/>
        </p:nvSpPr>
        <p:spPr>
          <a:xfrm>
            <a:off x="587141" y="433138"/>
            <a:ext cx="66974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ISBD for Manifestation (ISBDM)</a:t>
            </a:r>
            <a:endParaRPr lang="en-GB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D51B41-654D-510C-76D9-80B3D6FB29DE}"/>
              </a:ext>
            </a:extLst>
          </p:cNvPr>
          <p:cNvSpPr txBox="1"/>
          <p:nvPr/>
        </p:nvSpPr>
        <p:spPr>
          <a:xfrm>
            <a:off x="587141" y="1519748"/>
            <a:ext cx="79937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Align ISBD: International Standard Bibliographic Description with IFLA Library Reference Model (LRM)</a:t>
            </a:r>
          </a:p>
          <a:p>
            <a:pPr marL="457200"/>
            <a:r>
              <a:rPr lang="en-US" sz="2800" dirty="0"/>
              <a:t>Retain interoperability with RDA</a:t>
            </a:r>
            <a:endParaRPr lang="en-GB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35C2F8-4207-BF35-1F8F-DA2D7D6A36F0}"/>
              </a:ext>
            </a:extLst>
          </p:cNvPr>
          <p:cNvSpPr txBox="1"/>
          <p:nvPr/>
        </p:nvSpPr>
        <p:spPr>
          <a:xfrm>
            <a:off x="587141" y="3167391"/>
            <a:ext cx="7993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Phase 1: Align with Manifestation entity</a:t>
            </a:r>
          </a:p>
          <a:p>
            <a:r>
              <a:rPr lang="en-US" sz="2800" dirty="0"/>
              <a:t>[Phase 2: Content standard for other LRM entities]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4BB79F-B0FC-81C2-24E9-5204B31FC685}"/>
              </a:ext>
            </a:extLst>
          </p:cNvPr>
          <p:cNvSpPr txBox="1"/>
          <p:nvPr/>
        </p:nvSpPr>
        <p:spPr>
          <a:xfrm>
            <a:off x="587141" y="4384145"/>
            <a:ext cx="79937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Prescriptive</a:t>
            </a:r>
          </a:p>
          <a:p>
            <a:r>
              <a:rPr lang="en-US" sz="2800" dirty="0"/>
              <a:t>Standalone ISBDM (entity-based cataloguing)</a:t>
            </a:r>
          </a:p>
          <a:p>
            <a:r>
              <a:rPr lang="en-US" sz="2800" dirty="0"/>
              <a:t>Backwards-compatibility and continuity not a priority</a:t>
            </a:r>
          </a:p>
          <a:p>
            <a:r>
              <a:rPr lang="en-US" sz="2800" dirty="0"/>
              <a:t>Online: https://www.iflastandards.info/ISBDM/</a:t>
            </a:r>
          </a:p>
        </p:txBody>
      </p:sp>
    </p:spTree>
    <p:extLst>
      <p:ext uri="{BB962C8B-B14F-4D97-AF65-F5344CB8AC3E}">
        <p14:creationId xmlns:p14="http://schemas.microsoft.com/office/powerpoint/2010/main" val="171430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17F754-8798-D663-E30F-CDC28F82AC8F}"/>
              </a:ext>
            </a:extLst>
          </p:cNvPr>
          <p:cNvSpPr txBox="1"/>
          <p:nvPr/>
        </p:nvSpPr>
        <p:spPr>
          <a:xfrm>
            <a:off x="587141" y="433138"/>
            <a:ext cx="32939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Kinds of extent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3CDCDF-11A9-2445-3863-6FDD81737023}"/>
              </a:ext>
            </a:extLst>
          </p:cNvPr>
          <p:cNvSpPr txBox="1"/>
          <p:nvPr/>
        </p:nvSpPr>
        <p:spPr>
          <a:xfrm>
            <a:off x="2413780" y="3864641"/>
            <a:ext cx="4027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Extent of </a:t>
            </a:r>
            <a:r>
              <a:rPr lang="en-US" sz="2800" u="sng" dirty="0"/>
              <a:t>unitary structure</a:t>
            </a:r>
            <a:endParaRPr lang="en-GB" sz="2800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6BD6F9-02CE-E5A7-15A9-4C970FC6F762}"/>
              </a:ext>
            </a:extLst>
          </p:cNvPr>
          <p:cNvSpPr txBox="1"/>
          <p:nvPr/>
        </p:nvSpPr>
        <p:spPr>
          <a:xfrm>
            <a:off x="2413780" y="4409603"/>
            <a:ext cx="21582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Extent of </a:t>
            </a:r>
            <a:r>
              <a:rPr lang="en-US" sz="2800" u="sng" dirty="0"/>
              <a:t>unit</a:t>
            </a:r>
            <a:endParaRPr lang="en-GB" sz="2800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A79B5C-CE41-C99E-42AE-D63A60E2E73D}"/>
              </a:ext>
            </a:extLst>
          </p:cNvPr>
          <p:cNvSpPr txBox="1"/>
          <p:nvPr/>
        </p:nvSpPr>
        <p:spPr>
          <a:xfrm>
            <a:off x="2413780" y="4954565"/>
            <a:ext cx="4265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Extent of </a:t>
            </a:r>
            <a:r>
              <a:rPr lang="en-US" sz="2800" u="sng" dirty="0"/>
              <a:t>embodied content</a:t>
            </a:r>
            <a:endParaRPr lang="en-GB" sz="2800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4F4371-C792-983A-0C7C-6EE7BA05B9E4}"/>
              </a:ext>
            </a:extLst>
          </p:cNvPr>
          <p:cNvSpPr txBox="1"/>
          <p:nvPr/>
        </p:nvSpPr>
        <p:spPr>
          <a:xfrm>
            <a:off x="2413780" y="5499526"/>
            <a:ext cx="4407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Extent of </a:t>
            </a:r>
            <a:r>
              <a:rPr lang="en-US" sz="2800" u="sng" dirty="0"/>
              <a:t>aggregated content</a:t>
            </a:r>
            <a:endParaRPr lang="en-GB" sz="2800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EB8A9B-8E80-2B15-A915-D80B5594E4B2}"/>
              </a:ext>
            </a:extLst>
          </p:cNvPr>
          <p:cNvSpPr txBox="1"/>
          <p:nvPr/>
        </p:nvSpPr>
        <p:spPr>
          <a:xfrm>
            <a:off x="1134177" y="1323657"/>
            <a:ext cx="6980757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ALA: Quantitative value: Aspect, Quantity, Unit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A0C345-9DD4-3D5C-DF55-537DD415A135}"/>
              </a:ext>
            </a:extLst>
          </p:cNvPr>
          <p:cNvSpPr txBox="1"/>
          <p:nvPr/>
        </p:nvSpPr>
        <p:spPr>
          <a:xfrm>
            <a:off x="1931840" y="2573934"/>
            <a:ext cx="4165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Quantity: Number (integer)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D51B41-654D-510C-76D9-80B3D6FB29DE}"/>
              </a:ext>
            </a:extLst>
          </p:cNvPr>
          <p:cNvSpPr txBox="1"/>
          <p:nvPr/>
        </p:nvSpPr>
        <p:spPr>
          <a:xfrm>
            <a:off x="1931840" y="2063575"/>
            <a:ext cx="5455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Unit: Standard unit of measurement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FDFF3B-58CA-FF01-21B7-4587BCA3FB85}"/>
              </a:ext>
            </a:extLst>
          </p:cNvPr>
          <p:cNvSpPr txBox="1"/>
          <p:nvPr/>
        </p:nvSpPr>
        <p:spPr>
          <a:xfrm>
            <a:off x="1931840" y="3084292"/>
            <a:ext cx="3320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Aspect: 4 broad kinds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4891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2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5670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Extent of unitary structure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AEA5D1-2991-4B92-907D-1DA303B381F0}"/>
              </a:ext>
            </a:extLst>
          </p:cNvPr>
          <p:cNvSpPr txBox="1"/>
          <p:nvPr/>
        </p:nvSpPr>
        <p:spPr>
          <a:xfrm>
            <a:off x="544872" y="1414144"/>
            <a:ext cx="81012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number of sub-units of the same category of carrier of the manifestation.</a:t>
            </a:r>
          </a:p>
          <a:p>
            <a:pPr marL="457200"/>
            <a:r>
              <a:rPr lang="en-US" sz="2800" dirty="0"/>
              <a:t>Sub-unit = physical part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2E4CB1-135C-D06E-10F0-72CAD9D29552}"/>
              </a:ext>
            </a:extLst>
          </p:cNvPr>
          <p:cNvSpPr txBox="1"/>
          <p:nvPr/>
        </p:nvSpPr>
        <p:spPr>
          <a:xfrm>
            <a:off x="544872" y="4974410"/>
            <a:ext cx="76905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Examples: “4 audio discs”; “3 sheets”; “2 volumes”; “10 postcards”; “5 coins”; “4 audio discs + 1 volume”; “20 activity cards + 1 globe + 1 wallchart”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9C207F-480D-609C-EFE4-A553FF31286A}"/>
              </a:ext>
            </a:extLst>
          </p:cNvPr>
          <p:cNvSpPr txBox="1"/>
          <p:nvPr/>
        </p:nvSpPr>
        <p:spPr>
          <a:xfrm>
            <a:off x="544872" y="2978834"/>
            <a:ext cx="81012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Vocabularies for “extent unit”:</a:t>
            </a:r>
          </a:p>
          <a:p>
            <a:pPr marL="457200"/>
            <a:r>
              <a:rPr lang="en-US" sz="2800" dirty="0"/>
              <a:t>Carrier type</a:t>
            </a:r>
          </a:p>
          <a:p>
            <a:pPr marL="457200"/>
            <a:r>
              <a:rPr lang="en-US" sz="2800" dirty="0"/>
              <a:t>Extent of unitary structure (specific carrier/content units)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4319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30019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Extent of unit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4E9FB0-BF3B-428B-6042-32C36F6BC1DE}"/>
              </a:ext>
            </a:extLst>
          </p:cNvPr>
          <p:cNvSpPr txBox="1"/>
          <p:nvPr/>
        </p:nvSpPr>
        <p:spPr>
          <a:xfrm>
            <a:off x="578560" y="1438977"/>
            <a:ext cx="76905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measurement of a component or characteristic of the manifestation or a sub-unit that is </a:t>
            </a:r>
            <a:r>
              <a:rPr lang="en-US" sz="2800" u="sng" dirty="0"/>
              <a:t>available</a:t>
            </a:r>
            <a:r>
              <a:rPr lang="en-US" sz="2800" dirty="0"/>
              <a:t> to embody content.</a:t>
            </a:r>
          </a:p>
          <a:p>
            <a:pPr marL="457200"/>
            <a:r>
              <a:rPr lang="en-US" sz="2800" dirty="0"/>
              <a:t>Includes extent that does not actually carry content.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3EE8D4-63EB-12CA-0EF0-AECFE6BD864E}"/>
              </a:ext>
            </a:extLst>
          </p:cNvPr>
          <p:cNvSpPr txBox="1"/>
          <p:nvPr/>
        </p:nvSpPr>
        <p:spPr>
          <a:xfrm>
            <a:off x="578560" y="4919553"/>
            <a:ext cx="76905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Examples: “3600 feet” (length of tape); “14 leaves” (sheets bound in a volume)</a:t>
            </a:r>
          </a:p>
          <a:p>
            <a:pPr marL="457200"/>
            <a:r>
              <a:rPr lang="en-US" sz="2800" dirty="0"/>
              <a:t>Includes blank tape, blank sheets, etc.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C57F1D-68CB-86AE-9495-96685EFCA010}"/>
              </a:ext>
            </a:extLst>
          </p:cNvPr>
          <p:cNvSpPr txBox="1"/>
          <p:nvPr/>
        </p:nvSpPr>
        <p:spPr>
          <a:xfrm>
            <a:off x="578560" y="3825596"/>
            <a:ext cx="8045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Terms for “extent unit” are standard measurement units plus specific terms related to carriers</a:t>
            </a:r>
          </a:p>
        </p:txBody>
      </p:sp>
    </p:spTree>
    <p:extLst>
      <p:ext uri="{BB962C8B-B14F-4D97-AF65-F5344CB8AC3E}">
        <p14:creationId xmlns:p14="http://schemas.microsoft.com/office/powerpoint/2010/main" val="311410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60108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Extent of embodied content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FF3C55-389D-78C4-0D3B-386961C6DB48}"/>
              </a:ext>
            </a:extLst>
          </p:cNvPr>
          <p:cNvSpPr txBox="1"/>
          <p:nvPr/>
        </p:nvSpPr>
        <p:spPr>
          <a:xfrm>
            <a:off x="544872" y="1790298"/>
            <a:ext cx="76905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measurement of the layout of content that is embodied in the manifestation.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D434C9-E8E6-818C-ABA4-B924B42ABFD6}"/>
              </a:ext>
            </a:extLst>
          </p:cNvPr>
          <p:cNvSpPr txBox="1"/>
          <p:nvPr/>
        </p:nvSpPr>
        <p:spPr>
          <a:xfrm>
            <a:off x="544872" y="4705148"/>
            <a:ext cx="76905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Examples: “44 pages” (sides of leaves carrying content); “912 KB” (size of data file); “70 x 50 cm” (dimensions of reproduced image)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C83ECE-5333-4C22-848A-1B54E0904EC9}"/>
              </a:ext>
            </a:extLst>
          </p:cNvPr>
          <p:cNvSpPr txBox="1"/>
          <p:nvPr/>
        </p:nvSpPr>
        <p:spPr>
          <a:xfrm>
            <a:off x="544872" y="3032279"/>
            <a:ext cx="81012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Vocabularies for “extent unit”:</a:t>
            </a:r>
          </a:p>
          <a:p>
            <a:pPr marL="457200"/>
            <a:r>
              <a:rPr lang="en-US" sz="2800" dirty="0"/>
              <a:t>Layout of embodied content (specific arrangement of content in carrier)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6318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62199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Extent of aggregated content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ECA56-C7C5-EB84-11E0-8DAF8FFE83AE}"/>
              </a:ext>
            </a:extLst>
          </p:cNvPr>
          <p:cNvSpPr txBox="1"/>
          <p:nvPr/>
        </p:nvSpPr>
        <p:spPr>
          <a:xfrm>
            <a:off x="640080" y="1620980"/>
            <a:ext cx="76905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number of expressions of the same kind that are embodied in the manifestation.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DAE3C9-8762-E65F-0AB0-FE211CDC12FB}"/>
              </a:ext>
            </a:extLst>
          </p:cNvPr>
          <p:cNvSpPr txBox="1"/>
          <p:nvPr/>
        </p:nvSpPr>
        <p:spPr>
          <a:xfrm>
            <a:off x="640080" y="4855602"/>
            <a:ext cx="76905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Examples: “4 texts”; “15 still images”; “10 performed songs”; “7 photographs”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12A015-18A4-8216-ADC8-65CEE5545FF4}"/>
              </a:ext>
            </a:extLst>
          </p:cNvPr>
          <p:cNvSpPr txBox="1"/>
          <p:nvPr/>
        </p:nvSpPr>
        <p:spPr>
          <a:xfrm>
            <a:off x="640080" y="2807404"/>
            <a:ext cx="81012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Vocabularies for “extent unit”:</a:t>
            </a:r>
          </a:p>
          <a:p>
            <a:pPr marL="457200"/>
            <a:r>
              <a:rPr lang="en-US" sz="2800" dirty="0"/>
              <a:t>Content type</a:t>
            </a:r>
          </a:p>
          <a:p>
            <a:pPr marL="457200"/>
            <a:r>
              <a:rPr lang="en-US" sz="2800" dirty="0"/>
              <a:t>Extent of aggregated content (specific kinds of content)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1573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24701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Element</a:t>
            </a:r>
          </a:p>
          <a:p>
            <a:r>
              <a:rPr lang="en-US" sz="4000" dirty="0"/>
              <a:t>hierarchies</a:t>
            </a:r>
            <a:endParaRPr lang="en-GB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A977AF-3D80-DC14-D1A5-190BC0685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1864" y="596766"/>
            <a:ext cx="4597677" cy="6043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C261ECB-CA1C-A31D-19A7-B05B91EEA951}"/>
              </a:ext>
            </a:extLst>
          </p:cNvPr>
          <p:cNvSpPr/>
          <p:nvPr/>
        </p:nvSpPr>
        <p:spPr>
          <a:xfrm>
            <a:off x="5024386" y="3551104"/>
            <a:ext cx="1819175" cy="437949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BC65D8-4A95-228C-9D80-D731F4A3389C}"/>
              </a:ext>
            </a:extLst>
          </p:cNvPr>
          <p:cNvSpPr/>
          <p:nvPr/>
        </p:nvSpPr>
        <p:spPr>
          <a:xfrm>
            <a:off x="5024386" y="4876675"/>
            <a:ext cx="2608448" cy="437949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6D61A1-39F6-1108-7F56-9C4CC8798FC7}"/>
              </a:ext>
            </a:extLst>
          </p:cNvPr>
          <p:cNvSpPr txBox="1"/>
          <p:nvPr/>
        </p:nvSpPr>
        <p:spPr>
          <a:xfrm>
            <a:off x="640078" y="2916455"/>
            <a:ext cx="2868328" cy="156966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Legacy elements reflect latent structure and fit into attribute hierarchies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0321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52927-74B5-2991-4E83-DDCF401A1A7E}"/>
              </a:ext>
            </a:extLst>
          </p:cNvPr>
          <p:cNvSpPr txBox="1"/>
          <p:nvPr/>
        </p:nvSpPr>
        <p:spPr>
          <a:xfrm>
            <a:off x="544872" y="553452"/>
            <a:ext cx="5359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Compound extent values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AEA5D1-2991-4B92-907D-1DA303B381F0}"/>
              </a:ext>
            </a:extLst>
          </p:cNvPr>
          <p:cNvSpPr txBox="1"/>
          <p:nvPr/>
        </p:nvSpPr>
        <p:spPr>
          <a:xfrm>
            <a:off x="544872" y="1520021"/>
            <a:ext cx="81012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Use only broad “extent of manifestation” element.</a:t>
            </a:r>
          </a:p>
          <a:p>
            <a:r>
              <a:rPr lang="en-US" sz="2800" dirty="0"/>
              <a:t>Repeat elements for different values, or concatenate values with a string encoding scheme, or both</a:t>
            </a: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2E4CB1-135C-D06E-10F0-72CAD9D29552}"/>
              </a:ext>
            </a:extLst>
          </p:cNvPr>
          <p:cNvSpPr txBox="1"/>
          <p:nvPr/>
        </p:nvSpPr>
        <p:spPr>
          <a:xfrm>
            <a:off x="544872" y="4974410"/>
            <a:ext cx="76905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Examples: “</a:t>
            </a:r>
            <a:r>
              <a:rPr lang="fr-FR" sz="2800" dirty="0"/>
              <a:t>3 volumes (124 </a:t>
            </a:r>
            <a:r>
              <a:rPr lang="fr-FR" sz="2800" dirty="0" err="1"/>
              <a:t>leaves</a:t>
            </a:r>
            <a:r>
              <a:rPr lang="fr-FR" sz="2800" dirty="0"/>
              <a:t>; 150 </a:t>
            </a:r>
            <a:r>
              <a:rPr lang="fr-FR" sz="2800" dirty="0" err="1"/>
              <a:t>photographs</a:t>
            </a:r>
            <a:r>
              <a:rPr lang="fr-FR" sz="2800" dirty="0"/>
              <a:t> in 200 pages)</a:t>
            </a:r>
            <a:r>
              <a:rPr lang="en-US" sz="2800" dirty="0"/>
              <a:t>”; “</a:t>
            </a:r>
            <a:r>
              <a:rPr lang="en-GB" sz="2800" dirty="0"/>
              <a:t>1 volume (122 pages) + 1 audio disc (15 performed songs in 49 min 14 sec)</a:t>
            </a:r>
            <a:r>
              <a:rPr lang="en-US" sz="2800" dirty="0"/>
              <a:t>”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7A2A3-DF45-60CE-E833-6747ACEFB5B1}"/>
              </a:ext>
            </a:extLst>
          </p:cNvPr>
          <p:cNvSpPr txBox="1"/>
          <p:nvPr/>
        </p:nvSpPr>
        <p:spPr>
          <a:xfrm>
            <a:off x="544871" y="2985189"/>
            <a:ext cx="76905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ISBDM SES: {has extent of unitary structure} + "(" + {has extent of unit} + "; " + {has extent of aggregated content} + " in " + {has extent of embodied content} + ")"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8315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661</TotalTime>
  <Words>625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Extent in ISBD for Manifestation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Extent in ISBD for Manifestation</dc:title>
  <dc:creator>Gordon Dunsire</dc:creator>
  <cp:lastModifiedBy>Gordon Dunsire</cp:lastModifiedBy>
  <cp:revision>2</cp:revision>
  <dcterms:created xsi:type="dcterms:W3CDTF">2023-10-23T08:57:47Z</dcterms:created>
  <dcterms:modified xsi:type="dcterms:W3CDTF">2023-11-13T19:11:41Z</dcterms:modified>
</cp:coreProperties>
</file>