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8D2213-1995-4095-8092-88DCF450A69C}" v="152" dt="2022-10-06T10:49:34.8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99" d="100"/>
          <a:sy n="99" d="100"/>
        </p:scale>
        <p:origin x="717" y="45"/>
      </p:cViewPr>
      <p:guideLst/>
    </p:cSldViewPr>
  </p:slideViewPr>
  <p:notesTextViewPr>
    <p:cViewPr>
      <p:scale>
        <a:sx n="1" d="1"/>
        <a:sy n="1" d="1"/>
      </p:scale>
      <p:origin x="0" y="0"/>
    </p:cViewPr>
  </p:notesTextViewPr>
  <p:notesViewPr>
    <p:cSldViewPr snapToGrid="0">
      <p:cViewPr varScale="1">
        <p:scale>
          <a:sx n="75" d="100"/>
          <a:sy n="75" d="100"/>
        </p:scale>
        <p:origin x="2766" y="2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rdon Dunsire" userId="89320f45fdc69f41" providerId="LiveId" clId="{048D2213-1995-4095-8092-88DCF450A69C}"/>
    <pc:docChg chg="undo custSel addSld delSld modSld">
      <pc:chgData name="Gordon Dunsire" userId="89320f45fdc69f41" providerId="LiveId" clId="{048D2213-1995-4095-8092-88DCF450A69C}" dt="2022-10-12T13:06:53.455" v="6317" actId="6549"/>
      <pc:docMkLst>
        <pc:docMk/>
      </pc:docMkLst>
      <pc:sldChg chg="modSp mod">
        <pc:chgData name="Gordon Dunsire" userId="89320f45fdc69f41" providerId="LiveId" clId="{048D2213-1995-4095-8092-88DCF450A69C}" dt="2022-10-12T13:06:53.455" v="6317" actId="6549"/>
        <pc:sldMkLst>
          <pc:docMk/>
          <pc:sldMk cId="3840242508" sldId="256"/>
        </pc:sldMkLst>
        <pc:spChg chg="mod">
          <ac:chgData name="Gordon Dunsire" userId="89320f45fdc69f41" providerId="LiveId" clId="{048D2213-1995-4095-8092-88DCF450A69C}" dt="2022-10-12T13:06:53.455" v="6317" actId="6549"/>
          <ac:spMkLst>
            <pc:docMk/>
            <pc:sldMk cId="3840242508" sldId="256"/>
            <ac:spMk id="3" creationId="{78FECAB8-E20C-C08A-575E-16217F41C0A8}"/>
          </ac:spMkLst>
        </pc:spChg>
      </pc:sldChg>
      <pc:sldChg chg="addSp modSp mod modNotes">
        <pc:chgData name="Gordon Dunsire" userId="89320f45fdc69f41" providerId="LiveId" clId="{048D2213-1995-4095-8092-88DCF450A69C}" dt="2022-10-11T12:23:41.443" v="2979" actId="20577"/>
        <pc:sldMkLst>
          <pc:docMk/>
          <pc:sldMk cId="4100335294" sldId="257"/>
        </pc:sldMkLst>
        <pc:spChg chg="add mod">
          <ac:chgData name="Gordon Dunsire" userId="89320f45fdc69f41" providerId="LiveId" clId="{048D2213-1995-4095-8092-88DCF450A69C}" dt="2022-10-06T08:48:59.364" v="29" actId="207"/>
          <ac:spMkLst>
            <pc:docMk/>
            <pc:sldMk cId="4100335294" sldId="257"/>
            <ac:spMk id="2" creationId="{6542BF07-74E7-E557-D44A-49B045FAB7D4}"/>
          </ac:spMkLst>
        </pc:spChg>
        <pc:spChg chg="add mod">
          <ac:chgData name="Gordon Dunsire" userId="89320f45fdc69f41" providerId="LiveId" clId="{048D2213-1995-4095-8092-88DCF450A69C}" dt="2022-10-06T09:30:54.571" v="1237" actId="179"/>
          <ac:spMkLst>
            <pc:docMk/>
            <pc:sldMk cId="4100335294" sldId="257"/>
            <ac:spMk id="3" creationId="{9C16769F-A85B-CEB7-7F9A-1E09B346AD8E}"/>
          </ac:spMkLst>
        </pc:spChg>
        <pc:spChg chg="add mod">
          <ac:chgData name="Gordon Dunsire" userId="89320f45fdc69f41" providerId="LiveId" clId="{048D2213-1995-4095-8092-88DCF450A69C}" dt="2022-10-06T09:34:00.587" v="1297" actId="113"/>
          <ac:spMkLst>
            <pc:docMk/>
            <pc:sldMk cId="4100335294" sldId="257"/>
            <ac:spMk id="4" creationId="{E97788D5-0153-661E-92CC-1645594A93ED}"/>
          </ac:spMkLst>
        </pc:spChg>
      </pc:sldChg>
      <pc:sldChg chg="addSp modSp add mod modAnim modNotes">
        <pc:chgData name="Gordon Dunsire" userId="89320f45fdc69f41" providerId="LiveId" clId="{048D2213-1995-4095-8092-88DCF450A69C}" dt="2022-10-11T12:48:17.985" v="4294" actId="20577"/>
        <pc:sldMkLst>
          <pc:docMk/>
          <pc:sldMk cId="3043447695" sldId="258"/>
        </pc:sldMkLst>
        <pc:spChg chg="mod">
          <ac:chgData name="Gordon Dunsire" userId="89320f45fdc69f41" providerId="LiveId" clId="{048D2213-1995-4095-8092-88DCF450A69C}" dt="2022-10-06T08:49:03.955" v="31" actId="207"/>
          <ac:spMkLst>
            <pc:docMk/>
            <pc:sldMk cId="3043447695" sldId="258"/>
            <ac:spMk id="2" creationId="{6542BF07-74E7-E557-D44A-49B045FAB7D4}"/>
          </ac:spMkLst>
        </pc:spChg>
        <pc:spChg chg="add mod">
          <ac:chgData name="Gordon Dunsire" userId="89320f45fdc69f41" providerId="LiveId" clId="{048D2213-1995-4095-8092-88DCF450A69C}" dt="2022-10-06T10:06:15.491" v="1400" actId="12789"/>
          <ac:spMkLst>
            <pc:docMk/>
            <pc:sldMk cId="3043447695" sldId="258"/>
            <ac:spMk id="3" creationId="{DE49783A-0E55-150D-8767-8F0161A9FDED}"/>
          </ac:spMkLst>
        </pc:spChg>
        <pc:spChg chg="add mod">
          <ac:chgData name="Gordon Dunsire" userId="89320f45fdc69f41" providerId="LiveId" clId="{048D2213-1995-4095-8092-88DCF450A69C}" dt="2022-10-06T10:06:55.857" v="1401" actId="693"/>
          <ac:spMkLst>
            <pc:docMk/>
            <pc:sldMk cId="3043447695" sldId="258"/>
            <ac:spMk id="4" creationId="{2A2E5D55-74E5-92DD-C691-6E3E1B19E660}"/>
          </ac:spMkLst>
        </pc:spChg>
        <pc:spChg chg="add mod">
          <ac:chgData name="Gordon Dunsire" userId="89320f45fdc69f41" providerId="LiveId" clId="{048D2213-1995-4095-8092-88DCF450A69C}" dt="2022-10-06T10:06:05.812" v="1399" actId="12788"/>
          <ac:spMkLst>
            <pc:docMk/>
            <pc:sldMk cId="3043447695" sldId="258"/>
            <ac:spMk id="5" creationId="{15F5A7C5-82C8-59F7-FEBC-C13120F5A378}"/>
          </ac:spMkLst>
        </pc:spChg>
        <pc:spChg chg="add mod">
          <ac:chgData name="Gordon Dunsire" userId="89320f45fdc69f41" providerId="LiveId" clId="{048D2213-1995-4095-8092-88DCF450A69C}" dt="2022-10-06T10:07:03.644" v="1402" actId="693"/>
          <ac:spMkLst>
            <pc:docMk/>
            <pc:sldMk cId="3043447695" sldId="258"/>
            <ac:spMk id="6" creationId="{31FC199F-49E0-AA38-03E8-2DDF33100690}"/>
          </ac:spMkLst>
        </pc:spChg>
        <pc:spChg chg="add mod">
          <ac:chgData name="Gordon Dunsire" userId="89320f45fdc69f41" providerId="LiveId" clId="{048D2213-1995-4095-8092-88DCF450A69C}" dt="2022-10-06T10:05:32.517" v="1397" actId="1076"/>
          <ac:spMkLst>
            <pc:docMk/>
            <pc:sldMk cId="3043447695" sldId="258"/>
            <ac:spMk id="7" creationId="{E814E16F-4E15-6EC5-2014-3511F722FB46}"/>
          </ac:spMkLst>
        </pc:spChg>
        <pc:spChg chg="add mod">
          <ac:chgData name="Gordon Dunsire" userId="89320f45fdc69f41" providerId="LiveId" clId="{048D2213-1995-4095-8092-88DCF450A69C}" dt="2022-10-06T10:06:15.491" v="1400" actId="12789"/>
          <ac:spMkLst>
            <pc:docMk/>
            <pc:sldMk cId="3043447695" sldId="258"/>
            <ac:spMk id="8" creationId="{D2B0EA96-F149-103E-DA56-3D79EE1FAD6F}"/>
          </ac:spMkLst>
        </pc:spChg>
        <pc:spChg chg="add mod">
          <ac:chgData name="Gordon Dunsire" userId="89320f45fdc69f41" providerId="LiveId" clId="{048D2213-1995-4095-8092-88DCF450A69C}" dt="2022-10-06T10:05:32.517" v="1397" actId="1076"/>
          <ac:spMkLst>
            <pc:docMk/>
            <pc:sldMk cId="3043447695" sldId="258"/>
            <ac:spMk id="13" creationId="{46819EBF-DE78-6C47-4A34-3643C8A10384}"/>
          </ac:spMkLst>
        </pc:spChg>
        <pc:spChg chg="add mod">
          <ac:chgData name="Gordon Dunsire" userId="89320f45fdc69f41" providerId="LiveId" clId="{048D2213-1995-4095-8092-88DCF450A69C}" dt="2022-10-06T10:05:32.517" v="1397" actId="1076"/>
          <ac:spMkLst>
            <pc:docMk/>
            <pc:sldMk cId="3043447695" sldId="258"/>
            <ac:spMk id="14" creationId="{70F6CD9D-BEFB-6A80-A762-D6293F7E58F6}"/>
          </ac:spMkLst>
        </pc:spChg>
        <pc:spChg chg="add mod">
          <ac:chgData name="Gordon Dunsire" userId="89320f45fdc69f41" providerId="LiveId" clId="{048D2213-1995-4095-8092-88DCF450A69C}" dt="2022-10-06T10:05:32.517" v="1397" actId="1076"/>
          <ac:spMkLst>
            <pc:docMk/>
            <pc:sldMk cId="3043447695" sldId="258"/>
            <ac:spMk id="15" creationId="{B37BC444-B073-5B8F-44C5-C005E04AE090}"/>
          </ac:spMkLst>
        </pc:spChg>
        <pc:spChg chg="add mod">
          <ac:chgData name="Gordon Dunsire" userId="89320f45fdc69f41" providerId="LiveId" clId="{048D2213-1995-4095-8092-88DCF450A69C}" dt="2022-10-06T10:09:08.412" v="1416" actId="1076"/>
          <ac:spMkLst>
            <pc:docMk/>
            <pc:sldMk cId="3043447695" sldId="258"/>
            <ac:spMk id="16" creationId="{EA73600F-DE02-7E82-7452-A773D72120EB}"/>
          </ac:spMkLst>
        </pc:spChg>
        <pc:spChg chg="add mod">
          <ac:chgData name="Gordon Dunsire" userId="89320f45fdc69f41" providerId="LiveId" clId="{048D2213-1995-4095-8092-88DCF450A69C}" dt="2022-10-06T10:17:49.934" v="1453" actId="1076"/>
          <ac:spMkLst>
            <pc:docMk/>
            <pc:sldMk cId="3043447695" sldId="258"/>
            <ac:spMk id="18" creationId="{A470F09F-37E9-3DE5-CA38-B8580FCB655B}"/>
          </ac:spMkLst>
        </pc:spChg>
        <pc:spChg chg="add mod">
          <ac:chgData name="Gordon Dunsire" userId="89320f45fdc69f41" providerId="LiveId" clId="{048D2213-1995-4095-8092-88DCF450A69C}" dt="2022-10-06T10:12:00.445" v="1440" actId="1076"/>
          <ac:spMkLst>
            <pc:docMk/>
            <pc:sldMk cId="3043447695" sldId="258"/>
            <ac:spMk id="20" creationId="{19B92E1A-A954-27E8-7C38-048C1E704C11}"/>
          </ac:spMkLst>
        </pc:spChg>
        <pc:spChg chg="add mod">
          <ac:chgData name="Gordon Dunsire" userId="89320f45fdc69f41" providerId="LiveId" clId="{048D2213-1995-4095-8092-88DCF450A69C}" dt="2022-10-06T10:05:49.755" v="1398" actId="12789"/>
          <ac:spMkLst>
            <pc:docMk/>
            <pc:sldMk cId="3043447695" sldId="258"/>
            <ac:spMk id="21" creationId="{F854CE00-6DC5-64A9-D3A4-1E88114700EA}"/>
          </ac:spMkLst>
        </pc:spChg>
        <pc:spChg chg="add mod">
          <ac:chgData name="Gordon Dunsire" userId="89320f45fdc69f41" providerId="LiveId" clId="{048D2213-1995-4095-8092-88DCF450A69C}" dt="2022-10-06T10:07:18.687" v="1403" actId="1076"/>
          <ac:spMkLst>
            <pc:docMk/>
            <pc:sldMk cId="3043447695" sldId="258"/>
            <ac:spMk id="23" creationId="{B2EE5701-B3C3-7EFF-8C14-99AE9C13DBDF}"/>
          </ac:spMkLst>
        </pc:spChg>
        <pc:spChg chg="add mod">
          <ac:chgData name="Gordon Dunsire" userId="89320f45fdc69f41" providerId="LiveId" clId="{048D2213-1995-4095-8092-88DCF450A69C}" dt="2022-10-06T10:19:34.538" v="1472" actId="1076"/>
          <ac:spMkLst>
            <pc:docMk/>
            <pc:sldMk cId="3043447695" sldId="258"/>
            <ac:spMk id="69" creationId="{28EFEDE5-F1A3-539E-B82A-DB9AA9A53018}"/>
          </ac:spMkLst>
        </pc:spChg>
        <pc:cxnChg chg="add mod">
          <ac:chgData name="Gordon Dunsire" userId="89320f45fdc69f41" providerId="LiveId" clId="{048D2213-1995-4095-8092-88DCF450A69C}" dt="2022-10-06T10:06:15.491" v="1400" actId="12789"/>
          <ac:cxnSpMkLst>
            <pc:docMk/>
            <pc:sldMk cId="3043447695" sldId="258"/>
            <ac:cxnSpMk id="9" creationId="{9A291797-0C7D-2B9D-1DFE-6B3BEAE143B3}"/>
          </ac:cxnSpMkLst>
        </pc:cxnChg>
        <pc:cxnChg chg="add mod">
          <ac:chgData name="Gordon Dunsire" userId="89320f45fdc69f41" providerId="LiveId" clId="{048D2213-1995-4095-8092-88DCF450A69C}" dt="2022-10-06T10:09:08.412" v="1416" actId="1076"/>
          <ac:cxnSpMkLst>
            <pc:docMk/>
            <pc:sldMk cId="3043447695" sldId="258"/>
            <ac:cxnSpMk id="10" creationId="{EFFC6C89-14E3-0BF4-0C48-6E912AEC2540}"/>
          </ac:cxnSpMkLst>
        </pc:cxnChg>
        <pc:cxnChg chg="add mod">
          <ac:chgData name="Gordon Dunsire" userId="89320f45fdc69f41" providerId="LiveId" clId="{048D2213-1995-4095-8092-88DCF450A69C}" dt="2022-10-06T10:06:05.812" v="1399" actId="12788"/>
          <ac:cxnSpMkLst>
            <pc:docMk/>
            <pc:sldMk cId="3043447695" sldId="258"/>
            <ac:cxnSpMk id="11" creationId="{7F03B995-4DC6-A7F5-0F2C-DEB7B3608222}"/>
          </ac:cxnSpMkLst>
        </pc:cxnChg>
        <pc:cxnChg chg="add mod">
          <ac:chgData name="Gordon Dunsire" userId="89320f45fdc69f41" providerId="LiveId" clId="{048D2213-1995-4095-8092-88DCF450A69C}" dt="2022-10-06T10:06:05.812" v="1399" actId="12788"/>
          <ac:cxnSpMkLst>
            <pc:docMk/>
            <pc:sldMk cId="3043447695" sldId="258"/>
            <ac:cxnSpMk id="12" creationId="{B600F8B5-8F3A-7591-C780-E4AE21F56B95}"/>
          </ac:cxnSpMkLst>
        </pc:cxnChg>
        <pc:cxnChg chg="add mod">
          <ac:chgData name="Gordon Dunsire" userId="89320f45fdc69f41" providerId="LiveId" clId="{048D2213-1995-4095-8092-88DCF450A69C}" dt="2022-10-06T10:06:15.491" v="1400" actId="12789"/>
          <ac:cxnSpMkLst>
            <pc:docMk/>
            <pc:sldMk cId="3043447695" sldId="258"/>
            <ac:cxnSpMk id="17" creationId="{10015A49-75CF-5DD7-9E0D-EDA410DC8713}"/>
          </ac:cxnSpMkLst>
        </pc:cxnChg>
        <pc:cxnChg chg="add mod">
          <ac:chgData name="Gordon Dunsire" userId="89320f45fdc69f41" providerId="LiveId" clId="{048D2213-1995-4095-8092-88DCF450A69C}" dt="2022-10-06T10:12:00.445" v="1440" actId="1076"/>
          <ac:cxnSpMkLst>
            <pc:docMk/>
            <pc:sldMk cId="3043447695" sldId="258"/>
            <ac:cxnSpMk id="19" creationId="{9B5863CA-3140-C491-EF1F-C94185730693}"/>
          </ac:cxnSpMkLst>
        </pc:cxnChg>
        <pc:cxnChg chg="add mod">
          <ac:chgData name="Gordon Dunsire" userId="89320f45fdc69f41" providerId="LiveId" clId="{048D2213-1995-4095-8092-88DCF450A69C}" dt="2022-10-06T10:06:05.812" v="1399" actId="12788"/>
          <ac:cxnSpMkLst>
            <pc:docMk/>
            <pc:sldMk cId="3043447695" sldId="258"/>
            <ac:cxnSpMk id="22" creationId="{AA8FA698-B526-0CBB-AC87-23DEEC07E6C3}"/>
          </ac:cxnSpMkLst>
        </pc:cxnChg>
        <pc:cxnChg chg="add mod">
          <ac:chgData name="Gordon Dunsire" userId="89320f45fdc69f41" providerId="LiveId" clId="{048D2213-1995-4095-8092-88DCF450A69C}" dt="2022-10-06T10:17:39.095" v="1452" actId="14100"/>
          <ac:cxnSpMkLst>
            <pc:docMk/>
            <pc:sldMk cId="3043447695" sldId="258"/>
            <ac:cxnSpMk id="66" creationId="{AF1A4822-CF49-F832-6AC9-B8BE213E8CEE}"/>
          </ac:cxnSpMkLst>
        </pc:cxnChg>
      </pc:sldChg>
      <pc:sldChg chg="addSp modSp add mod modAnim modNotes">
        <pc:chgData name="Gordon Dunsire" userId="89320f45fdc69f41" providerId="LiveId" clId="{048D2213-1995-4095-8092-88DCF450A69C}" dt="2022-10-11T13:14:19.819" v="5432" actId="20577"/>
        <pc:sldMkLst>
          <pc:docMk/>
          <pc:sldMk cId="3080272906" sldId="259"/>
        </pc:sldMkLst>
        <pc:spChg chg="mod">
          <ac:chgData name="Gordon Dunsire" userId="89320f45fdc69f41" providerId="LiveId" clId="{048D2213-1995-4095-8092-88DCF450A69C}" dt="2022-10-06T08:49:22.968" v="48" actId="20577"/>
          <ac:spMkLst>
            <pc:docMk/>
            <pc:sldMk cId="3080272906" sldId="259"/>
            <ac:spMk id="2" creationId="{6542BF07-74E7-E557-D44A-49B045FAB7D4}"/>
          </ac:spMkLst>
        </pc:spChg>
        <pc:spChg chg="add mod">
          <ac:chgData name="Gordon Dunsire" userId="89320f45fdc69f41" providerId="LiveId" clId="{048D2213-1995-4095-8092-88DCF450A69C}" dt="2022-10-06T10:49:34.823" v="1628"/>
          <ac:spMkLst>
            <pc:docMk/>
            <pc:sldMk cId="3080272906" sldId="259"/>
            <ac:spMk id="3" creationId="{975EBB34-476E-7012-D38B-E7934F435E9B}"/>
          </ac:spMkLst>
        </pc:spChg>
        <pc:spChg chg="add mod">
          <ac:chgData name="Gordon Dunsire" userId="89320f45fdc69f41" providerId="LiveId" clId="{048D2213-1995-4095-8092-88DCF450A69C}" dt="2022-10-06T10:49:34.823" v="1628"/>
          <ac:spMkLst>
            <pc:docMk/>
            <pc:sldMk cId="3080272906" sldId="259"/>
            <ac:spMk id="4" creationId="{8BE17A54-197C-698D-AFA1-76D50A0930AB}"/>
          </ac:spMkLst>
        </pc:spChg>
        <pc:spChg chg="add mod">
          <ac:chgData name="Gordon Dunsire" userId="89320f45fdc69f41" providerId="LiveId" clId="{048D2213-1995-4095-8092-88DCF450A69C}" dt="2022-10-06T10:49:34.823" v="1628"/>
          <ac:spMkLst>
            <pc:docMk/>
            <pc:sldMk cId="3080272906" sldId="259"/>
            <ac:spMk id="5" creationId="{1993665F-9916-5755-67FB-8FB85BCD0E70}"/>
          </ac:spMkLst>
        </pc:spChg>
        <pc:spChg chg="add mod">
          <ac:chgData name="Gordon Dunsire" userId="89320f45fdc69f41" providerId="LiveId" clId="{048D2213-1995-4095-8092-88DCF450A69C}" dt="2022-10-06T10:49:34.823" v="1628"/>
          <ac:spMkLst>
            <pc:docMk/>
            <pc:sldMk cId="3080272906" sldId="259"/>
            <ac:spMk id="6" creationId="{EF84ACEF-5A58-43C9-56BD-7BCE1215A359}"/>
          </ac:spMkLst>
        </pc:spChg>
        <pc:spChg chg="add mod">
          <ac:chgData name="Gordon Dunsire" userId="89320f45fdc69f41" providerId="LiveId" clId="{048D2213-1995-4095-8092-88DCF450A69C}" dt="2022-10-06T10:49:34.823" v="1628"/>
          <ac:spMkLst>
            <pc:docMk/>
            <pc:sldMk cId="3080272906" sldId="259"/>
            <ac:spMk id="11" creationId="{A958A0A0-491D-4B14-8CEA-B0EA8623F869}"/>
          </ac:spMkLst>
        </pc:spChg>
        <pc:spChg chg="add mod">
          <ac:chgData name="Gordon Dunsire" userId="89320f45fdc69f41" providerId="LiveId" clId="{048D2213-1995-4095-8092-88DCF450A69C}" dt="2022-10-06T10:49:34.823" v="1628"/>
          <ac:spMkLst>
            <pc:docMk/>
            <pc:sldMk cId="3080272906" sldId="259"/>
            <ac:spMk id="12" creationId="{22C9A928-7935-8077-B732-6B4724046BE7}"/>
          </ac:spMkLst>
        </pc:spChg>
        <pc:spChg chg="add mod">
          <ac:chgData name="Gordon Dunsire" userId="89320f45fdc69f41" providerId="LiveId" clId="{048D2213-1995-4095-8092-88DCF450A69C}" dt="2022-10-06T10:49:34.823" v="1628"/>
          <ac:spMkLst>
            <pc:docMk/>
            <pc:sldMk cId="3080272906" sldId="259"/>
            <ac:spMk id="14" creationId="{C93FE2A4-D828-9D48-B8F9-4821391E42CD}"/>
          </ac:spMkLst>
        </pc:spChg>
        <pc:spChg chg="add mod">
          <ac:chgData name="Gordon Dunsire" userId="89320f45fdc69f41" providerId="LiveId" clId="{048D2213-1995-4095-8092-88DCF450A69C}" dt="2022-10-06T10:49:34.823" v="1628"/>
          <ac:spMkLst>
            <pc:docMk/>
            <pc:sldMk cId="3080272906" sldId="259"/>
            <ac:spMk id="15" creationId="{9F9B1ABE-D326-A73E-3A9D-EA7FE892381E}"/>
          </ac:spMkLst>
        </pc:spChg>
        <pc:spChg chg="add mod">
          <ac:chgData name="Gordon Dunsire" userId="89320f45fdc69f41" providerId="LiveId" clId="{048D2213-1995-4095-8092-88DCF450A69C}" dt="2022-10-06T10:49:34.823" v="1628"/>
          <ac:spMkLst>
            <pc:docMk/>
            <pc:sldMk cId="3080272906" sldId="259"/>
            <ac:spMk id="16" creationId="{9EDE07C9-43B4-2F9F-B4C4-7AF73BC257B0}"/>
          </ac:spMkLst>
        </pc:spChg>
        <pc:spChg chg="add mod">
          <ac:chgData name="Gordon Dunsire" userId="89320f45fdc69f41" providerId="LiveId" clId="{048D2213-1995-4095-8092-88DCF450A69C}" dt="2022-10-06T10:49:34.823" v="1628"/>
          <ac:spMkLst>
            <pc:docMk/>
            <pc:sldMk cId="3080272906" sldId="259"/>
            <ac:spMk id="18" creationId="{8BDC9C2E-9B62-3D7F-0A0D-6DFC34C8217D}"/>
          </ac:spMkLst>
        </pc:spChg>
        <pc:spChg chg="add mod">
          <ac:chgData name="Gordon Dunsire" userId="89320f45fdc69f41" providerId="LiveId" clId="{048D2213-1995-4095-8092-88DCF450A69C}" dt="2022-10-06T10:49:34.823" v="1628"/>
          <ac:spMkLst>
            <pc:docMk/>
            <pc:sldMk cId="3080272906" sldId="259"/>
            <ac:spMk id="19" creationId="{9C879EB4-8504-F9DC-B50B-975A25FFEB0F}"/>
          </ac:spMkLst>
        </pc:spChg>
        <pc:spChg chg="add mod">
          <ac:chgData name="Gordon Dunsire" userId="89320f45fdc69f41" providerId="LiveId" clId="{048D2213-1995-4095-8092-88DCF450A69C}" dt="2022-10-06T10:49:34.823" v="1628"/>
          <ac:spMkLst>
            <pc:docMk/>
            <pc:sldMk cId="3080272906" sldId="259"/>
            <ac:spMk id="21" creationId="{0A168148-CEC7-DC58-ED14-644F242BC39F}"/>
          </ac:spMkLst>
        </pc:spChg>
        <pc:spChg chg="add mod">
          <ac:chgData name="Gordon Dunsire" userId="89320f45fdc69f41" providerId="LiveId" clId="{048D2213-1995-4095-8092-88DCF450A69C}" dt="2022-10-06T10:49:34.823" v="1628"/>
          <ac:spMkLst>
            <pc:docMk/>
            <pc:sldMk cId="3080272906" sldId="259"/>
            <ac:spMk id="25" creationId="{CFC651A5-A703-FEBE-3AED-EE4A71F46B51}"/>
          </ac:spMkLst>
        </pc:spChg>
        <pc:spChg chg="add mod">
          <ac:chgData name="Gordon Dunsire" userId="89320f45fdc69f41" providerId="LiveId" clId="{048D2213-1995-4095-8092-88DCF450A69C}" dt="2022-10-06T10:51:03.862" v="1634" actId="1076"/>
          <ac:spMkLst>
            <pc:docMk/>
            <pc:sldMk cId="3080272906" sldId="259"/>
            <ac:spMk id="26" creationId="{6CF293FF-2ECA-0187-C787-293408FEA7C0}"/>
          </ac:spMkLst>
        </pc:spChg>
        <pc:cxnChg chg="add mod">
          <ac:chgData name="Gordon Dunsire" userId="89320f45fdc69f41" providerId="LiveId" clId="{048D2213-1995-4095-8092-88DCF450A69C}" dt="2022-10-06T10:49:34.823" v="1628"/>
          <ac:cxnSpMkLst>
            <pc:docMk/>
            <pc:sldMk cId="3080272906" sldId="259"/>
            <ac:cxnSpMk id="7" creationId="{8EFE7562-D3D0-8B40-3A79-C6B018FCAD4A}"/>
          </ac:cxnSpMkLst>
        </pc:cxnChg>
        <pc:cxnChg chg="add mod">
          <ac:chgData name="Gordon Dunsire" userId="89320f45fdc69f41" providerId="LiveId" clId="{048D2213-1995-4095-8092-88DCF450A69C}" dt="2022-10-06T10:49:34.823" v="1628"/>
          <ac:cxnSpMkLst>
            <pc:docMk/>
            <pc:sldMk cId="3080272906" sldId="259"/>
            <ac:cxnSpMk id="8" creationId="{43F53124-3DBA-8C4D-4E7A-7BFE710C0BCD}"/>
          </ac:cxnSpMkLst>
        </pc:cxnChg>
        <pc:cxnChg chg="add mod">
          <ac:chgData name="Gordon Dunsire" userId="89320f45fdc69f41" providerId="LiveId" clId="{048D2213-1995-4095-8092-88DCF450A69C}" dt="2022-10-06T10:49:34.823" v="1628"/>
          <ac:cxnSpMkLst>
            <pc:docMk/>
            <pc:sldMk cId="3080272906" sldId="259"/>
            <ac:cxnSpMk id="9" creationId="{DF020AC7-5C56-CC0D-9C75-48A9F14B78E2}"/>
          </ac:cxnSpMkLst>
        </pc:cxnChg>
        <pc:cxnChg chg="add mod">
          <ac:chgData name="Gordon Dunsire" userId="89320f45fdc69f41" providerId="LiveId" clId="{048D2213-1995-4095-8092-88DCF450A69C}" dt="2022-10-06T10:50:11.193" v="1631" actId="1076"/>
          <ac:cxnSpMkLst>
            <pc:docMk/>
            <pc:sldMk cId="3080272906" sldId="259"/>
            <ac:cxnSpMk id="10" creationId="{5E3D34E4-4A5D-0C62-4CEF-354717DC9DDB}"/>
          </ac:cxnSpMkLst>
        </pc:cxnChg>
        <pc:cxnChg chg="add mod">
          <ac:chgData name="Gordon Dunsire" userId="89320f45fdc69f41" providerId="LiveId" clId="{048D2213-1995-4095-8092-88DCF450A69C}" dt="2022-10-06T10:49:34.823" v="1628"/>
          <ac:cxnSpMkLst>
            <pc:docMk/>
            <pc:sldMk cId="3080272906" sldId="259"/>
            <ac:cxnSpMk id="13" creationId="{2F93F23F-51DD-C99F-9C5D-EE0A7DFA84F2}"/>
          </ac:cxnSpMkLst>
        </pc:cxnChg>
        <pc:cxnChg chg="add mod">
          <ac:chgData name="Gordon Dunsire" userId="89320f45fdc69f41" providerId="LiveId" clId="{048D2213-1995-4095-8092-88DCF450A69C}" dt="2022-10-06T10:49:34.823" v="1628"/>
          <ac:cxnSpMkLst>
            <pc:docMk/>
            <pc:sldMk cId="3080272906" sldId="259"/>
            <ac:cxnSpMk id="17" creationId="{DB34FC70-A88A-1E1B-BC14-71ACBEB5BA79}"/>
          </ac:cxnSpMkLst>
        </pc:cxnChg>
        <pc:cxnChg chg="add mod">
          <ac:chgData name="Gordon Dunsire" userId="89320f45fdc69f41" providerId="LiveId" clId="{048D2213-1995-4095-8092-88DCF450A69C}" dt="2022-10-06T10:49:34.823" v="1628"/>
          <ac:cxnSpMkLst>
            <pc:docMk/>
            <pc:sldMk cId="3080272906" sldId="259"/>
            <ac:cxnSpMk id="20" creationId="{32421F6A-26FC-26BF-880F-3187B0A63869}"/>
          </ac:cxnSpMkLst>
        </pc:cxnChg>
        <pc:cxnChg chg="add mod">
          <ac:chgData name="Gordon Dunsire" userId="89320f45fdc69f41" providerId="LiveId" clId="{048D2213-1995-4095-8092-88DCF450A69C}" dt="2022-10-06T10:49:34.823" v="1628"/>
          <ac:cxnSpMkLst>
            <pc:docMk/>
            <pc:sldMk cId="3080272906" sldId="259"/>
            <ac:cxnSpMk id="22" creationId="{B7844F64-0C7F-7372-8B41-E82EF9746C64}"/>
          </ac:cxnSpMkLst>
        </pc:cxnChg>
        <pc:cxnChg chg="add mod">
          <ac:chgData name="Gordon Dunsire" userId="89320f45fdc69f41" providerId="LiveId" clId="{048D2213-1995-4095-8092-88DCF450A69C}" dt="2022-10-06T10:49:34.823" v="1628"/>
          <ac:cxnSpMkLst>
            <pc:docMk/>
            <pc:sldMk cId="3080272906" sldId="259"/>
            <ac:cxnSpMk id="23" creationId="{A562B29F-0BEA-D690-7F53-2A8CA6819E64}"/>
          </ac:cxnSpMkLst>
        </pc:cxnChg>
        <pc:cxnChg chg="add mod">
          <ac:chgData name="Gordon Dunsire" userId="89320f45fdc69f41" providerId="LiveId" clId="{048D2213-1995-4095-8092-88DCF450A69C}" dt="2022-10-06T10:50:23.751" v="1633" actId="14100"/>
          <ac:cxnSpMkLst>
            <pc:docMk/>
            <pc:sldMk cId="3080272906" sldId="259"/>
            <ac:cxnSpMk id="24" creationId="{5543CF3B-9A53-3AC3-1506-1A44C627E437}"/>
          </ac:cxnSpMkLst>
        </pc:cxnChg>
      </pc:sldChg>
      <pc:sldChg chg="addSp delSp modSp add mod modNotes">
        <pc:chgData name="Gordon Dunsire" userId="89320f45fdc69f41" providerId="LiveId" clId="{048D2213-1995-4095-8092-88DCF450A69C}" dt="2022-10-11T13:31:19.356" v="6275" actId="6549"/>
        <pc:sldMkLst>
          <pc:docMk/>
          <pc:sldMk cId="2567121264" sldId="260"/>
        </pc:sldMkLst>
        <pc:spChg chg="mod">
          <ac:chgData name="Gordon Dunsire" userId="89320f45fdc69f41" providerId="LiveId" clId="{048D2213-1995-4095-8092-88DCF450A69C}" dt="2022-10-06T08:50:00.081" v="58" actId="5793"/>
          <ac:spMkLst>
            <pc:docMk/>
            <pc:sldMk cId="2567121264" sldId="260"/>
            <ac:spMk id="2" creationId="{6542BF07-74E7-E557-D44A-49B045FAB7D4}"/>
          </ac:spMkLst>
        </pc:spChg>
        <pc:spChg chg="add mod">
          <ac:chgData name="Gordon Dunsire" userId="89320f45fdc69f41" providerId="LiveId" clId="{048D2213-1995-4095-8092-88DCF450A69C}" dt="2022-10-06T09:04:49.212" v="255" actId="552"/>
          <ac:spMkLst>
            <pc:docMk/>
            <pc:sldMk cId="2567121264" sldId="260"/>
            <ac:spMk id="3" creationId="{12CCE03D-5D76-2A1A-590D-355183C19B8D}"/>
          </ac:spMkLst>
        </pc:spChg>
        <pc:spChg chg="add mod">
          <ac:chgData name="Gordon Dunsire" userId="89320f45fdc69f41" providerId="LiveId" clId="{048D2213-1995-4095-8092-88DCF450A69C}" dt="2022-10-06T09:04:49.212" v="255" actId="552"/>
          <ac:spMkLst>
            <pc:docMk/>
            <pc:sldMk cId="2567121264" sldId="260"/>
            <ac:spMk id="4" creationId="{EB5D56F7-243A-3944-B63D-8A7267E3D576}"/>
          </ac:spMkLst>
        </pc:spChg>
        <pc:spChg chg="add del">
          <ac:chgData name="Gordon Dunsire" userId="89320f45fdc69f41" providerId="LiveId" clId="{048D2213-1995-4095-8092-88DCF450A69C}" dt="2022-10-06T08:56:46.957" v="140" actId="11529"/>
          <ac:spMkLst>
            <pc:docMk/>
            <pc:sldMk cId="2567121264" sldId="260"/>
            <ac:spMk id="5" creationId="{6A936E39-4038-3FE4-4F03-B2FFC5A0BDDB}"/>
          </ac:spMkLst>
        </pc:spChg>
        <pc:spChg chg="add mod">
          <ac:chgData name="Gordon Dunsire" userId="89320f45fdc69f41" providerId="LiveId" clId="{048D2213-1995-4095-8092-88DCF450A69C}" dt="2022-10-06T09:04:54.749" v="256" actId="465"/>
          <ac:spMkLst>
            <pc:docMk/>
            <pc:sldMk cId="2567121264" sldId="260"/>
            <ac:spMk id="6" creationId="{76A134E9-397C-F961-7915-4A3516B0FBAD}"/>
          </ac:spMkLst>
        </pc:spChg>
        <pc:picChg chg="add del">
          <ac:chgData name="Gordon Dunsire" userId="89320f45fdc69f41" providerId="LiveId" clId="{048D2213-1995-4095-8092-88DCF450A69C}" dt="2022-10-06T08:58:53.852" v="144"/>
          <ac:picMkLst>
            <pc:docMk/>
            <pc:sldMk cId="2567121264" sldId="260"/>
            <ac:picMk id="7" creationId="{72EC2E62-C775-B291-0902-736EFB641894}"/>
          </ac:picMkLst>
        </pc:picChg>
      </pc:sldChg>
      <pc:sldChg chg="delSp modSp add del mod modAnim">
        <pc:chgData name="Gordon Dunsire" userId="89320f45fdc69f41" providerId="LiveId" clId="{048D2213-1995-4095-8092-88DCF450A69C}" dt="2022-10-06T10:49:54.601" v="1629" actId="47"/>
        <pc:sldMkLst>
          <pc:docMk/>
          <pc:sldMk cId="3604895743" sldId="261"/>
        </pc:sldMkLst>
        <pc:spChg chg="mod topLvl">
          <ac:chgData name="Gordon Dunsire" userId="89320f45fdc69f41" providerId="LiveId" clId="{048D2213-1995-4095-8092-88DCF450A69C}" dt="2022-10-06T10:20:53.591" v="1478" actId="165"/>
          <ac:spMkLst>
            <pc:docMk/>
            <pc:sldMk cId="3604895743" sldId="261"/>
            <ac:spMk id="2" creationId="{80625287-694C-4B4E-A89F-731E6FA8C44B}"/>
          </ac:spMkLst>
        </pc:spChg>
        <pc:spChg chg="del mod topLvl">
          <ac:chgData name="Gordon Dunsire" userId="89320f45fdc69f41" providerId="LiveId" clId="{048D2213-1995-4095-8092-88DCF450A69C}" dt="2022-10-06T10:20:57.854" v="1479" actId="478"/>
          <ac:spMkLst>
            <pc:docMk/>
            <pc:sldMk cId="3604895743" sldId="261"/>
            <ac:spMk id="3" creationId="{D65860C6-AA49-4750-91B7-3C295ADF0A43}"/>
          </ac:spMkLst>
        </pc:spChg>
        <pc:spChg chg="mod topLvl">
          <ac:chgData name="Gordon Dunsire" userId="89320f45fdc69f41" providerId="LiveId" clId="{048D2213-1995-4095-8092-88DCF450A69C}" dt="2022-10-06T10:40:16.272" v="1561" actId="1076"/>
          <ac:spMkLst>
            <pc:docMk/>
            <pc:sldMk cId="3604895743" sldId="261"/>
            <ac:spMk id="4" creationId="{0F9DA72F-386D-4A6C-B27D-37537B7FD33E}"/>
          </ac:spMkLst>
        </pc:spChg>
        <pc:spChg chg="del mod topLvl">
          <ac:chgData name="Gordon Dunsire" userId="89320f45fdc69f41" providerId="LiveId" clId="{048D2213-1995-4095-8092-88DCF450A69C}" dt="2022-10-06T10:21:00.835" v="1480" actId="478"/>
          <ac:spMkLst>
            <pc:docMk/>
            <pc:sldMk cId="3604895743" sldId="261"/>
            <ac:spMk id="5" creationId="{073AC8F9-994A-4FAF-9247-9143AA5C70CA}"/>
          </ac:spMkLst>
        </pc:spChg>
        <pc:spChg chg="mod topLvl">
          <ac:chgData name="Gordon Dunsire" userId="89320f45fdc69f41" providerId="LiveId" clId="{048D2213-1995-4095-8092-88DCF450A69C}" dt="2022-10-06T10:40:16.272" v="1561" actId="1076"/>
          <ac:spMkLst>
            <pc:docMk/>
            <pc:sldMk cId="3604895743" sldId="261"/>
            <ac:spMk id="6" creationId="{10E9A6C0-58E7-40DD-868D-D684EC42A100}"/>
          </ac:spMkLst>
        </pc:spChg>
        <pc:spChg chg="mod topLvl">
          <ac:chgData name="Gordon Dunsire" userId="89320f45fdc69f41" providerId="LiveId" clId="{048D2213-1995-4095-8092-88DCF450A69C}" dt="2022-10-06T10:33:09.110" v="1506" actId="20577"/>
          <ac:spMkLst>
            <pc:docMk/>
            <pc:sldMk cId="3604895743" sldId="261"/>
            <ac:spMk id="7" creationId="{239237AA-6613-453E-892F-DBD95DBD12EF}"/>
          </ac:spMkLst>
        </pc:spChg>
        <pc:spChg chg="mod topLvl">
          <ac:chgData name="Gordon Dunsire" userId="89320f45fdc69f41" providerId="LiveId" clId="{048D2213-1995-4095-8092-88DCF450A69C}" dt="2022-10-06T10:43:43.523" v="1599" actId="1076"/>
          <ac:spMkLst>
            <pc:docMk/>
            <pc:sldMk cId="3604895743" sldId="261"/>
            <ac:spMk id="30" creationId="{7273E447-421D-4AB4-9EA5-3AD025DC02BB}"/>
          </ac:spMkLst>
        </pc:spChg>
        <pc:spChg chg="del mod topLvl">
          <ac:chgData name="Gordon Dunsire" userId="89320f45fdc69f41" providerId="LiveId" clId="{048D2213-1995-4095-8092-88DCF450A69C}" dt="2022-10-06T10:37:11.214" v="1543" actId="478"/>
          <ac:spMkLst>
            <pc:docMk/>
            <pc:sldMk cId="3604895743" sldId="261"/>
            <ac:spMk id="34" creationId="{890AB88A-213E-4511-B769-C6A88779F780}"/>
          </ac:spMkLst>
        </pc:spChg>
        <pc:spChg chg="del mod topLvl">
          <ac:chgData name="Gordon Dunsire" userId="89320f45fdc69f41" providerId="LiveId" clId="{048D2213-1995-4095-8092-88DCF450A69C}" dt="2022-10-06T10:21:09.085" v="1482" actId="478"/>
          <ac:spMkLst>
            <pc:docMk/>
            <pc:sldMk cId="3604895743" sldId="261"/>
            <ac:spMk id="35" creationId="{5798D3F9-D178-4C4D-A6BF-ED6B6AC48D3F}"/>
          </ac:spMkLst>
        </pc:spChg>
        <pc:spChg chg="del mod topLvl">
          <ac:chgData name="Gordon Dunsire" userId="89320f45fdc69f41" providerId="LiveId" clId="{048D2213-1995-4095-8092-88DCF450A69C}" dt="2022-10-06T10:37:06.551" v="1542" actId="478"/>
          <ac:spMkLst>
            <pc:docMk/>
            <pc:sldMk cId="3604895743" sldId="261"/>
            <ac:spMk id="36" creationId="{EF5B8F46-ECFB-4575-A0A0-498F7DEF95F3}"/>
          </ac:spMkLst>
        </pc:spChg>
        <pc:spChg chg="del mod topLvl">
          <ac:chgData name="Gordon Dunsire" userId="89320f45fdc69f41" providerId="LiveId" clId="{048D2213-1995-4095-8092-88DCF450A69C}" dt="2022-10-06T10:21:16.085" v="1484" actId="478"/>
          <ac:spMkLst>
            <pc:docMk/>
            <pc:sldMk cId="3604895743" sldId="261"/>
            <ac:spMk id="37" creationId="{DFBFEF60-12BD-447C-ABD0-19FFFEBEC64C}"/>
          </ac:spMkLst>
        </pc:spChg>
        <pc:spChg chg="mod topLvl">
          <ac:chgData name="Gordon Dunsire" userId="89320f45fdc69f41" providerId="LiveId" clId="{048D2213-1995-4095-8092-88DCF450A69C}" dt="2022-10-06T10:20:53.591" v="1478" actId="165"/>
          <ac:spMkLst>
            <pc:docMk/>
            <pc:sldMk cId="3604895743" sldId="261"/>
            <ac:spMk id="39" creationId="{2FB79B9E-0F12-41FB-9E8F-391B4E6218E7}"/>
          </ac:spMkLst>
        </pc:spChg>
        <pc:spChg chg="mod topLvl">
          <ac:chgData name="Gordon Dunsire" userId="89320f45fdc69f41" providerId="LiveId" clId="{048D2213-1995-4095-8092-88DCF450A69C}" dt="2022-10-06T10:42:29.942" v="1591" actId="6549"/>
          <ac:spMkLst>
            <pc:docMk/>
            <pc:sldMk cId="3604895743" sldId="261"/>
            <ac:spMk id="41" creationId="{2CF10301-1BE0-4488-A2B4-81EC9A66156B}"/>
          </ac:spMkLst>
        </pc:spChg>
        <pc:spChg chg="mod topLvl">
          <ac:chgData name="Gordon Dunsire" userId="89320f45fdc69f41" providerId="LiveId" clId="{048D2213-1995-4095-8092-88DCF450A69C}" dt="2022-10-06T10:42:21.383" v="1586" actId="6549"/>
          <ac:spMkLst>
            <pc:docMk/>
            <pc:sldMk cId="3604895743" sldId="261"/>
            <ac:spMk id="42" creationId="{715BBF67-7E04-4EFE-82DA-2732D16B9B8A}"/>
          </ac:spMkLst>
        </pc:spChg>
        <pc:spChg chg="mod topLvl">
          <ac:chgData name="Gordon Dunsire" userId="89320f45fdc69f41" providerId="LiveId" clId="{048D2213-1995-4095-8092-88DCF450A69C}" dt="2022-10-06T10:39:51.750" v="1559" actId="1076"/>
          <ac:spMkLst>
            <pc:docMk/>
            <pc:sldMk cId="3604895743" sldId="261"/>
            <ac:spMk id="43" creationId="{1F575A3F-89FB-4C9B-AC02-55D0B31292F8}"/>
          </ac:spMkLst>
        </pc:spChg>
        <pc:spChg chg="mod topLvl">
          <ac:chgData name="Gordon Dunsire" userId="89320f45fdc69f41" providerId="LiveId" clId="{048D2213-1995-4095-8092-88DCF450A69C}" dt="2022-10-06T10:39:51.750" v="1559" actId="1076"/>
          <ac:spMkLst>
            <pc:docMk/>
            <pc:sldMk cId="3604895743" sldId="261"/>
            <ac:spMk id="46" creationId="{E011FDD1-7B80-4053-8294-347D04110F58}"/>
          </ac:spMkLst>
        </pc:spChg>
        <pc:spChg chg="mod topLvl">
          <ac:chgData name="Gordon Dunsire" userId="89320f45fdc69f41" providerId="LiveId" clId="{048D2213-1995-4095-8092-88DCF450A69C}" dt="2022-10-06T10:40:01.180" v="1560" actId="1076"/>
          <ac:spMkLst>
            <pc:docMk/>
            <pc:sldMk cId="3604895743" sldId="261"/>
            <ac:spMk id="50" creationId="{FDD9F65F-EB88-4D4C-A349-45C77EAE937C}"/>
          </ac:spMkLst>
        </pc:spChg>
        <pc:spChg chg="mod topLvl">
          <ac:chgData name="Gordon Dunsire" userId="89320f45fdc69f41" providerId="LiveId" clId="{048D2213-1995-4095-8092-88DCF450A69C}" dt="2022-10-06T10:38:54.009" v="1556" actId="1076"/>
          <ac:spMkLst>
            <pc:docMk/>
            <pc:sldMk cId="3604895743" sldId="261"/>
            <ac:spMk id="58" creationId="{B57C6D90-58F7-4AFE-8DE8-44F90132D2B2}"/>
          </ac:spMkLst>
        </pc:spChg>
        <pc:spChg chg="mod topLvl">
          <ac:chgData name="Gordon Dunsire" userId="89320f45fdc69f41" providerId="LiveId" clId="{048D2213-1995-4095-8092-88DCF450A69C}" dt="2022-10-06T10:44:08.756" v="1603" actId="1076"/>
          <ac:spMkLst>
            <pc:docMk/>
            <pc:sldMk cId="3604895743" sldId="261"/>
            <ac:spMk id="71" creationId="{A8A9EFAC-D200-45D4-BAD2-73CAD9504CFE}"/>
          </ac:spMkLst>
        </pc:spChg>
        <pc:spChg chg="mod topLvl">
          <ac:chgData name="Gordon Dunsire" userId="89320f45fdc69f41" providerId="LiveId" clId="{048D2213-1995-4095-8092-88DCF450A69C}" dt="2022-10-06T10:42:43.126" v="1592" actId="1076"/>
          <ac:spMkLst>
            <pc:docMk/>
            <pc:sldMk cId="3604895743" sldId="261"/>
            <ac:spMk id="72" creationId="{1A54E273-A989-486C-A819-D4EC8E3DF2B9}"/>
          </ac:spMkLst>
        </pc:spChg>
        <pc:grpChg chg="del">
          <ac:chgData name="Gordon Dunsire" userId="89320f45fdc69f41" providerId="LiveId" clId="{048D2213-1995-4095-8092-88DCF450A69C}" dt="2022-10-06T10:20:53.591" v="1478" actId="165"/>
          <ac:grpSpMkLst>
            <pc:docMk/>
            <pc:sldMk cId="3604895743" sldId="261"/>
            <ac:grpSpMk id="14" creationId="{21909EED-0A3F-4334-8C6B-DB1A197CE9B5}"/>
          </ac:grpSpMkLst>
        </pc:grpChg>
        <pc:cxnChg chg="mod topLvl">
          <ac:chgData name="Gordon Dunsire" userId="89320f45fdc69f41" providerId="LiveId" clId="{048D2213-1995-4095-8092-88DCF450A69C}" dt="2022-10-06T10:44:32.482" v="1604" actId="1076"/>
          <ac:cxnSpMkLst>
            <pc:docMk/>
            <pc:sldMk cId="3604895743" sldId="261"/>
            <ac:cxnSpMk id="9" creationId="{82F4115D-6D56-41C5-AD40-C41F7F7BA0AD}"/>
          </ac:cxnSpMkLst>
        </pc:cxnChg>
        <pc:cxnChg chg="mod topLvl">
          <ac:chgData name="Gordon Dunsire" userId="89320f45fdc69f41" providerId="LiveId" clId="{048D2213-1995-4095-8092-88DCF450A69C}" dt="2022-10-06T10:40:16.272" v="1561" actId="1076"/>
          <ac:cxnSpMkLst>
            <pc:docMk/>
            <pc:sldMk cId="3604895743" sldId="261"/>
            <ac:cxnSpMk id="10" creationId="{C2DA042B-B6A0-4807-B887-23E610DABA28}"/>
          </ac:cxnSpMkLst>
        </pc:cxnChg>
        <pc:cxnChg chg="del mod topLvl">
          <ac:chgData name="Gordon Dunsire" userId="89320f45fdc69f41" providerId="LiveId" clId="{048D2213-1995-4095-8092-88DCF450A69C}" dt="2022-10-06T10:21:11.552" v="1483" actId="478"/>
          <ac:cxnSpMkLst>
            <pc:docMk/>
            <pc:sldMk cId="3604895743" sldId="261"/>
            <ac:cxnSpMk id="13" creationId="{3312CD6D-48DF-4D05-A7E0-BF248B7AB8F3}"/>
          </ac:cxnSpMkLst>
        </pc:cxnChg>
        <pc:cxnChg chg="del mod topLvl">
          <ac:chgData name="Gordon Dunsire" userId="89320f45fdc69f41" providerId="LiveId" clId="{048D2213-1995-4095-8092-88DCF450A69C}" dt="2022-10-06T10:21:03.319" v="1481" actId="478"/>
          <ac:cxnSpMkLst>
            <pc:docMk/>
            <pc:sldMk cId="3604895743" sldId="261"/>
            <ac:cxnSpMk id="16" creationId="{550AA936-A573-44E1-A727-F5E4F33BEBE1}"/>
          </ac:cxnSpMkLst>
        </pc:cxnChg>
        <pc:cxnChg chg="mod topLvl">
          <ac:chgData name="Gordon Dunsire" userId="89320f45fdc69f41" providerId="LiveId" clId="{048D2213-1995-4095-8092-88DCF450A69C}" dt="2022-10-06T10:40:16.272" v="1561" actId="1076"/>
          <ac:cxnSpMkLst>
            <pc:docMk/>
            <pc:sldMk cId="3604895743" sldId="261"/>
            <ac:cxnSpMk id="29" creationId="{684FCEE6-F161-422E-966F-243C70F43CC6}"/>
          </ac:cxnSpMkLst>
        </pc:cxnChg>
        <pc:cxnChg chg="mod topLvl">
          <ac:chgData name="Gordon Dunsire" userId="89320f45fdc69f41" providerId="LiveId" clId="{048D2213-1995-4095-8092-88DCF450A69C}" dt="2022-10-06T10:33:09.110" v="1506" actId="20577"/>
          <ac:cxnSpMkLst>
            <pc:docMk/>
            <pc:sldMk cId="3604895743" sldId="261"/>
            <ac:cxnSpMk id="38" creationId="{831D7E3F-6BE2-4845-BC0D-545ADF6E36A7}"/>
          </ac:cxnSpMkLst>
        </pc:cxnChg>
        <pc:cxnChg chg="mod topLvl">
          <ac:chgData name="Gordon Dunsire" userId="89320f45fdc69f41" providerId="LiveId" clId="{048D2213-1995-4095-8092-88DCF450A69C}" dt="2022-10-06T10:20:53.591" v="1478" actId="165"/>
          <ac:cxnSpMkLst>
            <pc:docMk/>
            <pc:sldMk cId="3604895743" sldId="261"/>
            <ac:cxnSpMk id="40" creationId="{6265EEC0-265D-4750-8304-EBB7A65C8777}"/>
          </ac:cxnSpMkLst>
        </pc:cxnChg>
        <pc:cxnChg chg="mod topLvl">
          <ac:chgData name="Gordon Dunsire" userId="89320f45fdc69f41" providerId="LiveId" clId="{048D2213-1995-4095-8092-88DCF450A69C}" dt="2022-10-06T10:39:51.750" v="1559" actId="1076"/>
          <ac:cxnSpMkLst>
            <pc:docMk/>
            <pc:sldMk cId="3604895743" sldId="261"/>
            <ac:cxnSpMk id="45" creationId="{48313256-ACBB-4DF1-992C-79DD22EDB70D}"/>
          </ac:cxnSpMkLst>
        </pc:cxnChg>
        <pc:cxnChg chg="mod topLvl">
          <ac:chgData name="Gordon Dunsire" userId="89320f45fdc69f41" providerId="LiveId" clId="{048D2213-1995-4095-8092-88DCF450A69C}" dt="2022-10-06T10:40:16.272" v="1561" actId="1076"/>
          <ac:cxnSpMkLst>
            <pc:docMk/>
            <pc:sldMk cId="3604895743" sldId="261"/>
            <ac:cxnSpMk id="47" creationId="{C4213878-F8CB-4E1D-B09B-1F1A7745BCE7}"/>
          </ac:cxnSpMkLst>
        </pc:cxnChg>
        <pc:cxnChg chg="mod topLvl">
          <ac:chgData name="Gordon Dunsire" userId="89320f45fdc69f41" providerId="LiveId" clId="{048D2213-1995-4095-8092-88DCF450A69C}" dt="2022-10-06T10:38:54.009" v="1556" actId="1076"/>
          <ac:cxnSpMkLst>
            <pc:docMk/>
            <pc:sldMk cId="3604895743" sldId="261"/>
            <ac:cxnSpMk id="59" creationId="{F1B455EB-8C7B-4A13-BAF1-5466F4426B4B}"/>
          </ac:cxnSpMkLst>
        </pc:cxnChg>
        <pc:cxnChg chg="mod topLvl">
          <ac:chgData name="Gordon Dunsire" userId="89320f45fdc69f41" providerId="LiveId" clId="{048D2213-1995-4095-8092-88DCF450A69C}" dt="2022-10-06T10:43:50.119" v="1602" actId="14100"/>
          <ac:cxnSpMkLst>
            <pc:docMk/>
            <pc:sldMk cId="3604895743" sldId="261"/>
            <ac:cxnSpMk id="66" creationId="{FAA8CF91-86FA-4724-B66A-ADCDCF9B74A6}"/>
          </ac:cxnSpMkLst>
        </pc:cxnChg>
        <pc:cxnChg chg="mod topLvl">
          <ac:chgData name="Gordon Dunsire" userId="89320f45fdc69f41" providerId="LiveId" clId="{048D2213-1995-4095-8092-88DCF450A69C}" dt="2022-10-06T10:45:30.669" v="1609" actId="1076"/>
          <ac:cxnSpMkLst>
            <pc:docMk/>
            <pc:sldMk cId="3604895743" sldId="261"/>
            <ac:cxnSpMk id="68" creationId="{FFA9A7B8-6CEB-4196-A210-3A5C97443650}"/>
          </ac:cxnSpMkLst>
        </pc:cxnChg>
      </pc:sldChg>
      <pc:sldChg chg="addSp delSp modSp add del mod">
        <pc:chgData name="Gordon Dunsire" userId="89320f45fdc69f41" providerId="LiveId" clId="{048D2213-1995-4095-8092-88DCF450A69C}" dt="2022-10-06T10:13:07.337" v="1448" actId="47"/>
        <pc:sldMkLst>
          <pc:docMk/>
          <pc:sldMk cId="3135622564" sldId="262"/>
        </pc:sldMkLst>
        <pc:spChg chg="mod topLvl">
          <ac:chgData name="Gordon Dunsire" userId="89320f45fdc69f41" providerId="LiveId" clId="{048D2213-1995-4095-8092-88DCF450A69C}" dt="2022-10-06T10:02:16.182" v="1355" actId="1076"/>
          <ac:spMkLst>
            <pc:docMk/>
            <pc:sldMk cId="3135622564" sldId="262"/>
            <ac:spMk id="2" creationId="{80625287-694C-4B4E-A89F-731E6FA8C44B}"/>
          </ac:spMkLst>
        </pc:spChg>
        <pc:spChg chg="mod topLvl">
          <ac:chgData name="Gordon Dunsire" userId="89320f45fdc69f41" providerId="LiveId" clId="{048D2213-1995-4095-8092-88DCF450A69C}" dt="2022-10-06T10:02:16.182" v="1355" actId="1076"/>
          <ac:spMkLst>
            <pc:docMk/>
            <pc:sldMk cId="3135622564" sldId="262"/>
            <ac:spMk id="3" creationId="{D65860C6-AA49-4750-91B7-3C295ADF0A43}"/>
          </ac:spMkLst>
        </pc:spChg>
        <pc:spChg chg="mod topLvl">
          <ac:chgData name="Gordon Dunsire" userId="89320f45fdc69f41" providerId="LiveId" clId="{048D2213-1995-4095-8092-88DCF450A69C}" dt="2022-10-06T10:02:16.182" v="1355" actId="1076"/>
          <ac:spMkLst>
            <pc:docMk/>
            <pc:sldMk cId="3135622564" sldId="262"/>
            <ac:spMk id="4" creationId="{0F9DA72F-386D-4A6C-B27D-37537B7FD33E}"/>
          </ac:spMkLst>
        </pc:spChg>
        <pc:spChg chg="mod topLvl">
          <ac:chgData name="Gordon Dunsire" userId="89320f45fdc69f41" providerId="LiveId" clId="{048D2213-1995-4095-8092-88DCF450A69C}" dt="2022-10-06T10:02:16.182" v="1355" actId="1076"/>
          <ac:spMkLst>
            <pc:docMk/>
            <pc:sldMk cId="3135622564" sldId="262"/>
            <ac:spMk id="5" creationId="{073AC8F9-994A-4FAF-9247-9143AA5C70CA}"/>
          </ac:spMkLst>
        </pc:spChg>
        <pc:spChg chg="mod topLvl">
          <ac:chgData name="Gordon Dunsire" userId="89320f45fdc69f41" providerId="LiveId" clId="{048D2213-1995-4095-8092-88DCF450A69C}" dt="2022-10-06T10:02:16.182" v="1355" actId="1076"/>
          <ac:spMkLst>
            <pc:docMk/>
            <pc:sldMk cId="3135622564" sldId="262"/>
            <ac:spMk id="6" creationId="{10E9A6C0-58E7-40DD-868D-D684EC42A100}"/>
          </ac:spMkLst>
        </pc:spChg>
        <pc:spChg chg="mod topLvl">
          <ac:chgData name="Gordon Dunsire" userId="89320f45fdc69f41" providerId="LiveId" clId="{048D2213-1995-4095-8092-88DCF450A69C}" dt="2022-10-06T10:02:16.182" v="1355" actId="1076"/>
          <ac:spMkLst>
            <pc:docMk/>
            <pc:sldMk cId="3135622564" sldId="262"/>
            <ac:spMk id="7" creationId="{239237AA-6613-453E-892F-DBD95DBD12EF}"/>
          </ac:spMkLst>
        </pc:spChg>
        <pc:spChg chg="add mod">
          <ac:chgData name="Gordon Dunsire" userId="89320f45fdc69f41" providerId="LiveId" clId="{048D2213-1995-4095-8092-88DCF450A69C}" dt="2022-10-06T10:02:16.182" v="1355" actId="1076"/>
          <ac:spMkLst>
            <pc:docMk/>
            <pc:sldMk cId="3135622564" sldId="262"/>
            <ac:spMk id="19" creationId="{23C3DEAD-49BC-0648-8334-9D4FA2945DBF}"/>
          </ac:spMkLst>
        </pc:spChg>
        <pc:spChg chg="add mod">
          <ac:chgData name="Gordon Dunsire" userId="89320f45fdc69f41" providerId="LiveId" clId="{048D2213-1995-4095-8092-88DCF450A69C}" dt="2022-10-06T10:04:10.191" v="1393" actId="1076"/>
          <ac:spMkLst>
            <pc:docMk/>
            <pc:sldMk cId="3135622564" sldId="262"/>
            <ac:spMk id="26" creationId="{6DD56ACB-65B0-B7EA-CEA5-5641C0C6DA3C}"/>
          </ac:spMkLst>
        </pc:spChg>
        <pc:spChg chg="del mod topLvl">
          <ac:chgData name="Gordon Dunsire" userId="89320f45fdc69f41" providerId="LiveId" clId="{048D2213-1995-4095-8092-88DCF450A69C}" dt="2022-10-06T09:56:00.075" v="1308" actId="478"/>
          <ac:spMkLst>
            <pc:docMk/>
            <pc:sldMk cId="3135622564" sldId="262"/>
            <ac:spMk id="30" creationId="{7273E447-421D-4AB4-9EA5-3AD025DC02BB}"/>
          </ac:spMkLst>
        </pc:spChg>
        <pc:spChg chg="add mod">
          <ac:chgData name="Gordon Dunsire" userId="89320f45fdc69f41" providerId="LiveId" clId="{048D2213-1995-4095-8092-88DCF450A69C}" dt="2022-10-06T10:04:32.576" v="1395" actId="1076"/>
          <ac:spMkLst>
            <pc:docMk/>
            <pc:sldMk cId="3135622564" sldId="262"/>
            <ac:spMk id="32" creationId="{6F01E470-53F2-C69C-6636-E5F823B31879}"/>
          </ac:spMkLst>
        </pc:spChg>
        <pc:spChg chg="mod topLvl">
          <ac:chgData name="Gordon Dunsire" userId="89320f45fdc69f41" providerId="LiveId" clId="{048D2213-1995-4095-8092-88DCF450A69C}" dt="2022-10-06T10:04:14.950" v="1394" actId="1076"/>
          <ac:spMkLst>
            <pc:docMk/>
            <pc:sldMk cId="3135622564" sldId="262"/>
            <ac:spMk id="34" creationId="{890AB88A-213E-4511-B769-C6A88779F780}"/>
          </ac:spMkLst>
        </pc:spChg>
        <pc:spChg chg="mod topLvl">
          <ac:chgData name="Gordon Dunsire" userId="89320f45fdc69f41" providerId="LiveId" clId="{048D2213-1995-4095-8092-88DCF450A69C}" dt="2022-10-06T10:02:16.182" v="1355" actId="1076"/>
          <ac:spMkLst>
            <pc:docMk/>
            <pc:sldMk cId="3135622564" sldId="262"/>
            <ac:spMk id="35" creationId="{5798D3F9-D178-4C4D-A6BF-ED6B6AC48D3F}"/>
          </ac:spMkLst>
        </pc:spChg>
        <pc:spChg chg="mod topLvl">
          <ac:chgData name="Gordon Dunsire" userId="89320f45fdc69f41" providerId="LiveId" clId="{048D2213-1995-4095-8092-88DCF450A69C}" dt="2022-10-06T10:02:16.182" v="1355" actId="1076"/>
          <ac:spMkLst>
            <pc:docMk/>
            <pc:sldMk cId="3135622564" sldId="262"/>
            <ac:spMk id="36" creationId="{EF5B8F46-ECFB-4575-A0A0-498F7DEF95F3}"/>
          </ac:spMkLst>
        </pc:spChg>
        <pc:spChg chg="mod topLvl">
          <ac:chgData name="Gordon Dunsire" userId="89320f45fdc69f41" providerId="LiveId" clId="{048D2213-1995-4095-8092-88DCF450A69C}" dt="2022-10-06T10:02:16.182" v="1355" actId="1076"/>
          <ac:spMkLst>
            <pc:docMk/>
            <pc:sldMk cId="3135622564" sldId="262"/>
            <ac:spMk id="37" creationId="{DFBFEF60-12BD-447C-ABD0-19FFFEBEC64C}"/>
          </ac:spMkLst>
        </pc:spChg>
        <pc:spChg chg="del mod topLvl">
          <ac:chgData name="Gordon Dunsire" userId="89320f45fdc69f41" providerId="LiveId" clId="{048D2213-1995-4095-8092-88DCF450A69C}" dt="2022-10-06T09:55:33.784" v="1301" actId="478"/>
          <ac:spMkLst>
            <pc:docMk/>
            <pc:sldMk cId="3135622564" sldId="262"/>
            <ac:spMk id="39" creationId="{2FB79B9E-0F12-41FB-9E8F-391B4E6218E7}"/>
          </ac:spMkLst>
        </pc:spChg>
        <pc:spChg chg="del mod topLvl">
          <ac:chgData name="Gordon Dunsire" userId="89320f45fdc69f41" providerId="LiveId" clId="{048D2213-1995-4095-8092-88DCF450A69C}" dt="2022-10-06T09:55:44.697" v="1304" actId="478"/>
          <ac:spMkLst>
            <pc:docMk/>
            <pc:sldMk cId="3135622564" sldId="262"/>
            <ac:spMk id="41" creationId="{2CF10301-1BE0-4488-A2B4-81EC9A66156B}"/>
          </ac:spMkLst>
        </pc:spChg>
        <pc:spChg chg="mod topLvl">
          <ac:chgData name="Gordon Dunsire" userId="89320f45fdc69f41" providerId="LiveId" clId="{048D2213-1995-4095-8092-88DCF450A69C}" dt="2022-10-06T10:02:16.182" v="1355" actId="1076"/>
          <ac:spMkLst>
            <pc:docMk/>
            <pc:sldMk cId="3135622564" sldId="262"/>
            <ac:spMk id="42" creationId="{715BBF67-7E04-4EFE-82DA-2732D16B9B8A}"/>
          </ac:spMkLst>
        </pc:spChg>
        <pc:spChg chg="del mod topLvl">
          <ac:chgData name="Gordon Dunsire" userId="89320f45fdc69f41" providerId="LiveId" clId="{048D2213-1995-4095-8092-88DCF450A69C}" dt="2022-10-06T09:55:54.709" v="1307" actId="478"/>
          <ac:spMkLst>
            <pc:docMk/>
            <pc:sldMk cId="3135622564" sldId="262"/>
            <ac:spMk id="43" creationId="{1F575A3F-89FB-4C9B-AC02-55D0B31292F8}"/>
          </ac:spMkLst>
        </pc:spChg>
        <pc:spChg chg="del mod topLvl">
          <ac:chgData name="Gordon Dunsire" userId="89320f45fdc69f41" providerId="LiveId" clId="{048D2213-1995-4095-8092-88DCF450A69C}" dt="2022-10-06T09:55:54.709" v="1307" actId="478"/>
          <ac:spMkLst>
            <pc:docMk/>
            <pc:sldMk cId="3135622564" sldId="262"/>
            <ac:spMk id="46" creationId="{E011FDD1-7B80-4053-8294-347D04110F58}"/>
          </ac:spMkLst>
        </pc:spChg>
        <pc:spChg chg="del mod topLvl">
          <ac:chgData name="Gordon Dunsire" userId="89320f45fdc69f41" providerId="LiveId" clId="{048D2213-1995-4095-8092-88DCF450A69C}" dt="2022-10-06T09:55:49.850" v="1305" actId="478"/>
          <ac:spMkLst>
            <pc:docMk/>
            <pc:sldMk cId="3135622564" sldId="262"/>
            <ac:spMk id="50" creationId="{FDD9F65F-EB88-4D4C-A349-45C77EAE937C}"/>
          </ac:spMkLst>
        </pc:spChg>
        <pc:spChg chg="del mod topLvl">
          <ac:chgData name="Gordon Dunsire" userId="89320f45fdc69f41" providerId="LiveId" clId="{048D2213-1995-4095-8092-88DCF450A69C}" dt="2022-10-06T09:55:38.247" v="1302" actId="478"/>
          <ac:spMkLst>
            <pc:docMk/>
            <pc:sldMk cId="3135622564" sldId="262"/>
            <ac:spMk id="58" creationId="{B57C6D90-58F7-4AFE-8DE8-44F90132D2B2}"/>
          </ac:spMkLst>
        </pc:spChg>
        <pc:spChg chg="del mod topLvl">
          <ac:chgData name="Gordon Dunsire" userId="89320f45fdc69f41" providerId="LiveId" clId="{048D2213-1995-4095-8092-88DCF450A69C}" dt="2022-10-06T09:56:00.075" v="1308" actId="478"/>
          <ac:spMkLst>
            <pc:docMk/>
            <pc:sldMk cId="3135622564" sldId="262"/>
            <ac:spMk id="71" creationId="{A8A9EFAC-D200-45D4-BAD2-73CAD9504CFE}"/>
          </ac:spMkLst>
        </pc:spChg>
        <pc:spChg chg="del mod topLvl">
          <ac:chgData name="Gordon Dunsire" userId="89320f45fdc69f41" providerId="LiveId" clId="{048D2213-1995-4095-8092-88DCF450A69C}" dt="2022-10-06T09:56:00.075" v="1308" actId="478"/>
          <ac:spMkLst>
            <pc:docMk/>
            <pc:sldMk cId="3135622564" sldId="262"/>
            <ac:spMk id="72" creationId="{1A54E273-A989-486C-A819-D4EC8E3DF2B9}"/>
          </ac:spMkLst>
        </pc:spChg>
        <pc:grpChg chg="del">
          <ac:chgData name="Gordon Dunsire" userId="89320f45fdc69f41" providerId="LiveId" clId="{048D2213-1995-4095-8092-88DCF450A69C}" dt="2022-10-06T09:55:27.420" v="1300" actId="165"/>
          <ac:grpSpMkLst>
            <pc:docMk/>
            <pc:sldMk cId="3135622564" sldId="262"/>
            <ac:grpSpMk id="14" creationId="{21909EED-0A3F-4334-8C6B-DB1A197CE9B5}"/>
          </ac:grpSpMkLst>
        </pc:grpChg>
        <pc:cxnChg chg="del mod topLvl">
          <ac:chgData name="Gordon Dunsire" userId="89320f45fdc69f41" providerId="LiveId" clId="{048D2213-1995-4095-8092-88DCF450A69C}" dt="2022-10-06T09:56:28.821" v="1317" actId="478"/>
          <ac:cxnSpMkLst>
            <pc:docMk/>
            <pc:sldMk cId="3135622564" sldId="262"/>
            <ac:cxnSpMk id="9" creationId="{82F4115D-6D56-41C5-AD40-C41F7F7BA0AD}"/>
          </ac:cxnSpMkLst>
        </pc:cxnChg>
        <pc:cxnChg chg="mod topLvl">
          <ac:chgData name="Gordon Dunsire" userId="89320f45fdc69f41" providerId="LiveId" clId="{048D2213-1995-4095-8092-88DCF450A69C}" dt="2022-10-06T10:02:16.182" v="1355" actId="1076"/>
          <ac:cxnSpMkLst>
            <pc:docMk/>
            <pc:sldMk cId="3135622564" sldId="262"/>
            <ac:cxnSpMk id="10" creationId="{C2DA042B-B6A0-4807-B887-23E610DABA28}"/>
          </ac:cxnSpMkLst>
        </pc:cxnChg>
        <pc:cxnChg chg="mod topLvl">
          <ac:chgData name="Gordon Dunsire" userId="89320f45fdc69f41" providerId="LiveId" clId="{048D2213-1995-4095-8092-88DCF450A69C}" dt="2022-10-06T10:02:16.182" v="1355" actId="1076"/>
          <ac:cxnSpMkLst>
            <pc:docMk/>
            <pc:sldMk cId="3135622564" sldId="262"/>
            <ac:cxnSpMk id="13" creationId="{3312CD6D-48DF-4D05-A7E0-BF248B7AB8F3}"/>
          </ac:cxnSpMkLst>
        </pc:cxnChg>
        <pc:cxnChg chg="add mod">
          <ac:chgData name="Gordon Dunsire" userId="89320f45fdc69f41" providerId="LiveId" clId="{048D2213-1995-4095-8092-88DCF450A69C}" dt="2022-10-06T10:02:16.182" v="1355" actId="1076"/>
          <ac:cxnSpMkLst>
            <pc:docMk/>
            <pc:sldMk cId="3135622564" sldId="262"/>
            <ac:cxnSpMk id="15" creationId="{707DC451-109C-9EC9-8EAC-C62E4E3BED03}"/>
          </ac:cxnSpMkLst>
        </pc:cxnChg>
        <pc:cxnChg chg="mod topLvl">
          <ac:chgData name="Gordon Dunsire" userId="89320f45fdc69f41" providerId="LiveId" clId="{048D2213-1995-4095-8092-88DCF450A69C}" dt="2022-10-06T10:02:16.182" v="1355" actId="1076"/>
          <ac:cxnSpMkLst>
            <pc:docMk/>
            <pc:sldMk cId="3135622564" sldId="262"/>
            <ac:cxnSpMk id="16" creationId="{550AA936-A573-44E1-A727-F5E4F33BEBE1}"/>
          </ac:cxnSpMkLst>
        </pc:cxnChg>
        <pc:cxnChg chg="add mod">
          <ac:chgData name="Gordon Dunsire" userId="89320f45fdc69f41" providerId="LiveId" clId="{048D2213-1995-4095-8092-88DCF450A69C}" dt="2022-10-06T10:04:10.191" v="1393" actId="1076"/>
          <ac:cxnSpMkLst>
            <pc:docMk/>
            <pc:sldMk cId="3135622564" sldId="262"/>
            <ac:cxnSpMk id="27" creationId="{93E9683E-47CB-49DD-A5F1-B380951DA2C5}"/>
          </ac:cxnSpMkLst>
        </pc:cxnChg>
        <pc:cxnChg chg="mod topLvl">
          <ac:chgData name="Gordon Dunsire" userId="89320f45fdc69f41" providerId="LiveId" clId="{048D2213-1995-4095-8092-88DCF450A69C}" dt="2022-10-06T10:02:16.182" v="1355" actId="1076"/>
          <ac:cxnSpMkLst>
            <pc:docMk/>
            <pc:sldMk cId="3135622564" sldId="262"/>
            <ac:cxnSpMk id="29" creationId="{684FCEE6-F161-422E-966F-243C70F43CC6}"/>
          </ac:cxnSpMkLst>
        </pc:cxnChg>
        <pc:cxnChg chg="mod topLvl">
          <ac:chgData name="Gordon Dunsire" userId="89320f45fdc69f41" providerId="LiveId" clId="{048D2213-1995-4095-8092-88DCF450A69C}" dt="2022-10-06T10:02:16.182" v="1355" actId="1076"/>
          <ac:cxnSpMkLst>
            <pc:docMk/>
            <pc:sldMk cId="3135622564" sldId="262"/>
            <ac:cxnSpMk id="38" creationId="{831D7E3F-6BE2-4845-BC0D-545ADF6E36A7}"/>
          </ac:cxnSpMkLst>
        </pc:cxnChg>
        <pc:cxnChg chg="del mod topLvl">
          <ac:chgData name="Gordon Dunsire" userId="89320f45fdc69f41" providerId="LiveId" clId="{048D2213-1995-4095-8092-88DCF450A69C}" dt="2022-10-06T09:55:41.099" v="1303" actId="478"/>
          <ac:cxnSpMkLst>
            <pc:docMk/>
            <pc:sldMk cId="3135622564" sldId="262"/>
            <ac:cxnSpMk id="40" creationId="{6265EEC0-265D-4750-8304-EBB7A65C8777}"/>
          </ac:cxnSpMkLst>
        </pc:cxnChg>
        <pc:cxnChg chg="del mod topLvl">
          <ac:chgData name="Gordon Dunsire" userId="89320f45fdc69f41" providerId="LiveId" clId="{048D2213-1995-4095-8092-88DCF450A69C}" dt="2022-10-06T09:55:54.709" v="1307" actId="478"/>
          <ac:cxnSpMkLst>
            <pc:docMk/>
            <pc:sldMk cId="3135622564" sldId="262"/>
            <ac:cxnSpMk id="45" creationId="{48313256-ACBB-4DF1-992C-79DD22EDB70D}"/>
          </ac:cxnSpMkLst>
        </pc:cxnChg>
        <pc:cxnChg chg="del mod topLvl">
          <ac:chgData name="Gordon Dunsire" userId="89320f45fdc69f41" providerId="LiveId" clId="{048D2213-1995-4095-8092-88DCF450A69C}" dt="2022-10-06T09:55:51.638" v="1306" actId="478"/>
          <ac:cxnSpMkLst>
            <pc:docMk/>
            <pc:sldMk cId="3135622564" sldId="262"/>
            <ac:cxnSpMk id="47" creationId="{C4213878-F8CB-4E1D-B09B-1F1A7745BCE7}"/>
          </ac:cxnSpMkLst>
        </pc:cxnChg>
        <pc:cxnChg chg="del mod topLvl">
          <ac:chgData name="Gordon Dunsire" userId="89320f45fdc69f41" providerId="LiveId" clId="{048D2213-1995-4095-8092-88DCF450A69C}" dt="2022-10-06T09:55:38.247" v="1302" actId="478"/>
          <ac:cxnSpMkLst>
            <pc:docMk/>
            <pc:sldMk cId="3135622564" sldId="262"/>
            <ac:cxnSpMk id="59" creationId="{F1B455EB-8C7B-4A13-BAF1-5466F4426B4B}"/>
          </ac:cxnSpMkLst>
        </pc:cxnChg>
        <pc:cxnChg chg="del mod topLvl">
          <ac:chgData name="Gordon Dunsire" userId="89320f45fdc69f41" providerId="LiveId" clId="{048D2213-1995-4095-8092-88DCF450A69C}" dt="2022-10-06T09:56:02.778" v="1310" actId="478"/>
          <ac:cxnSpMkLst>
            <pc:docMk/>
            <pc:sldMk cId="3135622564" sldId="262"/>
            <ac:cxnSpMk id="66" creationId="{FAA8CF91-86FA-4724-B66A-ADCDCF9B74A6}"/>
          </ac:cxnSpMkLst>
        </pc:cxnChg>
        <pc:cxnChg chg="del mod topLvl">
          <ac:chgData name="Gordon Dunsire" userId="89320f45fdc69f41" providerId="LiveId" clId="{048D2213-1995-4095-8092-88DCF450A69C}" dt="2022-10-06T09:56:00.075" v="1308" actId="478"/>
          <ac:cxnSpMkLst>
            <pc:docMk/>
            <pc:sldMk cId="3135622564" sldId="262"/>
            <ac:cxnSpMk id="68" creationId="{FFA9A7B8-6CEB-4196-A210-3A5C9744365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3E7E65-F1DE-46EA-887E-1E206267E896}" type="datetimeFigureOut">
              <a:rPr lang="en-GB" smtClean="0"/>
              <a:t>12/10/2022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4B841E-2A59-4F15-955E-2BFC6F017A9D}" type="slidenum">
              <a:rPr lang="en-GB" smtClean="0"/>
              <a:t>‹#›</a:t>
            </a:fld>
            <a:endParaRPr lang="en-GB"/>
          </a:p>
        </p:txBody>
      </p:sp>
    </p:spTree>
    <p:extLst>
      <p:ext uri="{BB962C8B-B14F-4D97-AF65-F5344CB8AC3E}">
        <p14:creationId xmlns:p14="http://schemas.microsoft.com/office/powerpoint/2010/main" val="4135730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54B841E-2A59-4F15-955E-2BFC6F017A9D}" type="slidenum">
              <a:rPr lang="en-GB" smtClean="0"/>
              <a:t>1</a:t>
            </a:fld>
            <a:endParaRPr lang="en-GB"/>
          </a:p>
        </p:txBody>
      </p:sp>
    </p:spTree>
    <p:extLst>
      <p:ext uri="{BB962C8B-B14F-4D97-AF65-F5344CB8AC3E}">
        <p14:creationId xmlns:p14="http://schemas.microsoft.com/office/powerpoint/2010/main" val="3839253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RDA treatment of collections and finding-aids for collections, including catalogues and descriptions of the collection as a whole, is based on the earlier work of Michael Heaney. Heaney’s data model was developed and used for a range of applications funded by the UK’s Research Support Libraries </a:t>
            </a:r>
            <a:r>
              <a:rPr lang="en-US" dirty="0" err="1"/>
              <a:t>Programme</a:t>
            </a:r>
            <a:r>
              <a:rPr lang="en-US" dirty="0"/>
              <a:t> at the turn of the millennium.</a:t>
            </a:r>
          </a:p>
          <a:p>
            <a:endParaRPr lang="en-GB" dirty="0"/>
          </a:p>
          <a:p>
            <a:r>
              <a:rPr lang="en-GB" dirty="0"/>
              <a:t>At that point, only Functional Requirements for Bibliographic Records (FRBR) had been published by the International Federation of Library Associations and Institutions (IFLA). Functional Requirements for Authority Data, and for Subject Authority Date, and their consolidation in the IFLA Library Reference Model (LRM) were yet to come. </a:t>
            </a:r>
          </a:p>
          <a:p>
            <a:endParaRPr lang="en-GB" dirty="0"/>
          </a:p>
          <a:p>
            <a:r>
              <a:rPr lang="en-GB" dirty="0"/>
              <a:t>The original RDA was based on FRBR, and part of the RDA Toolkit Restructure and Redesign (3R) project was to develop that base to cover the whole LRM. 3R identified “collection” issues with legacy elements, data provenance, and metadata as a descriptive work. The LRM does not discussion collections in any detail, but Heaney’s model and contemporary applications provided sufficient analysis to resolve these issues. The main impact of the LRM on Heaney’s model is the treatment of aggregates.</a:t>
            </a:r>
            <a:endParaRPr lang="en-US" dirty="0"/>
          </a:p>
        </p:txBody>
      </p:sp>
      <p:sp>
        <p:nvSpPr>
          <p:cNvPr id="4" name="Slide Number Placeholder 3"/>
          <p:cNvSpPr>
            <a:spLocks noGrp="1"/>
          </p:cNvSpPr>
          <p:nvPr>
            <p:ph type="sldNum" sz="quarter" idx="5"/>
          </p:nvPr>
        </p:nvSpPr>
        <p:spPr/>
        <p:txBody>
          <a:bodyPr/>
          <a:lstStyle/>
          <a:p>
            <a:fld id="{254B841E-2A59-4F15-955E-2BFC6F017A9D}" type="slidenum">
              <a:rPr lang="en-GB" smtClean="0"/>
              <a:t>2</a:t>
            </a:fld>
            <a:endParaRPr lang="en-GB"/>
          </a:p>
        </p:txBody>
      </p:sp>
    </p:spTree>
    <p:extLst>
      <p:ext uri="{BB962C8B-B14F-4D97-AF65-F5344CB8AC3E}">
        <p14:creationId xmlns:p14="http://schemas.microsoft.com/office/powerpoint/2010/main" val="1285488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basic RDA model of a collection.</a:t>
            </a:r>
          </a:p>
          <a:p>
            <a:endParaRPr lang="en-US" dirty="0"/>
          </a:p>
          <a:p>
            <a:r>
              <a:rPr lang="en-US" dirty="0"/>
              <a:t>It does not use the LRM model of an aggregate, which is confined to multiple expressions that are gathered by being embodied in a single manifestation.</a:t>
            </a:r>
          </a:p>
          <a:p>
            <a:endParaRPr lang="en-US" dirty="0"/>
          </a:p>
          <a:p>
            <a:r>
              <a:rPr lang="en-US" dirty="0"/>
              <a:t>Instead, items are gathered by being co-located in a collection manifestation that is exemplified by only one collection item. A collection manifestation embodies a single collection expression that realizes a collection work. The cardinality of the collection WEMI ‘stack’ is 1-1-1-1; this means that there is nothing useful to record about collection item and collection expression.</a:t>
            </a:r>
          </a:p>
          <a:p>
            <a:endParaRPr lang="en-US" dirty="0"/>
          </a:p>
          <a:p>
            <a:r>
              <a:rPr lang="en-US" dirty="0"/>
              <a:t>The co-location place of the items is related to the collection manifestation.</a:t>
            </a:r>
          </a:p>
          <a:p>
            <a:endParaRPr lang="en-US" dirty="0"/>
          </a:p>
          <a:p>
            <a:r>
              <a:rPr lang="en-US" dirty="0"/>
              <a:t>The collection work is the plan for gathering items, including accrual policy and method, and scope and selection criteria. It can be part of a single larger collection.</a:t>
            </a:r>
          </a:p>
          <a:p>
            <a:endParaRPr lang="en-US" dirty="0"/>
          </a:p>
          <a:p>
            <a:r>
              <a:rPr lang="en-US" dirty="0"/>
              <a:t>A collection work is created by a collector agent who is responsible for the collection as a whole. A collector agent may also be the owner agent of an item held in the collection, but not always; a deposited item involves a different owner and collector.</a:t>
            </a:r>
            <a:endParaRPr lang="en-GB" dirty="0"/>
          </a:p>
        </p:txBody>
      </p:sp>
      <p:sp>
        <p:nvSpPr>
          <p:cNvPr id="4" name="Slide Number Placeholder 3"/>
          <p:cNvSpPr>
            <a:spLocks noGrp="1"/>
          </p:cNvSpPr>
          <p:nvPr>
            <p:ph type="sldNum" sz="quarter" idx="5"/>
          </p:nvPr>
        </p:nvSpPr>
        <p:spPr/>
        <p:txBody>
          <a:bodyPr/>
          <a:lstStyle/>
          <a:p>
            <a:fld id="{254B841E-2A59-4F15-955E-2BFC6F017A9D}" type="slidenum">
              <a:rPr lang="en-GB" smtClean="0"/>
              <a:t>3</a:t>
            </a:fld>
            <a:endParaRPr lang="en-GB"/>
          </a:p>
        </p:txBody>
      </p:sp>
    </p:spTree>
    <p:extLst>
      <p:ext uri="{BB962C8B-B14F-4D97-AF65-F5344CB8AC3E}">
        <p14:creationId xmlns:p14="http://schemas.microsoft.com/office/powerpoint/2010/main" val="823464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basic RDA model of a catalogue.</a:t>
            </a:r>
          </a:p>
          <a:p>
            <a:endParaRPr lang="en-US" dirty="0"/>
          </a:p>
          <a:p>
            <a:r>
              <a:rPr lang="en-US" dirty="0"/>
              <a:t>In a catalogue (or ‘analytic finding-aid’), each item in the collection is described separately.</a:t>
            </a:r>
          </a:p>
          <a:p>
            <a:endParaRPr lang="en-US" dirty="0"/>
          </a:p>
          <a:p>
            <a:r>
              <a:rPr lang="en-US" dirty="0"/>
              <a:t>The item description is structured metadata and is treated as a metadata work. Note that most of the description is inherited from the item’s manifestation (not shown).</a:t>
            </a:r>
          </a:p>
          <a:p>
            <a:endParaRPr lang="en-US" dirty="0"/>
          </a:p>
          <a:p>
            <a:r>
              <a:rPr lang="en-US" dirty="0"/>
              <a:t>An expression of the metadata work, for example an item description set encoded in MARC 21, is gathered with expressions of other item descriptions in a printed, microfilmed, or online catalogue; this is an aggregate manifestation (unlike the collection manifestation). A catalogue is an aggregating work that describes a collection work.</a:t>
            </a:r>
          </a:p>
          <a:p>
            <a:endParaRPr lang="en-US" dirty="0"/>
          </a:p>
          <a:p>
            <a:r>
              <a:rPr lang="en-US" dirty="0"/>
              <a:t>A collection or sub-collection work may also be described as a ‘whole’ work, without describing the items held in the collection. This is a ‘unitary finding-aid’; a collection hierarchy uses a ‘hierarchic finding-aid’ that is typically applied to archival collections.  This unitary description is also a metadata work, with a metadata expression that can be aggregated into the catalogue.</a:t>
            </a:r>
          </a:p>
          <a:p>
            <a:endParaRPr lang="en-US" dirty="0"/>
          </a:p>
          <a:p>
            <a:endParaRPr lang="en-US" dirty="0"/>
          </a:p>
          <a:p>
            <a:endParaRPr lang="en-US" dirty="0"/>
          </a:p>
          <a:p>
            <a:endParaRPr lang="en-GB" dirty="0"/>
          </a:p>
        </p:txBody>
      </p:sp>
      <p:sp>
        <p:nvSpPr>
          <p:cNvPr id="4" name="Slide Number Placeholder 3"/>
          <p:cNvSpPr>
            <a:spLocks noGrp="1"/>
          </p:cNvSpPr>
          <p:nvPr>
            <p:ph type="sldNum" sz="quarter" idx="5"/>
          </p:nvPr>
        </p:nvSpPr>
        <p:spPr/>
        <p:txBody>
          <a:bodyPr/>
          <a:lstStyle/>
          <a:p>
            <a:fld id="{254B841E-2A59-4F15-955E-2BFC6F017A9D}" type="slidenum">
              <a:rPr lang="en-GB" smtClean="0"/>
              <a:t>4</a:t>
            </a:fld>
            <a:endParaRPr lang="en-GB"/>
          </a:p>
        </p:txBody>
      </p:sp>
    </p:spTree>
    <p:extLst>
      <p:ext uri="{BB962C8B-B14F-4D97-AF65-F5344CB8AC3E}">
        <p14:creationId xmlns:p14="http://schemas.microsoft.com/office/powerpoint/2010/main" val="673564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links to some further information.</a:t>
            </a:r>
          </a:p>
          <a:p>
            <a:endParaRPr lang="en-US" dirty="0"/>
          </a:p>
          <a:p>
            <a:r>
              <a:rPr lang="en-US" dirty="0"/>
              <a:t>Bear in mind that the LRM has a significant impact on Heaney’s analysis of ‘gathering’ relationships. The RDA analysis distinguishes three kinds of gathering:</a:t>
            </a:r>
          </a:p>
          <a:p>
            <a:endParaRPr lang="en-US" dirty="0"/>
          </a:p>
          <a:p>
            <a:pPr marL="228600" indent="-228600">
              <a:buFont typeface="+mj-lt"/>
              <a:buAutoNum type="arabicPeriod"/>
            </a:pPr>
            <a:r>
              <a:rPr lang="en-US" dirty="0"/>
              <a:t>Multiple works gathered: conceptual whole-part work/expression</a:t>
            </a:r>
          </a:p>
          <a:p>
            <a:pPr marL="228600" indent="-228600">
              <a:buFont typeface="+mj-lt"/>
              <a:buAutoNum type="arabicPeriod"/>
            </a:pPr>
            <a:r>
              <a:rPr lang="en-US" dirty="0"/>
              <a:t>Multiple expressions gathered: aggregate manifestation</a:t>
            </a:r>
          </a:p>
          <a:p>
            <a:pPr marL="228600" indent="-228600">
              <a:buFont typeface="+mj-lt"/>
              <a:buAutoNum type="arabicPeriod"/>
            </a:pPr>
            <a:r>
              <a:rPr lang="en-US" dirty="0"/>
              <a:t>Multiple items gathered: collection manifestation</a:t>
            </a:r>
          </a:p>
          <a:p>
            <a:pPr marL="228600" indent="-228600">
              <a:buFont typeface="+mj-lt"/>
              <a:buAutoNum type="arabicPeriod"/>
            </a:pPr>
            <a:endParaRPr lang="en-US" dirty="0"/>
          </a:p>
          <a:p>
            <a:r>
              <a:rPr lang="en-US" dirty="0"/>
              <a:t>Note:</a:t>
            </a:r>
          </a:p>
          <a:p>
            <a:endParaRPr lang="en-US" dirty="0"/>
          </a:p>
          <a:p>
            <a:r>
              <a:rPr lang="en-US" dirty="0"/>
              <a:t>2: supersedes the inheritance of conceptual parts of an expression as conceptual parts of a manifestation.</a:t>
            </a:r>
          </a:p>
          <a:p>
            <a:endParaRPr lang="en-US" dirty="0"/>
          </a:p>
          <a:p>
            <a:r>
              <a:rPr lang="en-US" dirty="0"/>
              <a:t>3: the whole-part model does not apply to items. It is only applicable to manifestations in the sense of physical or logical ‘units’.</a:t>
            </a:r>
          </a:p>
          <a:p>
            <a:endParaRPr lang="en-US" dirty="0"/>
          </a:p>
        </p:txBody>
      </p:sp>
      <p:sp>
        <p:nvSpPr>
          <p:cNvPr id="4" name="Slide Number Placeholder 3"/>
          <p:cNvSpPr>
            <a:spLocks noGrp="1"/>
          </p:cNvSpPr>
          <p:nvPr>
            <p:ph type="sldNum" sz="quarter" idx="5"/>
          </p:nvPr>
        </p:nvSpPr>
        <p:spPr/>
        <p:txBody>
          <a:bodyPr/>
          <a:lstStyle/>
          <a:p>
            <a:fld id="{254B841E-2A59-4F15-955E-2BFC6F017A9D}" type="slidenum">
              <a:rPr lang="en-GB" smtClean="0"/>
              <a:t>5</a:t>
            </a:fld>
            <a:endParaRPr lang="en-GB"/>
          </a:p>
        </p:txBody>
      </p:sp>
    </p:spTree>
    <p:extLst>
      <p:ext uri="{BB962C8B-B14F-4D97-AF65-F5344CB8AC3E}">
        <p14:creationId xmlns:p14="http://schemas.microsoft.com/office/powerpoint/2010/main" val="414378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844FE6-4EB6-4E71-9FFC-02679344C559}"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427393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844FE6-4EB6-4E71-9FFC-02679344C559}"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884539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844FE6-4EB6-4E71-9FFC-02679344C559}"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219317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844FE6-4EB6-4E71-9FFC-02679344C559}"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414656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844FE6-4EB6-4E71-9FFC-02679344C559}" type="datetimeFigureOut">
              <a:rPr lang="en-GB" smtClean="0"/>
              <a:t>12/10/2022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39373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844FE6-4EB6-4E71-9FFC-02679344C559}" type="datetimeFigureOut">
              <a:rPr lang="en-GB" smtClean="0"/>
              <a:t>12/10/2022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2598351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844FE6-4EB6-4E71-9FFC-02679344C559}" type="datetimeFigureOut">
              <a:rPr lang="en-GB" smtClean="0"/>
              <a:t>12/10/2022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3677791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844FE6-4EB6-4E71-9FFC-02679344C559}" type="datetimeFigureOut">
              <a:rPr lang="en-GB" smtClean="0"/>
              <a:t>12/10/2022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532114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844FE6-4EB6-4E71-9FFC-02679344C559}" type="datetimeFigureOut">
              <a:rPr lang="en-GB" smtClean="0"/>
              <a:t>12/10/2022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1196104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844FE6-4EB6-4E71-9FFC-02679344C559}" type="datetimeFigureOut">
              <a:rPr lang="en-GB" smtClean="0"/>
              <a:t>12/10/2022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1028518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844FE6-4EB6-4E71-9FFC-02679344C559}" type="datetimeFigureOut">
              <a:rPr lang="en-GB" smtClean="0"/>
              <a:t>12/10/2022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2ED72C-6D93-4513-86D3-379C768E3A86}" type="slidenum">
              <a:rPr lang="en-GB" smtClean="0"/>
              <a:t>‹#›</a:t>
            </a:fld>
            <a:endParaRPr lang="en-GB"/>
          </a:p>
        </p:txBody>
      </p:sp>
    </p:spTree>
    <p:extLst>
      <p:ext uri="{BB962C8B-B14F-4D97-AF65-F5344CB8AC3E}">
        <p14:creationId xmlns:p14="http://schemas.microsoft.com/office/powerpoint/2010/main" val="4195667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44FE6-4EB6-4E71-9FFC-02679344C559}" type="datetimeFigureOut">
              <a:rPr lang="en-GB" smtClean="0"/>
              <a:t>12/10/2022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2ED72C-6D93-4513-86D3-379C768E3A86}" type="slidenum">
              <a:rPr lang="en-GB" smtClean="0"/>
              <a:t>‹#›</a:t>
            </a:fld>
            <a:endParaRPr lang="en-GB"/>
          </a:p>
        </p:txBody>
      </p:sp>
    </p:spTree>
    <p:extLst>
      <p:ext uri="{BB962C8B-B14F-4D97-AF65-F5344CB8AC3E}">
        <p14:creationId xmlns:p14="http://schemas.microsoft.com/office/powerpoint/2010/main" val="1379775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http://www.rda-rsc.org/sites/all/files/RSC-TechnicalWG-2021-2%20part%204.pdf" TargetMode="External"/><Relationship Id="rId3" Type="http://schemas.openxmlformats.org/officeDocument/2006/relationships/hyperlink" Target="https://cdn.ifla.org/wp-content/uploads/ifla_metadata_newsletter_december_2021.pdf" TargetMode="External"/><Relationship Id="rId7" Type="http://schemas.openxmlformats.org/officeDocument/2006/relationships/hyperlink" Target="http://www.rda-rsc.org/sites/all/files/RSC-TechnicalWG-2021-2%20part%203.pdf"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rda-rsc.org/sites/all/files/RSC-TechnicalWG-2021-2%20part%202.pdf" TargetMode="External"/><Relationship Id="rId5" Type="http://schemas.openxmlformats.org/officeDocument/2006/relationships/hyperlink" Target="http://www.rda-rsc.org/sites/all/files/RSC-TechnicalWG-2021-2%20part%201.pdf" TargetMode="External"/><Relationship Id="rId4" Type="http://schemas.openxmlformats.org/officeDocument/2006/relationships/hyperlink" Target="http://www.ukoln.ac.uk/metadata/rslp/model/amcc-v31.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A085C-7335-6124-DB40-ADB9BD02E46A}"/>
              </a:ext>
            </a:extLst>
          </p:cNvPr>
          <p:cNvSpPr>
            <a:spLocks noGrp="1"/>
          </p:cNvSpPr>
          <p:nvPr>
            <p:ph type="ctrTitle"/>
          </p:nvPr>
        </p:nvSpPr>
        <p:spPr/>
        <p:txBody>
          <a:bodyPr/>
          <a:lstStyle/>
          <a:p>
            <a:r>
              <a:rPr lang="en-US" dirty="0"/>
              <a:t>Collections and their descriptions in RDA</a:t>
            </a:r>
            <a:endParaRPr lang="en-GB" dirty="0"/>
          </a:p>
        </p:txBody>
      </p:sp>
      <p:sp>
        <p:nvSpPr>
          <p:cNvPr id="3" name="Subtitle 2">
            <a:extLst>
              <a:ext uri="{FF2B5EF4-FFF2-40B4-BE49-F238E27FC236}">
                <a16:creationId xmlns:a16="http://schemas.microsoft.com/office/drawing/2014/main" id="{78FECAB8-E20C-C08A-575E-16217F41C0A8}"/>
              </a:ext>
            </a:extLst>
          </p:cNvPr>
          <p:cNvSpPr>
            <a:spLocks noGrp="1"/>
          </p:cNvSpPr>
          <p:nvPr>
            <p:ph type="subTitle" idx="1"/>
          </p:nvPr>
        </p:nvSpPr>
        <p:spPr/>
        <p:txBody>
          <a:bodyPr/>
          <a:lstStyle/>
          <a:p>
            <a:r>
              <a:rPr lang="en-US" dirty="0"/>
              <a:t>Gordon Dunsire</a:t>
            </a:r>
          </a:p>
          <a:p>
            <a:r>
              <a:rPr lang="en-US"/>
              <a:t>Presented to </a:t>
            </a:r>
            <a:r>
              <a:rPr lang="en-US" dirty="0"/>
              <a:t>the </a:t>
            </a:r>
            <a:r>
              <a:rPr lang="nn-NO" dirty="0"/>
              <a:t>UKCoR Webinar for MDG Series</a:t>
            </a:r>
          </a:p>
          <a:p>
            <a:r>
              <a:rPr lang="nn-NO" dirty="0"/>
              <a:t>12 October 2022</a:t>
            </a:r>
            <a:endParaRPr lang="en-GB" dirty="0"/>
          </a:p>
        </p:txBody>
      </p:sp>
    </p:spTree>
    <p:extLst>
      <p:ext uri="{BB962C8B-B14F-4D97-AF65-F5344CB8AC3E}">
        <p14:creationId xmlns:p14="http://schemas.microsoft.com/office/powerpoint/2010/main" val="3840242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42BF07-74E7-E557-D44A-49B045FAB7D4}"/>
              </a:ext>
            </a:extLst>
          </p:cNvPr>
          <p:cNvSpPr txBox="1"/>
          <p:nvPr/>
        </p:nvSpPr>
        <p:spPr>
          <a:xfrm>
            <a:off x="413887" y="375385"/>
            <a:ext cx="2403800" cy="646331"/>
          </a:xfrm>
          <a:prstGeom prst="rect">
            <a:avLst/>
          </a:prstGeom>
          <a:noFill/>
        </p:spPr>
        <p:txBody>
          <a:bodyPr wrap="none" rtlCol="0">
            <a:spAutoFit/>
          </a:bodyPr>
          <a:lstStyle/>
          <a:p>
            <a:r>
              <a:rPr lang="en-US" sz="3600" dirty="0">
                <a:solidFill>
                  <a:schemeClr val="accent1"/>
                </a:solidFill>
              </a:rPr>
              <a:t>Background</a:t>
            </a:r>
            <a:endParaRPr lang="en-GB" sz="3600" dirty="0">
              <a:solidFill>
                <a:schemeClr val="accent1"/>
              </a:solidFill>
            </a:endParaRPr>
          </a:p>
        </p:txBody>
      </p:sp>
      <p:sp>
        <p:nvSpPr>
          <p:cNvPr id="3" name="TextBox 2">
            <a:extLst>
              <a:ext uri="{FF2B5EF4-FFF2-40B4-BE49-F238E27FC236}">
                <a16:creationId xmlns:a16="http://schemas.microsoft.com/office/drawing/2014/main" id="{9C16769F-A85B-CEB7-7F9A-1E09B346AD8E}"/>
              </a:ext>
            </a:extLst>
          </p:cNvPr>
          <p:cNvSpPr txBox="1"/>
          <p:nvPr/>
        </p:nvSpPr>
        <p:spPr>
          <a:xfrm>
            <a:off x="413887" y="1443701"/>
            <a:ext cx="8376332" cy="1200329"/>
          </a:xfrm>
          <a:prstGeom prst="rect">
            <a:avLst/>
          </a:prstGeom>
          <a:noFill/>
        </p:spPr>
        <p:txBody>
          <a:bodyPr wrap="none" rtlCol="0">
            <a:spAutoFit/>
          </a:bodyPr>
          <a:lstStyle/>
          <a:p>
            <a:r>
              <a:rPr lang="en-US" dirty="0"/>
              <a:t>Data model for describing collections and their catalogues</a:t>
            </a:r>
          </a:p>
          <a:p>
            <a:pPr marL="457200"/>
            <a:r>
              <a:rPr lang="en-US" dirty="0"/>
              <a:t>Developed by Michael Heaney for UK Office for Library Networking (UKOLN)</a:t>
            </a:r>
          </a:p>
          <a:p>
            <a:pPr marL="457200"/>
            <a:r>
              <a:rPr lang="en-US" dirty="0"/>
              <a:t>as part of the Research Support Libraries </a:t>
            </a:r>
            <a:r>
              <a:rPr lang="en-US" dirty="0" err="1"/>
              <a:t>Programme</a:t>
            </a:r>
            <a:r>
              <a:rPr lang="en-US" dirty="0"/>
              <a:t> (RSLP)</a:t>
            </a:r>
          </a:p>
          <a:p>
            <a:pPr marL="457200"/>
            <a:r>
              <a:rPr lang="en-US" dirty="0"/>
              <a:t>1999-2000: after FRBR, before FRAD, FRSAD, and the IFLA Library Reference Model</a:t>
            </a:r>
            <a:endParaRPr lang="en-GB" dirty="0"/>
          </a:p>
        </p:txBody>
      </p:sp>
      <p:sp>
        <p:nvSpPr>
          <p:cNvPr id="4" name="TextBox 3">
            <a:extLst>
              <a:ext uri="{FF2B5EF4-FFF2-40B4-BE49-F238E27FC236}">
                <a16:creationId xmlns:a16="http://schemas.microsoft.com/office/drawing/2014/main" id="{E97788D5-0153-661E-92CC-1645594A93ED}"/>
              </a:ext>
            </a:extLst>
          </p:cNvPr>
          <p:cNvSpPr txBox="1"/>
          <p:nvPr/>
        </p:nvSpPr>
        <p:spPr>
          <a:xfrm>
            <a:off x="413887" y="3131332"/>
            <a:ext cx="7829644" cy="2585323"/>
          </a:xfrm>
          <a:prstGeom prst="rect">
            <a:avLst/>
          </a:prstGeom>
          <a:noFill/>
        </p:spPr>
        <p:txBody>
          <a:bodyPr wrap="none" rtlCol="0">
            <a:spAutoFit/>
          </a:bodyPr>
          <a:lstStyle/>
          <a:p>
            <a:r>
              <a:rPr lang="en-US" dirty="0"/>
              <a:t>RDA 3R Project identified need to accommodate collections and collection</a:t>
            </a:r>
          </a:p>
          <a:p>
            <a:r>
              <a:rPr lang="en-US" dirty="0"/>
              <a:t>descriptions (catalogues, finding-aids, indexes, etc.)</a:t>
            </a:r>
          </a:p>
          <a:p>
            <a:pPr marL="457200"/>
            <a:r>
              <a:rPr lang="en-US" b="1" dirty="0"/>
              <a:t>Cursory</a:t>
            </a:r>
            <a:r>
              <a:rPr lang="en-US" dirty="0"/>
              <a:t> coverage in IFLA LRM</a:t>
            </a:r>
          </a:p>
          <a:p>
            <a:pPr marL="457200"/>
            <a:r>
              <a:rPr lang="en-GB" dirty="0"/>
              <a:t>Pre-3R </a:t>
            </a:r>
            <a:r>
              <a:rPr lang="en-GB" b="1" dirty="0"/>
              <a:t>legacy</a:t>
            </a:r>
            <a:r>
              <a:rPr lang="en-GB" dirty="0"/>
              <a:t> elements (e.g. “has concordance work”, “has index work”, etc.)</a:t>
            </a:r>
          </a:p>
          <a:p>
            <a:pPr marL="457200"/>
            <a:r>
              <a:rPr lang="en-GB" b="1" dirty="0"/>
              <a:t>Item provenance</a:t>
            </a:r>
            <a:r>
              <a:rPr lang="en-GB" dirty="0"/>
              <a:t> (owners, collectors)</a:t>
            </a:r>
          </a:p>
          <a:p>
            <a:pPr marL="457200"/>
            <a:r>
              <a:rPr lang="en-GB" b="1" dirty="0"/>
              <a:t>Generalise</a:t>
            </a:r>
            <a:r>
              <a:rPr lang="en-GB" dirty="0"/>
              <a:t> relationships between:</a:t>
            </a:r>
          </a:p>
          <a:p>
            <a:pPr marL="457200"/>
            <a:r>
              <a:rPr lang="en-GB" dirty="0"/>
              <a:t>metadata description sets for individual entities (“records”)</a:t>
            </a:r>
          </a:p>
          <a:p>
            <a:pPr marL="457200"/>
            <a:r>
              <a:rPr lang="en-GB" dirty="0"/>
              <a:t>collections of entities (“catalogues”)</a:t>
            </a:r>
          </a:p>
          <a:p>
            <a:pPr marL="457200"/>
            <a:r>
              <a:rPr lang="en-GB" dirty="0"/>
              <a:t>metadata derived from content (“indexes”)</a:t>
            </a:r>
          </a:p>
        </p:txBody>
      </p:sp>
    </p:spTree>
    <p:extLst>
      <p:ext uri="{BB962C8B-B14F-4D97-AF65-F5344CB8AC3E}">
        <p14:creationId xmlns:p14="http://schemas.microsoft.com/office/powerpoint/2010/main" val="410033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42BF07-74E7-E557-D44A-49B045FAB7D4}"/>
              </a:ext>
            </a:extLst>
          </p:cNvPr>
          <p:cNvSpPr txBox="1"/>
          <p:nvPr/>
        </p:nvSpPr>
        <p:spPr>
          <a:xfrm>
            <a:off x="413887" y="375385"/>
            <a:ext cx="2238113" cy="646331"/>
          </a:xfrm>
          <a:prstGeom prst="rect">
            <a:avLst/>
          </a:prstGeom>
          <a:noFill/>
        </p:spPr>
        <p:txBody>
          <a:bodyPr wrap="none" rtlCol="0">
            <a:spAutoFit/>
          </a:bodyPr>
          <a:lstStyle/>
          <a:p>
            <a:r>
              <a:rPr lang="en-US" sz="3600" dirty="0">
                <a:solidFill>
                  <a:schemeClr val="accent1"/>
                </a:solidFill>
              </a:rPr>
              <a:t>Collections</a:t>
            </a:r>
            <a:endParaRPr lang="en-GB" sz="3600" dirty="0">
              <a:solidFill>
                <a:schemeClr val="accent1"/>
              </a:solidFill>
            </a:endParaRPr>
          </a:p>
        </p:txBody>
      </p:sp>
      <p:sp>
        <p:nvSpPr>
          <p:cNvPr id="3" name="TextBox 2">
            <a:extLst>
              <a:ext uri="{FF2B5EF4-FFF2-40B4-BE49-F238E27FC236}">
                <a16:creationId xmlns:a16="http://schemas.microsoft.com/office/drawing/2014/main" id="{DE49783A-0E55-150D-8767-8F0161A9FDED}"/>
              </a:ext>
            </a:extLst>
          </p:cNvPr>
          <p:cNvSpPr txBox="1"/>
          <p:nvPr/>
        </p:nvSpPr>
        <p:spPr>
          <a:xfrm>
            <a:off x="3749561" y="1724870"/>
            <a:ext cx="1269524" cy="649188"/>
          </a:xfrm>
          <a:prstGeom prst="ellipse">
            <a:avLst/>
          </a:prstGeom>
          <a:noFill/>
          <a:ln w="19050">
            <a:solidFill>
              <a:schemeClr val="tx1"/>
            </a:solidFill>
          </a:ln>
        </p:spPr>
        <p:txBody>
          <a:bodyPr wrap="none" rtlCol="0">
            <a:spAutoFit/>
          </a:bodyPr>
          <a:lstStyle/>
          <a:p>
            <a:pPr algn="ctr"/>
            <a:r>
              <a:rPr lang="en-US" sz="1200" dirty="0"/>
              <a:t>(Collection)</a:t>
            </a:r>
          </a:p>
          <a:p>
            <a:pPr algn="ctr"/>
            <a:r>
              <a:rPr lang="en-US" sz="1200" dirty="0"/>
              <a:t>Work</a:t>
            </a:r>
            <a:endParaRPr lang="en-GB" sz="1200" dirty="0"/>
          </a:p>
        </p:txBody>
      </p:sp>
      <p:sp>
        <p:nvSpPr>
          <p:cNvPr id="4" name="TextBox 3">
            <a:extLst>
              <a:ext uri="{FF2B5EF4-FFF2-40B4-BE49-F238E27FC236}">
                <a16:creationId xmlns:a16="http://schemas.microsoft.com/office/drawing/2014/main" id="{2A2E5D55-74E5-92DD-C691-6E3E1B19E660}"/>
              </a:ext>
            </a:extLst>
          </p:cNvPr>
          <p:cNvSpPr txBox="1"/>
          <p:nvPr/>
        </p:nvSpPr>
        <p:spPr>
          <a:xfrm>
            <a:off x="3749561" y="2765028"/>
            <a:ext cx="1269524" cy="649188"/>
          </a:xfrm>
          <a:prstGeom prst="ellipse">
            <a:avLst/>
          </a:prstGeom>
          <a:noFill/>
          <a:ln w="19050">
            <a:solidFill>
              <a:schemeClr val="tx1"/>
            </a:solidFill>
            <a:prstDash val="dash"/>
          </a:ln>
        </p:spPr>
        <p:txBody>
          <a:bodyPr wrap="none" rtlCol="0">
            <a:spAutoFit/>
          </a:bodyPr>
          <a:lstStyle/>
          <a:p>
            <a:pPr algn="ctr"/>
            <a:r>
              <a:rPr lang="en-US" sz="1200" dirty="0"/>
              <a:t>(Collection)</a:t>
            </a:r>
          </a:p>
          <a:p>
            <a:pPr algn="ctr"/>
            <a:r>
              <a:rPr lang="en-US" sz="1200" dirty="0"/>
              <a:t>Expression</a:t>
            </a:r>
            <a:endParaRPr lang="en-GB" sz="1200" dirty="0"/>
          </a:p>
        </p:txBody>
      </p:sp>
      <p:sp>
        <p:nvSpPr>
          <p:cNvPr id="5" name="TextBox 4">
            <a:extLst>
              <a:ext uri="{FF2B5EF4-FFF2-40B4-BE49-F238E27FC236}">
                <a16:creationId xmlns:a16="http://schemas.microsoft.com/office/drawing/2014/main" id="{15F5A7C5-82C8-59F7-FEBC-C13120F5A378}"/>
              </a:ext>
            </a:extLst>
          </p:cNvPr>
          <p:cNvSpPr txBox="1"/>
          <p:nvPr/>
        </p:nvSpPr>
        <p:spPr>
          <a:xfrm>
            <a:off x="3643076" y="3805042"/>
            <a:ext cx="1482494" cy="649188"/>
          </a:xfrm>
          <a:prstGeom prst="ellipse">
            <a:avLst/>
          </a:prstGeom>
          <a:noFill/>
          <a:ln w="19050">
            <a:solidFill>
              <a:schemeClr val="tx1"/>
            </a:solidFill>
          </a:ln>
        </p:spPr>
        <p:txBody>
          <a:bodyPr wrap="none" rtlCol="0">
            <a:spAutoFit/>
          </a:bodyPr>
          <a:lstStyle/>
          <a:p>
            <a:pPr algn="ctr"/>
            <a:r>
              <a:rPr lang="en-US" sz="1200" dirty="0"/>
              <a:t>(Collection)</a:t>
            </a:r>
          </a:p>
          <a:p>
            <a:pPr algn="ctr"/>
            <a:r>
              <a:rPr lang="en-US" sz="1200" dirty="0"/>
              <a:t>Manifestation</a:t>
            </a:r>
            <a:endParaRPr lang="en-GB" sz="1200" dirty="0"/>
          </a:p>
        </p:txBody>
      </p:sp>
      <p:sp>
        <p:nvSpPr>
          <p:cNvPr id="6" name="TextBox 5">
            <a:extLst>
              <a:ext uri="{FF2B5EF4-FFF2-40B4-BE49-F238E27FC236}">
                <a16:creationId xmlns:a16="http://schemas.microsoft.com/office/drawing/2014/main" id="{31FC199F-49E0-AA38-03E8-2DDF33100690}"/>
              </a:ext>
            </a:extLst>
          </p:cNvPr>
          <p:cNvSpPr txBox="1"/>
          <p:nvPr/>
        </p:nvSpPr>
        <p:spPr>
          <a:xfrm>
            <a:off x="3749561" y="4844189"/>
            <a:ext cx="1269524" cy="649188"/>
          </a:xfrm>
          <a:prstGeom prst="ellipse">
            <a:avLst/>
          </a:prstGeom>
          <a:noFill/>
          <a:ln w="19050">
            <a:solidFill>
              <a:schemeClr val="tx1"/>
            </a:solidFill>
            <a:prstDash val="dash"/>
          </a:ln>
        </p:spPr>
        <p:txBody>
          <a:bodyPr wrap="none" rtlCol="0">
            <a:spAutoFit/>
          </a:bodyPr>
          <a:lstStyle/>
          <a:p>
            <a:pPr algn="ctr"/>
            <a:r>
              <a:rPr lang="en-US" sz="1200" dirty="0"/>
              <a:t>(Collection)</a:t>
            </a:r>
          </a:p>
          <a:p>
            <a:pPr algn="ctr"/>
            <a:r>
              <a:rPr lang="en-US" sz="1200" dirty="0"/>
              <a:t>Item</a:t>
            </a:r>
            <a:endParaRPr lang="en-GB" sz="1200" dirty="0"/>
          </a:p>
        </p:txBody>
      </p:sp>
      <p:sp>
        <p:nvSpPr>
          <p:cNvPr id="7" name="TextBox 6">
            <a:extLst>
              <a:ext uri="{FF2B5EF4-FFF2-40B4-BE49-F238E27FC236}">
                <a16:creationId xmlns:a16="http://schemas.microsoft.com/office/drawing/2014/main" id="{E814E16F-4E15-6EC5-2014-3511F722FB46}"/>
              </a:ext>
            </a:extLst>
          </p:cNvPr>
          <p:cNvSpPr txBox="1"/>
          <p:nvPr/>
        </p:nvSpPr>
        <p:spPr>
          <a:xfrm>
            <a:off x="5868896" y="4974027"/>
            <a:ext cx="665327" cy="389513"/>
          </a:xfrm>
          <a:prstGeom prst="ellipse">
            <a:avLst/>
          </a:prstGeom>
          <a:noFill/>
          <a:ln w="19050">
            <a:solidFill>
              <a:schemeClr val="tx1"/>
            </a:solidFill>
          </a:ln>
        </p:spPr>
        <p:txBody>
          <a:bodyPr wrap="none" rtlCol="0">
            <a:spAutoFit/>
          </a:bodyPr>
          <a:lstStyle/>
          <a:p>
            <a:pPr algn="ctr"/>
            <a:r>
              <a:rPr lang="en-US" sz="1200" dirty="0"/>
              <a:t>Item</a:t>
            </a:r>
            <a:endParaRPr lang="en-GB" sz="1200" dirty="0"/>
          </a:p>
        </p:txBody>
      </p:sp>
      <p:sp>
        <p:nvSpPr>
          <p:cNvPr id="8" name="TextBox 7">
            <a:extLst>
              <a:ext uri="{FF2B5EF4-FFF2-40B4-BE49-F238E27FC236}">
                <a16:creationId xmlns:a16="http://schemas.microsoft.com/office/drawing/2014/main" id="{D2B0EA96-F149-103E-DA56-3D79EE1FAD6F}"/>
              </a:ext>
            </a:extLst>
          </p:cNvPr>
          <p:cNvSpPr txBox="1"/>
          <p:nvPr/>
        </p:nvSpPr>
        <p:spPr>
          <a:xfrm>
            <a:off x="7057306" y="1854708"/>
            <a:ext cx="776592" cy="389513"/>
          </a:xfrm>
          <a:prstGeom prst="ellipse">
            <a:avLst/>
          </a:prstGeom>
          <a:noFill/>
          <a:ln w="19050">
            <a:solidFill>
              <a:schemeClr val="tx1"/>
            </a:solidFill>
          </a:ln>
        </p:spPr>
        <p:txBody>
          <a:bodyPr wrap="none" rtlCol="0">
            <a:spAutoFit/>
          </a:bodyPr>
          <a:lstStyle/>
          <a:p>
            <a:pPr algn="ctr"/>
            <a:r>
              <a:rPr lang="en-US" sz="1200" dirty="0"/>
              <a:t>Agent</a:t>
            </a:r>
            <a:endParaRPr lang="en-GB" sz="1200" dirty="0"/>
          </a:p>
        </p:txBody>
      </p:sp>
      <p:cxnSp>
        <p:nvCxnSpPr>
          <p:cNvPr id="9" name="Connector: Curved 8">
            <a:extLst>
              <a:ext uri="{FF2B5EF4-FFF2-40B4-BE49-F238E27FC236}">
                <a16:creationId xmlns:a16="http://schemas.microsoft.com/office/drawing/2014/main" id="{9A291797-0C7D-2B9D-1DFE-6B3BEAE143B3}"/>
              </a:ext>
            </a:extLst>
          </p:cNvPr>
          <p:cNvCxnSpPr>
            <a:cxnSpLocks/>
            <a:stCxn id="3" idx="4"/>
            <a:endCxn id="4" idx="0"/>
          </p:cNvCxnSpPr>
          <p:nvPr/>
        </p:nvCxnSpPr>
        <p:spPr>
          <a:xfrm rot="5400000">
            <a:off x="4188838" y="2569543"/>
            <a:ext cx="390970" cy="12700"/>
          </a:xfrm>
          <a:prstGeom prst="curvedConnector3">
            <a:avLst>
              <a:gd name="adj1" fmla="val 50000"/>
            </a:avLst>
          </a:prstGeom>
          <a:ln w="19050">
            <a:solidFill>
              <a:schemeClr val="tx1"/>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0" name="Connector: Curved 9">
            <a:extLst>
              <a:ext uri="{FF2B5EF4-FFF2-40B4-BE49-F238E27FC236}">
                <a16:creationId xmlns:a16="http://schemas.microsoft.com/office/drawing/2014/main" id="{EFFC6C89-14E3-0BF4-0C48-6E912AEC2540}"/>
              </a:ext>
            </a:extLst>
          </p:cNvPr>
          <p:cNvCxnSpPr>
            <a:cxnSpLocks/>
          </p:cNvCxnSpPr>
          <p:nvPr/>
        </p:nvCxnSpPr>
        <p:spPr>
          <a:xfrm rot="5400000">
            <a:off x="4195159" y="3609629"/>
            <a:ext cx="390826" cy="12700"/>
          </a:xfrm>
          <a:prstGeom prst="curvedConnector3">
            <a:avLst>
              <a:gd name="adj1" fmla="val 50000"/>
            </a:avLst>
          </a:prstGeom>
          <a:ln w="19050">
            <a:solidFill>
              <a:schemeClr val="tx1"/>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1" name="Connector: Curved 10">
            <a:extLst>
              <a:ext uri="{FF2B5EF4-FFF2-40B4-BE49-F238E27FC236}">
                <a16:creationId xmlns:a16="http://schemas.microsoft.com/office/drawing/2014/main" id="{7F03B995-4DC6-A7F5-0F2C-DEB7B3608222}"/>
              </a:ext>
            </a:extLst>
          </p:cNvPr>
          <p:cNvCxnSpPr>
            <a:cxnSpLocks/>
            <a:stCxn id="5" idx="4"/>
            <a:endCxn id="6" idx="0"/>
          </p:cNvCxnSpPr>
          <p:nvPr/>
        </p:nvCxnSpPr>
        <p:spPr>
          <a:xfrm rot="5400000">
            <a:off x="4189344" y="4649209"/>
            <a:ext cx="389959" cy="12700"/>
          </a:xfrm>
          <a:prstGeom prst="curvedConnector3">
            <a:avLst>
              <a:gd name="adj1" fmla="val 50000"/>
            </a:avLst>
          </a:prstGeom>
          <a:ln w="19050">
            <a:solidFill>
              <a:schemeClr val="tx1"/>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2" name="Connector: Curved 11">
            <a:extLst>
              <a:ext uri="{FF2B5EF4-FFF2-40B4-BE49-F238E27FC236}">
                <a16:creationId xmlns:a16="http://schemas.microsoft.com/office/drawing/2014/main" id="{B600F8B5-8F3A-7591-C780-E4AE21F56B95}"/>
              </a:ext>
            </a:extLst>
          </p:cNvPr>
          <p:cNvCxnSpPr>
            <a:cxnSpLocks/>
            <a:stCxn id="5" idx="6"/>
            <a:endCxn id="7" idx="2"/>
          </p:cNvCxnSpPr>
          <p:nvPr/>
        </p:nvCxnSpPr>
        <p:spPr>
          <a:xfrm>
            <a:off x="5125570" y="4129636"/>
            <a:ext cx="743326" cy="1039148"/>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46819EBF-DE78-6C47-4A34-3643C8A10384}"/>
              </a:ext>
            </a:extLst>
          </p:cNvPr>
          <p:cNvSpPr txBox="1"/>
          <p:nvPr/>
        </p:nvSpPr>
        <p:spPr>
          <a:xfrm>
            <a:off x="1657213" y="3750213"/>
            <a:ext cx="1979261" cy="369332"/>
          </a:xfrm>
          <a:prstGeom prst="rect">
            <a:avLst/>
          </a:prstGeom>
          <a:noFill/>
          <a:ln w="19050">
            <a:noFill/>
          </a:ln>
        </p:spPr>
        <p:txBody>
          <a:bodyPr wrap="none" rtlCol="0">
            <a:spAutoFit/>
          </a:bodyPr>
          <a:lstStyle/>
          <a:p>
            <a:pPr algn="ctr"/>
            <a:r>
              <a:rPr lang="en-US" dirty="0"/>
              <a:t> </a:t>
            </a:r>
            <a:r>
              <a:rPr lang="en-US" sz="1200" dirty="0"/>
              <a:t>1 “location of collection” &gt;1</a:t>
            </a:r>
            <a:endParaRPr lang="en-GB" sz="1200" dirty="0"/>
          </a:p>
        </p:txBody>
      </p:sp>
      <p:sp>
        <p:nvSpPr>
          <p:cNvPr id="14" name="TextBox 13">
            <a:extLst>
              <a:ext uri="{FF2B5EF4-FFF2-40B4-BE49-F238E27FC236}">
                <a16:creationId xmlns:a16="http://schemas.microsoft.com/office/drawing/2014/main" id="{70F6CD9D-BEFB-6A80-A762-D6293F7E58F6}"/>
              </a:ext>
            </a:extLst>
          </p:cNvPr>
          <p:cNvSpPr txBox="1"/>
          <p:nvPr/>
        </p:nvSpPr>
        <p:spPr>
          <a:xfrm>
            <a:off x="3795601" y="4522460"/>
            <a:ext cx="388248" cy="276999"/>
          </a:xfrm>
          <a:prstGeom prst="rect">
            <a:avLst/>
          </a:prstGeom>
          <a:noFill/>
          <a:ln w="19050">
            <a:noFill/>
          </a:ln>
        </p:spPr>
        <p:txBody>
          <a:bodyPr wrap="square" rtlCol="0">
            <a:spAutoFit/>
          </a:bodyPr>
          <a:lstStyle/>
          <a:p>
            <a:pPr algn="ctr"/>
            <a:r>
              <a:rPr lang="en-US" sz="1200" dirty="0"/>
              <a:t>1-1</a:t>
            </a:r>
            <a:endParaRPr lang="en-GB" sz="1200" dirty="0"/>
          </a:p>
        </p:txBody>
      </p:sp>
      <p:sp>
        <p:nvSpPr>
          <p:cNvPr id="15" name="TextBox 14">
            <a:extLst>
              <a:ext uri="{FF2B5EF4-FFF2-40B4-BE49-F238E27FC236}">
                <a16:creationId xmlns:a16="http://schemas.microsoft.com/office/drawing/2014/main" id="{B37BC444-B073-5B8F-44C5-C005E04AE090}"/>
              </a:ext>
            </a:extLst>
          </p:cNvPr>
          <p:cNvSpPr txBox="1"/>
          <p:nvPr/>
        </p:nvSpPr>
        <p:spPr>
          <a:xfrm>
            <a:off x="3795601" y="2412155"/>
            <a:ext cx="388248" cy="276999"/>
          </a:xfrm>
          <a:prstGeom prst="rect">
            <a:avLst/>
          </a:prstGeom>
          <a:noFill/>
          <a:ln w="19050">
            <a:noFill/>
          </a:ln>
        </p:spPr>
        <p:txBody>
          <a:bodyPr wrap="none" rtlCol="0">
            <a:spAutoFit/>
          </a:bodyPr>
          <a:lstStyle/>
          <a:p>
            <a:pPr algn="ctr"/>
            <a:r>
              <a:rPr lang="en-US" sz="1200" dirty="0"/>
              <a:t>1-1</a:t>
            </a:r>
            <a:endParaRPr lang="en-GB" sz="1200" dirty="0"/>
          </a:p>
        </p:txBody>
      </p:sp>
      <p:sp>
        <p:nvSpPr>
          <p:cNvPr id="16" name="TextBox 15">
            <a:extLst>
              <a:ext uri="{FF2B5EF4-FFF2-40B4-BE49-F238E27FC236}">
                <a16:creationId xmlns:a16="http://schemas.microsoft.com/office/drawing/2014/main" id="{EA73600F-DE02-7E82-7452-A773D72120EB}"/>
              </a:ext>
            </a:extLst>
          </p:cNvPr>
          <p:cNvSpPr txBox="1"/>
          <p:nvPr/>
        </p:nvSpPr>
        <p:spPr>
          <a:xfrm>
            <a:off x="3776114" y="3458230"/>
            <a:ext cx="388248" cy="276999"/>
          </a:xfrm>
          <a:prstGeom prst="rect">
            <a:avLst/>
          </a:prstGeom>
          <a:noFill/>
          <a:ln w="19050">
            <a:noFill/>
          </a:ln>
        </p:spPr>
        <p:txBody>
          <a:bodyPr wrap="none" rtlCol="0">
            <a:spAutoFit/>
          </a:bodyPr>
          <a:lstStyle/>
          <a:p>
            <a:pPr algn="ctr"/>
            <a:r>
              <a:rPr lang="en-US" sz="1200" dirty="0"/>
              <a:t>1-1</a:t>
            </a:r>
            <a:endParaRPr lang="en-GB" sz="1200" dirty="0"/>
          </a:p>
        </p:txBody>
      </p:sp>
      <p:cxnSp>
        <p:nvCxnSpPr>
          <p:cNvPr id="17" name="Connector: Curved 16">
            <a:extLst>
              <a:ext uri="{FF2B5EF4-FFF2-40B4-BE49-F238E27FC236}">
                <a16:creationId xmlns:a16="http://schemas.microsoft.com/office/drawing/2014/main" id="{10015A49-75CF-5DD7-9E0D-EDA410DC8713}"/>
              </a:ext>
            </a:extLst>
          </p:cNvPr>
          <p:cNvCxnSpPr>
            <a:cxnSpLocks/>
            <a:stCxn id="3" idx="6"/>
            <a:endCxn id="8" idx="2"/>
          </p:cNvCxnSpPr>
          <p:nvPr/>
        </p:nvCxnSpPr>
        <p:spPr>
          <a:xfrm>
            <a:off x="5019085" y="2049464"/>
            <a:ext cx="2038221" cy="1"/>
          </a:xfrm>
          <a:prstGeom prst="curvedConnector3">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A470F09F-37E9-3DE5-CA38-B8580FCB655B}"/>
              </a:ext>
            </a:extLst>
          </p:cNvPr>
          <p:cNvSpPr txBox="1"/>
          <p:nvPr/>
        </p:nvSpPr>
        <p:spPr>
          <a:xfrm>
            <a:off x="5289192" y="1687049"/>
            <a:ext cx="1711494" cy="369332"/>
          </a:xfrm>
          <a:prstGeom prst="rect">
            <a:avLst/>
          </a:prstGeom>
          <a:noFill/>
          <a:ln w="19050">
            <a:noFill/>
          </a:ln>
        </p:spPr>
        <p:txBody>
          <a:bodyPr wrap="none" rtlCol="0">
            <a:spAutoFit/>
          </a:bodyPr>
          <a:lstStyle/>
          <a:p>
            <a:pPr algn="ctr"/>
            <a:r>
              <a:rPr lang="en-US" dirty="0"/>
              <a:t> </a:t>
            </a:r>
            <a:r>
              <a:rPr lang="en-US" sz="1200" dirty="0"/>
              <a:t>&gt; 1 “collector agent” &gt;1</a:t>
            </a:r>
            <a:endParaRPr lang="en-GB" sz="1200" dirty="0"/>
          </a:p>
        </p:txBody>
      </p:sp>
      <p:cxnSp>
        <p:nvCxnSpPr>
          <p:cNvPr id="19" name="Connector: Curved 18">
            <a:extLst>
              <a:ext uri="{FF2B5EF4-FFF2-40B4-BE49-F238E27FC236}">
                <a16:creationId xmlns:a16="http://schemas.microsoft.com/office/drawing/2014/main" id="{9B5863CA-3140-C491-EF1F-C94185730693}"/>
              </a:ext>
            </a:extLst>
          </p:cNvPr>
          <p:cNvCxnSpPr>
            <a:cxnSpLocks/>
          </p:cNvCxnSpPr>
          <p:nvPr/>
        </p:nvCxnSpPr>
        <p:spPr>
          <a:xfrm flipV="1">
            <a:off x="6555617" y="2244221"/>
            <a:ext cx="911379" cy="2924563"/>
          </a:xfrm>
          <a:prstGeom prst="curvedConnector2">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19B92E1A-A954-27E8-7C38-048C1E704C11}"/>
              </a:ext>
            </a:extLst>
          </p:cNvPr>
          <p:cNvSpPr txBox="1"/>
          <p:nvPr/>
        </p:nvSpPr>
        <p:spPr>
          <a:xfrm>
            <a:off x="5860466" y="2425146"/>
            <a:ext cx="1606530" cy="369332"/>
          </a:xfrm>
          <a:prstGeom prst="rect">
            <a:avLst/>
          </a:prstGeom>
          <a:noFill/>
          <a:ln w="19050">
            <a:noFill/>
          </a:ln>
        </p:spPr>
        <p:txBody>
          <a:bodyPr wrap="none" rtlCol="0">
            <a:spAutoFit/>
          </a:bodyPr>
          <a:lstStyle/>
          <a:p>
            <a:pPr algn="ctr"/>
            <a:r>
              <a:rPr lang="en-US" dirty="0"/>
              <a:t> </a:t>
            </a:r>
            <a:r>
              <a:rPr lang="en-US" sz="1200" dirty="0"/>
              <a:t>&gt; 1 “owner  agent” &gt;1</a:t>
            </a:r>
            <a:endParaRPr lang="en-GB" sz="1200" dirty="0"/>
          </a:p>
        </p:txBody>
      </p:sp>
      <p:sp>
        <p:nvSpPr>
          <p:cNvPr id="21" name="TextBox 20">
            <a:extLst>
              <a:ext uri="{FF2B5EF4-FFF2-40B4-BE49-F238E27FC236}">
                <a16:creationId xmlns:a16="http://schemas.microsoft.com/office/drawing/2014/main" id="{F854CE00-6DC5-64A9-D3A4-1E88114700EA}"/>
              </a:ext>
            </a:extLst>
          </p:cNvPr>
          <p:cNvSpPr txBox="1"/>
          <p:nvPr/>
        </p:nvSpPr>
        <p:spPr>
          <a:xfrm>
            <a:off x="945087" y="3934880"/>
            <a:ext cx="726280" cy="389513"/>
          </a:xfrm>
          <a:prstGeom prst="ellipse">
            <a:avLst/>
          </a:prstGeom>
          <a:noFill/>
          <a:ln w="19050">
            <a:solidFill>
              <a:schemeClr val="tx1"/>
            </a:solidFill>
          </a:ln>
        </p:spPr>
        <p:txBody>
          <a:bodyPr wrap="none" rtlCol="0">
            <a:spAutoFit/>
          </a:bodyPr>
          <a:lstStyle/>
          <a:p>
            <a:pPr algn="ctr"/>
            <a:r>
              <a:rPr lang="en-US" sz="1200" dirty="0"/>
              <a:t>Place</a:t>
            </a:r>
            <a:endParaRPr lang="en-GB" sz="1200" dirty="0"/>
          </a:p>
        </p:txBody>
      </p:sp>
      <p:cxnSp>
        <p:nvCxnSpPr>
          <p:cNvPr id="22" name="Connector: Curved 21">
            <a:extLst>
              <a:ext uri="{FF2B5EF4-FFF2-40B4-BE49-F238E27FC236}">
                <a16:creationId xmlns:a16="http://schemas.microsoft.com/office/drawing/2014/main" id="{AA8FA698-B526-0CBB-AC87-23DEEC07E6C3}"/>
              </a:ext>
            </a:extLst>
          </p:cNvPr>
          <p:cNvCxnSpPr>
            <a:cxnSpLocks/>
            <a:stCxn id="21" idx="6"/>
            <a:endCxn id="5" idx="2"/>
          </p:cNvCxnSpPr>
          <p:nvPr/>
        </p:nvCxnSpPr>
        <p:spPr>
          <a:xfrm flipV="1">
            <a:off x="1671367" y="4129636"/>
            <a:ext cx="1971709" cy="1"/>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B2EE5701-B3C3-7EFF-8C14-99AE9C13DBDF}"/>
              </a:ext>
            </a:extLst>
          </p:cNvPr>
          <p:cNvSpPr txBox="1"/>
          <p:nvPr/>
        </p:nvSpPr>
        <p:spPr>
          <a:xfrm>
            <a:off x="5467462" y="4399396"/>
            <a:ext cx="1141466" cy="369332"/>
          </a:xfrm>
          <a:prstGeom prst="rect">
            <a:avLst/>
          </a:prstGeom>
          <a:noFill/>
          <a:ln w="19050">
            <a:noFill/>
          </a:ln>
        </p:spPr>
        <p:txBody>
          <a:bodyPr wrap="none" rtlCol="0">
            <a:spAutoFit/>
          </a:bodyPr>
          <a:lstStyle/>
          <a:p>
            <a:pPr algn="ctr"/>
            <a:r>
              <a:rPr lang="en-US" dirty="0"/>
              <a:t> </a:t>
            </a:r>
            <a:r>
              <a:rPr lang="en-US" sz="1200" dirty="0"/>
              <a:t>1 “holding” &gt;1</a:t>
            </a:r>
            <a:endParaRPr lang="en-GB" sz="1200" dirty="0"/>
          </a:p>
        </p:txBody>
      </p:sp>
      <p:cxnSp>
        <p:nvCxnSpPr>
          <p:cNvPr id="66" name="Connector: Curved 65">
            <a:extLst>
              <a:ext uri="{FF2B5EF4-FFF2-40B4-BE49-F238E27FC236}">
                <a16:creationId xmlns:a16="http://schemas.microsoft.com/office/drawing/2014/main" id="{AF1A4822-CF49-F832-6AC9-B8BE213E8CEE}"/>
              </a:ext>
            </a:extLst>
          </p:cNvPr>
          <p:cNvCxnSpPr>
            <a:cxnSpLocks/>
            <a:stCxn id="3" idx="2"/>
            <a:endCxn id="3" idx="0"/>
          </p:cNvCxnSpPr>
          <p:nvPr/>
        </p:nvCxnSpPr>
        <p:spPr>
          <a:xfrm rot="10800000" flipH="1">
            <a:off x="3749561" y="1724870"/>
            <a:ext cx="634762" cy="324594"/>
          </a:xfrm>
          <a:prstGeom prst="curvedConnector4">
            <a:avLst>
              <a:gd name="adj1" fmla="val -36013"/>
              <a:gd name="adj2" fmla="val 170426"/>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28EFEDE5-F1A3-539E-B82A-DB9AA9A53018}"/>
              </a:ext>
            </a:extLst>
          </p:cNvPr>
          <p:cNvSpPr txBox="1"/>
          <p:nvPr/>
        </p:nvSpPr>
        <p:spPr>
          <a:xfrm>
            <a:off x="2092663" y="1417432"/>
            <a:ext cx="1441613" cy="369332"/>
          </a:xfrm>
          <a:prstGeom prst="rect">
            <a:avLst/>
          </a:prstGeom>
          <a:noFill/>
          <a:ln w="19050">
            <a:noFill/>
          </a:ln>
        </p:spPr>
        <p:txBody>
          <a:bodyPr wrap="none" rtlCol="0">
            <a:spAutoFit/>
          </a:bodyPr>
          <a:lstStyle/>
          <a:p>
            <a:pPr algn="ctr"/>
            <a:r>
              <a:rPr lang="en-US" dirty="0"/>
              <a:t> </a:t>
            </a:r>
            <a:r>
              <a:rPr lang="en-US" sz="1200" dirty="0"/>
              <a:t>1 “part of work” &gt;1</a:t>
            </a:r>
            <a:endParaRPr lang="en-GB" sz="1200" dirty="0"/>
          </a:p>
        </p:txBody>
      </p:sp>
    </p:spTree>
    <p:extLst>
      <p:ext uri="{BB962C8B-B14F-4D97-AF65-F5344CB8AC3E}">
        <p14:creationId xmlns:p14="http://schemas.microsoft.com/office/powerpoint/2010/main" val="304344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3"/>
                                        </p:tgtEl>
                                        <p:attrNameLst>
                                          <p:attrName>style.visibility</p:attrName>
                                        </p:attrNameLst>
                                      </p:cBhvr>
                                      <p:to>
                                        <p:strVal val="visible"/>
                                      </p:to>
                                    </p:set>
                                    <p:animEffect transition="in" filter="fade">
                                      <p:cBhvr>
                                        <p:cTn id="14" dur="1000"/>
                                        <p:tgtEl>
                                          <p:spTgt spid="23"/>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1000"/>
                                        <p:tgtEl>
                                          <p:spTgt spid="1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1000"/>
                                        <p:tgtEl>
                                          <p:spTgt spid="6"/>
                                        </p:tgtEl>
                                      </p:cBhvr>
                                    </p:animEffect>
                                  </p:childTnLst>
                                </p:cTn>
                              </p:par>
                            </p:childTnLst>
                          </p:cTn>
                        </p:par>
                        <p:par>
                          <p:cTn id="31" fill="hold">
                            <p:stCondLst>
                              <p:cond delay="2000"/>
                            </p:stCondLst>
                            <p:childTnLst>
                              <p:par>
                                <p:cTn id="32" presetID="10" presetClass="entr" presetSubtype="0" fill="hold" nodeType="after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childTnLst>
                                </p:cTn>
                              </p:par>
                            </p:childTnLst>
                          </p:cTn>
                        </p:par>
                        <p:par>
                          <p:cTn id="38" fill="hold">
                            <p:stCondLst>
                              <p:cond delay="3000"/>
                            </p:stCondLst>
                            <p:childTnLst>
                              <p:par>
                                <p:cTn id="39" presetID="10" presetClass="entr" presetSubtype="0" fill="hold" grpId="0" nodeType="after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fade">
                                      <p:cBhvr>
                                        <p:cTn id="41" dur="1000"/>
                                        <p:tgtEl>
                                          <p:spTgt spid="4"/>
                                        </p:tgtEl>
                                      </p:cBhvr>
                                    </p:animEffect>
                                  </p:childTnLst>
                                </p:cTn>
                              </p:par>
                            </p:childTnLst>
                          </p:cTn>
                        </p:par>
                        <p:par>
                          <p:cTn id="42" fill="hold">
                            <p:stCondLst>
                              <p:cond delay="4000"/>
                            </p:stCondLst>
                            <p:childTnLst>
                              <p:par>
                                <p:cTn id="43" presetID="10" presetClass="entr" presetSubtype="0" fill="hold" nodeType="after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1000"/>
                                        <p:tgtEl>
                                          <p:spTgt spid="9"/>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1000"/>
                                        <p:tgtEl>
                                          <p:spTgt spid="15"/>
                                        </p:tgtEl>
                                      </p:cBhvr>
                                    </p:animEffect>
                                  </p:childTnLst>
                                </p:cTn>
                              </p:par>
                            </p:childTnLst>
                          </p:cTn>
                        </p:par>
                        <p:par>
                          <p:cTn id="49" fill="hold">
                            <p:stCondLst>
                              <p:cond delay="5000"/>
                            </p:stCondLst>
                            <p:childTnLst>
                              <p:par>
                                <p:cTn id="50" presetID="10" presetClass="entr" presetSubtype="0" fill="hold" grpId="0" nodeType="after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fade">
                                      <p:cBhvr>
                                        <p:cTn id="52" dur="10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1000"/>
                                        <p:tgtEl>
                                          <p:spTgt spid="22"/>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1000"/>
                                        <p:tgtEl>
                                          <p:spTgt spid="13"/>
                                        </p:tgtEl>
                                      </p:cBhvr>
                                    </p:animEffect>
                                  </p:childTnLst>
                                </p:cTn>
                              </p:par>
                            </p:childTnLst>
                          </p:cTn>
                        </p:par>
                        <p:par>
                          <p:cTn id="61" fill="hold">
                            <p:stCondLst>
                              <p:cond delay="1000"/>
                            </p:stCondLst>
                            <p:childTnLst>
                              <p:par>
                                <p:cTn id="62" presetID="10" presetClass="entr" presetSubtype="0" fill="hold" grpId="0" nodeType="after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fade">
                                      <p:cBhvr>
                                        <p:cTn id="64" dur="1000"/>
                                        <p:tgtEl>
                                          <p:spTgt spid="21"/>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66"/>
                                        </p:tgtEl>
                                        <p:attrNameLst>
                                          <p:attrName>style.visibility</p:attrName>
                                        </p:attrNameLst>
                                      </p:cBhvr>
                                      <p:to>
                                        <p:strVal val="visible"/>
                                      </p:to>
                                    </p:set>
                                    <p:animEffect transition="in" filter="fade">
                                      <p:cBhvr>
                                        <p:cTn id="69" dur="1000"/>
                                        <p:tgtEl>
                                          <p:spTgt spid="66"/>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69"/>
                                        </p:tgtEl>
                                        <p:attrNameLst>
                                          <p:attrName>style.visibility</p:attrName>
                                        </p:attrNameLst>
                                      </p:cBhvr>
                                      <p:to>
                                        <p:strVal val="visible"/>
                                      </p:to>
                                    </p:set>
                                    <p:animEffect transition="in" filter="fade">
                                      <p:cBhvr>
                                        <p:cTn id="72" dur="1000"/>
                                        <p:tgtEl>
                                          <p:spTgt spid="6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fade">
                                      <p:cBhvr>
                                        <p:cTn id="77" dur="1000"/>
                                        <p:tgtEl>
                                          <p:spTgt spid="19"/>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20"/>
                                        </p:tgtEl>
                                        <p:attrNameLst>
                                          <p:attrName>style.visibility</p:attrName>
                                        </p:attrNameLst>
                                      </p:cBhvr>
                                      <p:to>
                                        <p:strVal val="visible"/>
                                      </p:to>
                                    </p:set>
                                    <p:animEffect transition="in" filter="fade">
                                      <p:cBhvr>
                                        <p:cTn id="80" dur="1000"/>
                                        <p:tgtEl>
                                          <p:spTgt spid="20"/>
                                        </p:tgtEl>
                                      </p:cBhvr>
                                    </p:animEffect>
                                  </p:childTnLst>
                                </p:cTn>
                              </p:par>
                            </p:childTnLst>
                          </p:cTn>
                        </p:par>
                        <p:par>
                          <p:cTn id="81" fill="hold">
                            <p:stCondLst>
                              <p:cond delay="1000"/>
                            </p:stCondLst>
                            <p:childTnLst>
                              <p:par>
                                <p:cTn id="82" presetID="10" presetClass="entr" presetSubtype="0" fill="hold" grpId="0" nodeType="afterEffect">
                                  <p:stCondLst>
                                    <p:cond delay="0"/>
                                  </p:stCondLst>
                                  <p:childTnLst>
                                    <p:set>
                                      <p:cBhvr>
                                        <p:cTn id="83" dur="1" fill="hold">
                                          <p:stCondLst>
                                            <p:cond delay="0"/>
                                          </p:stCondLst>
                                        </p:cTn>
                                        <p:tgtEl>
                                          <p:spTgt spid="8"/>
                                        </p:tgtEl>
                                        <p:attrNameLst>
                                          <p:attrName>style.visibility</p:attrName>
                                        </p:attrNameLst>
                                      </p:cBhvr>
                                      <p:to>
                                        <p:strVal val="visible"/>
                                      </p:to>
                                    </p:set>
                                    <p:animEffect transition="in" filter="fade">
                                      <p:cBhvr>
                                        <p:cTn id="84" dur="1000"/>
                                        <p:tgtEl>
                                          <p:spTgt spid="8"/>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17"/>
                                        </p:tgtEl>
                                        <p:attrNameLst>
                                          <p:attrName>style.visibility</p:attrName>
                                        </p:attrNameLst>
                                      </p:cBhvr>
                                      <p:to>
                                        <p:strVal val="visible"/>
                                      </p:to>
                                    </p:set>
                                    <p:animEffect transition="in" filter="fade">
                                      <p:cBhvr>
                                        <p:cTn id="89" dur="1000"/>
                                        <p:tgtEl>
                                          <p:spTgt spid="17"/>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18"/>
                                        </p:tgtEl>
                                        <p:attrNameLst>
                                          <p:attrName>style.visibility</p:attrName>
                                        </p:attrNameLst>
                                      </p:cBhvr>
                                      <p:to>
                                        <p:strVal val="visible"/>
                                      </p:to>
                                    </p:set>
                                    <p:animEffect transition="in" filter="fade">
                                      <p:cBhvr>
                                        <p:cTn id="92"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13" grpId="0"/>
      <p:bldP spid="14" grpId="0"/>
      <p:bldP spid="15" grpId="0"/>
      <p:bldP spid="16" grpId="0"/>
      <p:bldP spid="18" grpId="0"/>
      <p:bldP spid="20" grpId="0"/>
      <p:bldP spid="21" grpId="0" animBg="1"/>
      <p:bldP spid="23" grpId="0"/>
      <p:bldP spid="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42BF07-74E7-E557-D44A-49B045FAB7D4}"/>
              </a:ext>
            </a:extLst>
          </p:cNvPr>
          <p:cNvSpPr txBox="1"/>
          <p:nvPr/>
        </p:nvSpPr>
        <p:spPr>
          <a:xfrm>
            <a:off x="413887" y="375385"/>
            <a:ext cx="3144964" cy="646331"/>
          </a:xfrm>
          <a:prstGeom prst="rect">
            <a:avLst/>
          </a:prstGeom>
          <a:noFill/>
        </p:spPr>
        <p:txBody>
          <a:bodyPr wrap="none" rtlCol="0">
            <a:spAutoFit/>
          </a:bodyPr>
          <a:lstStyle/>
          <a:p>
            <a:r>
              <a:rPr lang="en-US" sz="3600" dirty="0">
                <a:solidFill>
                  <a:schemeClr val="accent1"/>
                </a:solidFill>
              </a:rPr>
              <a:t>Catalogues, etc.</a:t>
            </a:r>
            <a:endParaRPr lang="en-GB" sz="3600" dirty="0">
              <a:solidFill>
                <a:schemeClr val="accent1"/>
              </a:solidFill>
            </a:endParaRPr>
          </a:p>
        </p:txBody>
      </p:sp>
      <p:sp>
        <p:nvSpPr>
          <p:cNvPr id="3" name="TextBox 2">
            <a:extLst>
              <a:ext uri="{FF2B5EF4-FFF2-40B4-BE49-F238E27FC236}">
                <a16:creationId xmlns:a16="http://schemas.microsoft.com/office/drawing/2014/main" id="{975EBB34-476E-7012-D38B-E7934F435E9B}"/>
              </a:ext>
            </a:extLst>
          </p:cNvPr>
          <p:cNvSpPr txBox="1"/>
          <p:nvPr/>
        </p:nvSpPr>
        <p:spPr>
          <a:xfrm>
            <a:off x="1032660" y="1513115"/>
            <a:ext cx="1269524" cy="649188"/>
          </a:xfrm>
          <a:prstGeom prst="ellipse">
            <a:avLst/>
          </a:prstGeom>
          <a:noFill/>
          <a:ln w="19050">
            <a:solidFill>
              <a:schemeClr val="tx1"/>
            </a:solidFill>
          </a:ln>
        </p:spPr>
        <p:txBody>
          <a:bodyPr wrap="none" rtlCol="0">
            <a:spAutoFit/>
          </a:bodyPr>
          <a:lstStyle/>
          <a:p>
            <a:pPr algn="ctr"/>
            <a:r>
              <a:rPr lang="en-US" sz="1200" dirty="0"/>
              <a:t>(Collection)</a:t>
            </a:r>
          </a:p>
          <a:p>
            <a:pPr algn="ctr"/>
            <a:r>
              <a:rPr lang="en-US" sz="1200" dirty="0"/>
              <a:t>Work</a:t>
            </a:r>
            <a:endParaRPr lang="en-GB" sz="1200" dirty="0"/>
          </a:p>
        </p:txBody>
      </p:sp>
      <p:sp>
        <p:nvSpPr>
          <p:cNvPr id="4" name="TextBox 3">
            <a:extLst>
              <a:ext uri="{FF2B5EF4-FFF2-40B4-BE49-F238E27FC236}">
                <a16:creationId xmlns:a16="http://schemas.microsoft.com/office/drawing/2014/main" id="{8BE17A54-197C-698D-AFA1-76D50A0930AB}"/>
              </a:ext>
            </a:extLst>
          </p:cNvPr>
          <p:cNvSpPr txBox="1"/>
          <p:nvPr/>
        </p:nvSpPr>
        <p:spPr>
          <a:xfrm>
            <a:off x="923940" y="3593288"/>
            <a:ext cx="1482494" cy="649188"/>
          </a:xfrm>
          <a:prstGeom prst="ellipse">
            <a:avLst/>
          </a:prstGeom>
          <a:noFill/>
          <a:ln w="19050">
            <a:solidFill>
              <a:schemeClr val="tx1"/>
            </a:solidFill>
          </a:ln>
        </p:spPr>
        <p:txBody>
          <a:bodyPr wrap="none" rtlCol="0">
            <a:spAutoFit/>
          </a:bodyPr>
          <a:lstStyle/>
          <a:p>
            <a:pPr algn="ctr"/>
            <a:r>
              <a:rPr lang="en-US" sz="1200" dirty="0"/>
              <a:t>(Collection)</a:t>
            </a:r>
          </a:p>
          <a:p>
            <a:pPr algn="ctr"/>
            <a:r>
              <a:rPr lang="en-US" sz="1200" dirty="0"/>
              <a:t>Manifestation</a:t>
            </a:r>
            <a:endParaRPr lang="en-GB" sz="1200" dirty="0"/>
          </a:p>
        </p:txBody>
      </p:sp>
      <p:sp>
        <p:nvSpPr>
          <p:cNvPr id="5" name="TextBox 4">
            <a:extLst>
              <a:ext uri="{FF2B5EF4-FFF2-40B4-BE49-F238E27FC236}">
                <a16:creationId xmlns:a16="http://schemas.microsoft.com/office/drawing/2014/main" id="{1993665F-9916-5755-67FB-8FB85BCD0E70}"/>
              </a:ext>
            </a:extLst>
          </p:cNvPr>
          <p:cNvSpPr txBox="1"/>
          <p:nvPr/>
        </p:nvSpPr>
        <p:spPr>
          <a:xfrm>
            <a:off x="2799857" y="4298773"/>
            <a:ext cx="665327" cy="389513"/>
          </a:xfrm>
          <a:prstGeom prst="ellipse">
            <a:avLst/>
          </a:prstGeom>
          <a:noFill/>
          <a:ln w="19050">
            <a:solidFill>
              <a:schemeClr val="tx1"/>
            </a:solidFill>
          </a:ln>
        </p:spPr>
        <p:txBody>
          <a:bodyPr wrap="none" rtlCol="0">
            <a:spAutoFit/>
          </a:bodyPr>
          <a:lstStyle/>
          <a:p>
            <a:pPr algn="ctr"/>
            <a:r>
              <a:rPr lang="en-US" sz="1200" dirty="0"/>
              <a:t>Item</a:t>
            </a:r>
            <a:endParaRPr lang="en-GB" sz="1200" dirty="0"/>
          </a:p>
        </p:txBody>
      </p:sp>
      <p:sp>
        <p:nvSpPr>
          <p:cNvPr id="6" name="TextBox 5">
            <a:extLst>
              <a:ext uri="{FF2B5EF4-FFF2-40B4-BE49-F238E27FC236}">
                <a16:creationId xmlns:a16="http://schemas.microsoft.com/office/drawing/2014/main" id="{EF84ACEF-5A58-43C9-56BD-7BCE1215A359}"/>
              </a:ext>
            </a:extLst>
          </p:cNvPr>
          <p:cNvSpPr txBox="1"/>
          <p:nvPr/>
        </p:nvSpPr>
        <p:spPr>
          <a:xfrm>
            <a:off x="6798034" y="1521549"/>
            <a:ext cx="1267179" cy="649188"/>
          </a:xfrm>
          <a:prstGeom prst="ellipse">
            <a:avLst/>
          </a:prstGeom>
          <a:noFill/>
          <a:ln w="19050">
            <a:solidFill>
              <a:schemeClr val="tx1"/>
            </a:solidFill>
          </a:ln>
        </p:spPr>
        <p:txBody>
          <a:bodyPr wrap="none" rtlCol="0">
            <a:spAutoFit/>
          </a:bodyPr>
          <a:lstStyle/>
          <a:p>
            <a:pPr algn="ctr"/>
            <a:r>
              <a:rPr lang="en-US" sz="1200" dirty="0"/>
              <a:t>(Catalogue)</a:t>
            </a:r>
          </a:p>
          <a:p>
            <a:pPr algn="ctr"/>
            <a:r>
              <a:rPr lang="en-US" sz="1200" dirty="0"/>
              <a:t>Work</a:t>
            </a:r>
            <a:endParaRPr lang="en-GB" sz="1200" dirty="0"/>
          </a:p>
        </p:txBody>
      </p:sp>
      <p:cxnSp>
        <p:nvCxnSpPr>
          <p:cNvPr id="7" name="Connector: Curved 6">
            <a:extLst>
              <a:ext uri="{FF2B5EF4-FFF2-40B4-BE49-F238E27FC236}">
                <a16:creationId xmlns:a16="http://schemas.microsoft.com/office/drawing/2014/main" id="{8EFE7562-D3D0-8B40-3A79-C6B018FCAD4A}"/>
              </a:ext>
            </a:extLst>
          </p:cNvPr>
          <p:cNvCxnSpPr>
            <a:cxnSpLocks/>
          </p:cNvCxnSpPr>
          <p:nvPr/>
        </p:nvCxnSpPr>
        <p:spPr>
          <a:xfrm rot="5400000">
            <a:off x="7273544" y="2328818"/>
            <a:ext cx="316160" cy="1"/>
          </a:xfrm>
          <a:prstGeom prst="curvedConnector3">
            <a:avLst>
              <a:gd name="adj1" fmla="val 50000"/>
            </a:avLst>
          </a:prstGeom>
          <a:ln w="19050" cmpd="sng">
            <a:solidFill>
              <a:schemeClr val="tx1"/>
            </a:solidFill>
            <a:prstDash val="solid"/>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8" name="Connector: Curved 7">
            <a:extLst>
              <a:ext uri="{FF2B5EF4-FFF2-40B4-BE49-F238E27FC236}">
                <a16:creationId xmlns:a16="http://schemas.microsoft.com/office/drawing/2014/main" id="{43F53124-3DBA-8C4D-4E7A-7BFE710C0BCD}"/>
              </a:ext>
            </a:extLst>
          </p:cNvPr>
          <p:cNvCxnSpPr>
            <a:cxnSpLocks/>
          </p:cNvCxnSpPr>
          <p:nvPr/>
        </p:nvCxnSpPr>
        <p:spPr>
          <a:xfrm rot="5400000">
            <a:off x="950813" y="2876680"/>
            <a:ext cx="1430984" cy="2235"/>
          </a:xfrm>
          <a:prstGeom prst="curvedConnector3">
            <a:avLst>
              <a:gd name="adj1" fmla="val 50000"/>
            </a:avLst>
          </a:prstGeom>
          <a:ln w="19050">
            <a:solidFill>
              <a:schemeClr val="tx1"/>
            </a:solidFill>
            <a:prstDash val="solid"/>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9" name="Connector: Curved 8">
            <a:extLst>
              <a:ext uri="{FF2B5EF4-FFF2-40B4-BE49-F238E27FC236}">
                <a16:creationId xmlns:a16="http://schemas.microsoft.com/office/drawing/2014/main" id="{DF020AC7-5C56-CC0D-9C75-48A9F14B78E2}"/>
              </a:ext>
            </a:extLst>
          </p:cNvPr>
          <p:cNvCxnSpPr>
            <a:cxnSpLocks/>
            <a:stCxn id="4" idx="6"/>
            <a:endCxn id="5" idx="2"/>
          </p:cNvCxnSpPr>
          <p:nvPr/>
        </p:nvCxnSpPr>
        <p:spPr>
          <a:xfrm>
            <a:off x="2406434" y="3917882"/>
            <a:ext cx="393423" cy="575648"/>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0" name="Connector: Curved 9">
            <a:extLst>
              <a:ext uri="{FF2B5EF4-FFF2-40B4-BE49-F238E27FC236}">
                <a16:creationId xmlns:a16="http://schemas.microsoft.com/office/drawing/2014/main" id="{5E3D34E4-4A5D-0C62-4CEF-354717DC9DDB}"/>
              </a:ext>
            </a:extLst>
          </p:cNvPr>
          <p:cNvCxnSpPr>
            <a:cxnSpLocks/>
            <a:stCxn id="3" idx="6"/>
            <a:endCxn id="6" idx="2"/>
          </p:cNvCxnSpPr>
          <p:nvPr/>
        </p:nvCxnSpPr>
        <p:spPr>
          <a:xfrm>
            <a:off x="2302184" y="1837709"/>
            <a:ext cx="4495850" cy="8434"/>
          </a:xfrm>
          <a:prstGeom prst="curvedConnector3">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A958A0A0-491D-4B14-8CEA-B0EA8623F869}"/>
              </a:ext>
            </a:extLst>
          </p:cNvPr>
          <p:cNvSpPr txBox="1"/>
          <p:nvPr/>
        </p:nvSpPr>
        <p:spPr>
          <a:xfrm>
            <a:off x="3221597" y="1437754"/>
            <a:ext cx="2404761" cy="369332"/>
          </a:xfrm>
          <a:prstGeom prst="rect">
            <a:avLst/>
          </a:prstGeom>
          <a:noFill/>
          <a:ln w="19050">
            <a:noFill/>
          </a:ln>
        </p:spPr>
        <p:txBody>
          <a:bodyPr wrap="none" rtlCol="0">
            <a:spAutoFit/>
          </a:bodyPr>
          <a:lstStyle/>
          <a:p>
            <a:pPr algn="ctr"/>
            <a:r>
              <a:rPr lang="en-US" dirty="0"/>
              <a:t> </a:t>
            </a:r>
            <a:r>
              <a:rPr lang="en-US" sz="1200" dirty="0"/>
              <a:t>1 “metadata description of work”</a:t>
            </a:r>
            <a:endParaRPr lang="en-GB" sz="1200" dirty="0"/>
          </a:p>
        </p:txBody>
      </p:sp>
      <p:sp>
        <p:nvSpPr>
          <p:cNvPr id="12" name="TextBox 11">
            <a:extLst>
              <a:ext uri="{FF2B5EF4-FFF2-40B4-BE49-F238E27FC236}">
                <a16:creationId xmlns:a16="http://schemas.microsoft.com/office/drawing/2014/main" id="{22C9A928-7935-8077-B732-6B4724046BE7}"/>
              </a:ext>
            </a:extLst>
          </p:cNvPr>
          <p:cNvSpPr txBox="1"/>
          <p:nvPr/>
        </p:nvSpPr>
        <p:spPr>
          <a:xfrm>
            <a:off x="4743118" y="4861824"/>
            <a:ext cx="1243106" cy="649188"/>
          </a:xfrm>
          <a:prstGeom prst="ellipse">
            <a:avLst/>
          </a:prstGeom>
          <a:noFill/>
          <a:ln w="19050">
            <a:solidFill>
              <a:schemeClr val="tx1"/>
            </a:solidFill>
          </a:ln>
        </p:spPr>
        <p:txBody>
          <a:bodyPr wrap="none" rtlCol="0">
            <a:spAutoFit/>
          </a:bodyPr>
          <a:lstStyle/>
          <a:p>
            <a:pPr algn="ctr"/>
            <a:r>
              <a:rPr lang="en-US" sz="1200" dirty="0"/>
              <a:t>(Metadata)</a:t>
            </a:r>
          </a:p>
          <a:p>
            <a:pPr algn="ctr"/>
            <a:r>
              <a:rPr lang="en-US" sz="1200" dirty="0"/>
              <a:t>Work</a:t>
            </a:r>
            <a:endParaRPr lang="en-GB" sz="1200" dirty="0"/>
          </a:p>
        </p:txBody>
      </p:sp>
      <p:cxnSp>
        <p:nvCxnSpPr>
          <p:cNvPr id="13" name="Connector: Curved 12">
            <a:extLst>
              <a:ext uri="{FF2B5EF4-FFF2-40B4-BE49-F238E27FC236}">
                <a16:creationId xmlns:a16="http://schemas.microsoft.com/office/drawing/2014/main" id="{2F93F23F-51DD-C99F-9C5D-EE0A7DFA84F2}"/>
              </a:ext>
            </a:extLst>
          </p:cNvPr>
          <p:cNvCxnSpPr>
            <a:cxnSpLocks/>
            <a:stCxn id="12" idx="2"/>
            <a:endCxn id="5" idx="6"/>
          </p:cNvCxnSpPr>
          <p:nvPr/>
        </p:nvCxnSpPr>
        <p:spPr>
          <a:xfrm rot="10800000">
            <a:off x="3465184" y="4493530"/>
            <a:ext cx="1277934" cy="692888"/>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C93FE2A4-D828-9D48-B8F9-4821391E42CD}"/>
              </a:ext>
            </a:extLst>
          </p:cNvPr>
          <p:cNvSpPr txBox="1"/>
          <p:nvPr/>
        </p:nvSpPr>
        <p:spPr>
          <a:xfrm>
            <a:off x="1056981" y="4856454"/>
            <a:ext cx="3104183" cy="369332"/>
          </a:xfrm>
          <a:prstGeom prst="rect">
            <a:avLst/>
          </a:prstGeom>
          <a:noFill/>
          <a:ln w="19050">
            <a:noFill/>
          </a:ln>
        </p:spPr>
        <p:txBody>
          <a:bodyPr wrap="none" rtlCol="0">
            <a:spAutoFit/>
          </a:bodyPr>
          <a:lstStyle/>
          <a:p>
            <a:pPr algn="ctr"/>
            <a:r>
              <a:rPr lang="en-US" dirty="0"/>
              <a:t> </a:t>
            </a:r>
            <a:r>
              <a:rPr lang="en-US" sz="1200" dirty="0"/>
              <a:t>“metadata description of item/manifestation”</a:t>
            </a:r>
            <a:endParaRPr lang="en-GB" sz="1200" dirty="0"/>
          </a:p>
        </p:txBody>
      </p:sp>
      <p:sp>
        <p:nvSpPr>
          <p:cNvPr id="15" name="TextBox 14">
            <a:extLst>
              <a:ext uri="{FF2B5EF4-FFF2-40B4-BE49-F238E27FC236}">
                <a16:creationId xmlns:a16="http://schemas.microsoft.com/office/drawing/2014/main" id="{9F9B1ABE-D326-A73E-3A9D-EA7FE892381E}"/>
              </a:ext>
            </a:extLst>
          </p:cNvPr>
          <p:cNvSpPr txBox="1"/>
          <p:nvPr/>
        </p:nvSpPr>
        <p:spPr>
          <a:xfrm>
            <a:off x="6798032" y="2486897"/>
            <a:ext cx="1267181" cy="649188"/>
          </a:xfrm>
          <a:prstGeom prst="ellipse">
            <a:avLst/>
          </a:prstGeom>
          <a:noFill/>
          <a:ln w="19050">
            <a:solidFill>
              <a:schemeClr val="tx1"/>
            </a:solidFill>
          </a:ln>
        </p:spPr>
        <p:txBody>
          <a:bodyPr wrap="none" rtlCol="0">
            <a:spAutoFit/>
          </a:bodyPr>
          <a:lstStyle/>
          <a:p>
            <a:pPr algn="ctr"/>
            <a:r>
              <a:rPr lang="en-US" sz="1200" dirty="0"/>
              <a:t>(Catalogue)</a:t>
            </a:r>
          </a:p>
          <a:p>
            <a:pPr algn="ctr"/>
            <a:r>
              <a:rPr lang="en-US" sz="1200" dirty="0"/>
              <a:t>Expression</a:t>
            </a:r>
            <a:endParaRPr lang="en-GB" sz="1200" dirty="0"/>
          </a:p>
        </p:txBody>
      </p:sp>
      <p:sp>
        <p:nvSpPr>
          <p:cNvPr id="16" name="TextBox 15">
            <a:extLst>
              <a:ext uri="{FF2B5EF4-FFF2-40B4-BE49-F238E27FC236}">
                <a16:creationId xmlns:a16="http://schemas.microsoft.com/office/drawing/2014/main" id="{9EDE07C9-43B4-2F9F-B4C4-7AF73BC257B0}"/>
              </a:ext>
            </a:extLst>
          </p:cNvPr>
          <p:cNvSpPr txBox="1"/>
          <p:nvPr/>
        </p:nvSpPr>
        <p:spPr>
          <a:xfrm>
            <a:off x="3393165" y="2207039"/>
            <a:ext cx="1243105" cy="649188"/>
          </a:xfrm>
          <a:prstGeom prst="ellipse">
            <a:avLst/>
          </a:prstGeom>
          <a:noFill/>
          <a:ln w="19050">
            <a:solidFill>
              <a:schemeClr val="tx1"/>
            </a:solidFill>
          </a:ln>
        </p:spPr>
        <p:txBody>
          <a:bodyPr wrap="none" rtlCol="0">
            <a:spAutoFit/>
          </a:bodyPr>
          <a:lstStyle/>
          <a:p>
            <a:pPr algn="ctr"/>
            <a:r>
              <a:rPr lang="en-US" sz="1200" dirty="0"/>
              <a:t>(Metadata)</a:t>
            </a:r>
          </a:p>
          <a:p>
            <a:pPr algn="ctr"/>
            <a:r>
              <a:rPr lang="en-US" sz="1200" dirty="0"/>
              <a:t>Work</a:t>
            </a:r>
            <a:endParaRPr lang="en-GB" sz="1200" dirty="0"/>
          </a:p>
        </p:txBody>
      </p:sp>
      <p:cxnSp>
        <p:nvCxnSpPr>
          <p:cNvPr id="17" name="Connector: Curved 16">
            <a:extLst>
              <a:ext uri="{FF2B5EF4-FFF2-40B4-BE49-F238E27FC236}">
                <a16:creationId xmlns:a16="http://schemas.microsoft.com/office/drawing/2014/main" id="{DB34FC70-A88A-1E1B-BC14-71ACBEB5BA79}"/>
              </a:ext>
            </a:extLst>
          </p:cNvPr>
          <p:cNvCxnSpPr>
            <a:cxnSpLocks/>
            <a:stCxn id="3" idx="6"/>
            <a:endCxn id="16" idx="2"/>
          </p:cNvCxnSpPr>
          <p:nvPr/>
        </p:nvCxnSpPr>
        <p:spPr>
          <a:xfrm>
            <a:off x="2302184" y="1837709"/>
            <a:ext cx="1090981" cy="693924"/>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BDC9C2E-9B62-3D7F-0A0D-6DFC34C8217D}"/>
              </a:ext>
            </a:extLst>
          </p:cNvPr>
          <p:cNvSpPr txBox="1"/>
          <p:nvPr/>
        </p:nvSpPr>
        <p:spPr>
          <a:xfrm>
            <a:off x="2971133" y="1888114"/>
            <a:ext cx="1512850" cy="369332"/>
          </a:xfrm>
          <a:prstGeom prst="rect">
            <a:avLst/>
          </a:prstGeom>
          <a:noFill/>
          <a:ln w="19050">
            <a:noFill/>
          </a:ln>
        </p:spPr>
        <p:txBody>
          <a:bodyPr wrap="none" rtlCol="0">
            <a:spAutoFit/>
          </a:bodyPr>
          <a:lstStyle/>
          <a:p>
            <a:pPr algn="ctr"/>
            <a:r>
              <a:rPr lang="en-US" dirty="0"/>
              <a:t> </a:t>
            </a:r>
            <a:r>
              <a:rPr lang="en-US" sz="1200" dirty="0"/>
              <a:t>“work described by”</a:t>
            </a:r>
            <a:endParaRPr lang="en-GB" sz="1200" dirty="0"/>
          </a:p>
        </p:txBody>
      </p:sp>
      <p:sp>
        <p:nvSpPr>
          <p:cNvPr id="19" name="TextBox 18">
            <a:extLst>
              <a:ext uri="{FF2B5EF4-FFF2-40B4-BE49-F238E27FC236}">
                <a16:creationId xmlns:a16="http://schemas.microsoft.com/office/drawing/2014/main" id="{9C879EB4-8504-F9DC-B50B-975A25FFEB0F}"/>
              </a:ext>
            </a:extLst>
          </p:cNvPr>
          <p:cNvSpPr txBox="1"/>
          <p:nvPr/>
        </p:nvSpPr>
        <p:spPr>
          <a:xfrm>
            <a:off x="4749468" y="5811674"/>
            <a:ext cx="1243106" cy="649188"/>
          </a:xfrm>
          <a:prstGeom prst="ellipse">
            <a:avLst/>
          </a:prstGeom>
          <a:noFill/>
          <a:ln w="19050">
            <a:solidFill>
              <a:schemeClr val="tx1"/>
            </a:solidFill>
          </a:ln>
        </p:spPr>
        <p:txBody>
          <a:bodyPr wrap="none" rtlCol="0">
            <a:spAutoFit/>
          </a:bodyPr>
          <a:lstStyle/>
          <a:p>
            <a:pPr algn="ctr"/>
            <a:r>
              <a:rPr lang="en-US" sz="1200" dirty="0"/>
              <a:t>(Metadata)</a:t>
            </a:r>
          </a:p>
          <a:p>
            <a:pPr algn="ctr"/>
            <a:r>
              <a:rPr lang="en-US" sz="1200" dirty="0"/>
              <a:t>Expression</a:t>
            </a:r>
            <a:endParaRPr lang="en-GB" sz="1200" dirty="0"/>
          </a:p>
        </p:txBody>
      </p:sp>
      <p:cxnSp>
        <p:nvCxnSpPr>
          <p:cNvPr id="20" name="Connector: Curved 19">
            <a:extLst>
              <a:ext uri="{FF2B5EF4-FFF2-40B4-BE49-F238E27FC236}">
                <a16:creationId xmlns:a16="http://schemas.microsoft.com/office/drawing/2014/main" id="{32421F6A-26FC-26BF-880F-3187B0A63869}"/>
              </a:ext>
            </a:extLst>
          </p:cNvPr>
          <p:cNvCxnSpPr>
            <a:cxnSpLocks/>
            <a:stCxn id="19" idx="0"/>
            <a:endCxn id="12" idx="4"/>
          </p:cNvCxnSpPr>
          <p:nvPr/>
        </p:nvCxnSpPr>
        <p:spPr>
          <a:xfrm rot="16200000" flipV="1">
            <a:off x="5217515" y="5658168"/>
            <a:ext cx="300662" cy="6350"/>
          </a:xfrm>
          <a:prstGeom prst="curvedConnector3">
            <a:avLst>
              <a:gd name="adj1" fmla="val 50000"/>
            </a:avLst>
          </a:prstGeom>
          <a:ln w="19050">
            <a:solidFill>
              <a:schemeClr val="tx1"/>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0A168148-CEC7-DC58-ED14-644F242BC39F}"/>
              </a:ext>
            </a:extLst>
          </p:cNvPr>
          <p:cNvSpPr txBox="1"/>
          <p:nvPr/>
        </p:nvSpPr>
        <p:spPr>
          <a:xfrm>
            <a:off x="3395613" y="3154902"/>
            <a:ext cx="1243105" cy="649188"/>
          </a:xfrm>
          <a:prstGeom prst="ellipse">
            <a:avLst/>
          </a:prstGeom>
          <a:noFill/>
          <a:ln w="19050">
            <a:solidFill>
              <a:schemeClr val="tx1"/>
            </a:solidFill>
          </a:ln>
        </p:spPr>
        <p:txBody>
          <a:bodyPr wrap="none" rtlCol="0">
            <a:spAutoFit/>
          </a:bodyPr>
          <a:lstStyle/>
          <a:p>
            <a:pPr algn="ctr"/>
            <a:r>
              <a:rPr lang="en-US" sz="1200" dirty="0"/>
              <a:t>(Metadata)</a:t>
            </a:r>
          </a:p>
          <a:p>
            <a:pPr algn="ctr"/>
            <a:r>
              <a:rPr lang="en-US" sz="1200" dirty="0"/>
              <a:t>Expression</a:t>
            </a:r>
            <a:endParaRPr lang="en-GB" sz="1200" dirty="0"/>
          </a:p>
        </p:txBody>
      </p:sp>
      <p:cxnSp>
        <p:nvCxnSpPr>
          <p:cNvPr id="22" name="Connector: Curved 21">
            <a:extLst>
              <a:ext uri="{FF2B5EF4-FFF2-40B4-BE49-F238E27FC236}">
                <a16:creationId xmlns:a16="http://schemas.microsoft.com/office/drawing/2014/main" id="{B7844F64-0C7F-7372-8B41-E82EF9746C64}"/>
              </a:ext>
            </a:extLst>
          </p:cNvPr>
          <p:cNvCxnSpPr>
            <a:cxnSpLocks/>
            <a:stCxn id="16" idx="4"/>
            <a:endCxn id="21" idx="0"/>
          </p:cNvCxnSpPr>
          <p:nvPr/>
        </p:nvCxnSpPr>
        <p:spPr>
          <a:xfrm rot="16200000" flipH="1">
            <a:off x="3866605" y="3004340"/>
            <a:ext cx="298675" cy="2448"/>
          </a:xfrm>
          <a:prstGeom prst="curvedConnector3">
            <a:avLst>
              <a:gd name="adj1" fmla="val 50000"/>
            </a:avLst>
          </a:prstGeom>
          <a:ln w="19050">
            <a:solidFill>
              <a:schemeClr val="tx1"/>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A562B29F-0BEA-D690-7F53-2A8CA6819E64}"/>
              </a:ext>
            </a:extLst>
          </p:cNvPr>
          <p:cNvCxnSpPr>
            <a:cxnSpLocks/>
            <a:stCxn id="15" idx="4"/>
            <a:endCxn id="19" idx="6"/>
          </p:cNvCxnSpPr>
          <p:nvPr/>
        </p:nvCxnSpPr>
        <p:spPr>
          <a:xfrm rot="5400000">
            <a:off x="5212008" y="3916652"/>
            <a:ext cx="3000183" cy="1439049"/>
          </a:xfrm>
          <a:prstGeom prst="curvedConnector2">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5543CF3B-9A53-3AC3-1506-1A44C627E437}"/>
              </a:ext>
            </a:extLst>
          </p:cNvPr>
          <p:cNvCxnSpPr>
            <a:cxnSpLocks/>
            <a:stCxn id="15" idx="2"/>
            <a:endCxn id="21" idx="6"/>
          </p:cNvCxnSpPr>
          <p:nvPr/>
        </p:nvCxnSpPr>
        <p:spPr>
          <a:xfrm rot="10800000" flipV="1">
            <a:off x="4638718" y="2811490"/>
            <a:ext cx="2159314" cy="668005"/>
          </a:xfrm>
          <a:prstGeom prst="curvedConnector3">
            <a:avLst>
              <a:gd name="adj1" fmla="val 50000"/>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FC651A5-A703-FEBE-3AED-EE4A71F46B51}"/>
              </a:ext>
            </a:extLst>
          </p:cNvPr>
          <p:cNvSpPr txBox="1"/>
          <p:nvPr/>
        </p:nvSpPr>
        <p:spPr>
          <a:xfrm>
            <a:off x="5799749" y="3036030"/>
            <a:ext cx="1004634" cy="276999"/>
          </a:xfrm>
          <a:prstGeom prst="rect">
            <a:avLst/>
          </a:prstGeom>
          <a:noFill/>
          <a:ln w="19050">
            <a:noFill/>
          </a:ln>
        </p:spPr>
        <p:txBody>
          <a:bodyPr wrap="none" rtlCol="0">
            <a:spAutoFit/>
          </a:bodyPr>
          <a:lstStyle/>
          <a:p>
            <a:pPr algn="ctr"/>
            <a:r>
              <a:rPr lang="en-US" sz="1200" dirty="0"/>
              <a:t>“aggregated”</a:t>
            </a:r>
            <a:endParaRPr lang="en-GB" sz="1200" dirty="0"/>
          </a:p>
        </p:txBody>
      </p:sp>
      <p:sp>
        <p:nvSpPr>
          <p:cNvPr id="26" name="TextBox 25">
            <a:extLst>
              <a:ext uri="{FF2B5EF4-FFF2-40B4-BE49-F238E27FC236}">
                <a16:creationId xmlns:a16="http://schemas.microsoft.com/office/drawing/2014/main" id="{6CF293FF-2ECA-0187-C787-293408FEA7C0}"/>
              </a:ext>
            </a:extLst>
          </p:cNvPr>
          <p:cNvSpPr txBox="1"/>
          <p:nvPr/>
        </p:nvSpPr>
        <p:spPr>
          <a:xfrm>
            <a:off x="6362050" y="3301496"/>
            <a:ext cx="1057533" cy="369332"/>
          </a:xfrm>
          <a:prstGeom prst="rect">
            <a:avLst/>
          </a:prstGeom>
          <a:noFill/>
          <a:ln w="19050">
            <a:noFill/>
          </a:ln>
        </p:spPr>
        <p:txBody>
          <a:bodyPr wrap="none" rtlCol="0">
            <a:spAutoFit/>
          </a:bodyPr>
          <a:lstStyle/>
          <a:p>
            <a:pPr algn="ctr"/>
            <a:r>
              <a:rPr lang="en-US" dirty="0"/>
              <a:t> </a:t>
            </a:r>
            <a:r>
              <a:rPr lang="en-US" sz="1200" dirty="0"/>
              <a:t>“aggregated”</a:t>
            </a:r>
            <a:endParaRPr lang="en-GB" sz="1200" dirty="0"/>
          </a:p>
        </p:txBody>
      </p:sp>
    </p:spTree>
    <p:extLst>
      <p:ext uri="{BB962C8B-B14F-4D97-AF65-F5344CB8AC3E}">
        <p14:creationId xmlns:p14="http://schemas.microsoft.com/office/powerpoint/2010/main" val="308027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10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1000"/>
                                        <p:tgtEl>
                                          <p:spTgt spid="14"/>
                                        </p:tgtEl>
                                      </p:cBhvr>
                                    </p:animEffect>
                                  </p:childTnLst>
                                </p:cTn>
                              </p:par>
                            </p:childTnLst>
                          </p:cTn>
                        </p:par>
                        <p:par>
                          <p:cTn id="32" fill="hold">
                            <p:stCondLst>
                              <p:cond delay="1000"/>
                            </p:stCondLst>
                            <p:childTnLst>
                              <p:par>
                                <p:cTn id="33" presetID="10" presetClass="entr" presetSubtype="0" fill="hold" grpId="0" nodeType="after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1000"/>
                                        <p:tgtEl>
                                          <p:spTgt spid="12"/>
                                        </p:tgtEl>
                                      </p:cBhvr>
                                    </p:animEffect>
                                  </p:childTnLst>
                                </p:cTn>
                              </p:par>
                            </p:childTnLst>
                          </p:cTn>
                        </p:par>
                        <p:par>
                          <p:cTn id="36" fill="hold">
                            <p:stCondLst>
                              <p:cond delay="2000"/>
                            </p:stCondLst>
                            <p:childTnLst>
                              <p:par>
                                <p:cTn id="37" presetID="10" presetClass="entr" presetSubtype="0" fill="hold" nodeType="after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1000"/>
                                        <p:tgtEl>
                                          <p:spTgt spid="2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10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fade">
                                      <p:cBhvr>
                                        <p:cTn id="47" dur="1000"/>
                                        <p:tgtEl>
                                          <p:spTgt spid="23"/>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fade">
                                      <p:cBhvr>
                                        <p:cTn id="50" dur="1000"/>
                                        <p:tgtEl>
                                          <p:spTgt spid="26"/>
                                        </p:tgtEl>
                                      </p:cBhvr>
                                    </p:animEffect>
                                  </p:childTnLst>
                                </p:cTn>
                              </p:par>
                            </p:childTnLst>
                          </p:cTn>
                        </p:par>
                        <p:par>
                          <p:cTn id="51" fill="hold">
                            <p:stCondLst>
                              <p:cond delay="1000"/>
                            </p:stCondLst>
                            <p:childTnLst>
                              <p:par>
                                <p:cTn id="52" presetID="10" presetClass="entr" presetSubtype="0" fill="hold" grpId="0" nodeType="after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fade">
                                      <p:cBhvr>
                                        <p:cTn id="54" dur="1000"/>
                                        <p:tgtEl>
                                          <p:spTgt spid="15"/>
                                        </p:tgtEl>
                                      </p:cBhvr>
                                    </p:animEffect>
                                  </p:childTnLst>
                                </p:cTn>
                              </p:par>
                            </p:childTnLst>
                          </p:cTn>
                        </p:par>
                        <p:par>
                          <p:cTn id="55" fill="hold">
                            <p:stCondLst>
                              <p:cond delay="2000"/>
                            </p:stCondLst>
                            <p:childTnLst>
                              <p:par>
                                <p:cTn id="56" presetID="10" presetClass="entr" presetSubtype="0" fill="hold" nodeType="after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fade">
                                      <p:cBhvr>
                                        <p:cTn id="58" dur="1000"/>
                                        <p:tgtEl>
                                          <p:spTgt spid="7"/>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fade">
                                      <p:cBhvr>
                                        <p:cTn id="61" dur="1000"/>
                                        <p:tgtEl>
                                          <p:spTgt spid="6"/>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10"/>
                                        </p:tgtEl>
                                        <p:attrNameLst>
                                          <p:attrName>style.visibility</p:attrName>
                                        </p:attrNameLst>
                                      </p:cBhvr>
                                      <p:to>
                                        <p:strVal val="visible"/>
                                      </p:to>
                                    </p:set>
                                    <p:animEffect transition="in" filter="fade">
                                      <p:cBhvr>
                                        <p:cTn id="66" dur="1000"/>
                                        <p:tgtEl>
                                          <p:spTgt spid="10"/>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11"/>
                                        </p:tgtEl>
                                        <p:attrNameLst>
                                          <p:attrName>style.visibility</p:attrName>
                                        </p:attrNameLst>
                                      </p:cBhvr>
                                      <p:to>
                                        <p:strVal val="visible"/>
                                      </p:to>
                                    </p:set>
                                    <p:animEffect transition="in" filter="fade">
                                      <p:cBhvr>
                                        <p:cTn id="69" dur="1000"/>
                                        <p:tgtEl>
                                          <p:spTgt spid="11"/>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17"/>
                                        </p:tgtEl>
                                        <p:attrNameLst>
                                          <p:attrName>style.visibility</p:attrName>
                                        </p:attrNameLst>
                                      </p:cBhvr>
                                      <p:to>
                                        <p:strVal val="visible"/>
                                      </p:to>
                                    </p:set>
                                    <p:animEffect transition="in" filter="fade">
                                      <p:cBhvr>
                                        <p:cTn id="74" dur="1000"/>
                                        <p:tgtEl>
                                          <p:spTgt spid="17"/>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fade">
                                      <p:cBhvr>
                                        <p:cTn id="77" dur="1000"/>
                                        <p:tgtEl>
                                          <p:spTgt spid="18"/>
                                        </p:tgtEl>
                                      </p:cBhvr>
                                    </p:animEffect>
                                  </p:childTnLst>
                                </p:cTn>
                              </p:par>
                            </p:childTnLst>
                          </p:cTn>
                        </p:par>
                        <p:par>
                          <p:cTn id="78" fill="hold">
                            <p:stCondLst>
                              <p:cond delay="1000"/>
                            </p:stCondLst>
                            <p:childTnLst>
                              <p:par>
                                <p:cTn id="79" presetID="10" presetClass="entr" presetSubtype="0" fill="hold" grpId="0" nodeType="afterEffect">
                                  <p:stCondLst>
                                    <p:cond delay="0"/>
                                  </p:stCondLst>
                                  <p:childTnLst>
                                    <p:set>
                                      <p:cBhvr>
                                        <p:cTn id="80" dur="1" fill="hold">
                                          <p:stCondLst>
                                            <p:cond delay="0"/>
                                          </p:stCondLst>
                                        </p:cTn>
                                        <p:tgtEl>
                                          <p:spTgt spid="16"/>
                                        </p:tgtEl>
                                        <p:attrNameLst>
                                          <p:attrName>style.visibility</p:attrName>
                                        </p:attrNameLst>
                                      </p:cBhvr>
                                      <p:to>
                                        <p:strVal val="visible"/>
                                      </p:to>
                                    </p:set>
                                    <p:animEffect transition="in" filter="fade">
                                      <p:cBhvr>
                                        <p:cTn id="81" dur="1000"/>
                                        <p:tgtEl>
                                          <p:spTgt spid="16"/>
                                        </p:tgtEl>
                                      </p:cBhvr>
                                    </p:animEffect>
                                  </p:childTnLst>
                                </p:cTn>
                              </p:par>
                            </p:childTnLst>
                          </p:cTn>
                        </p:par>
                        <p:par>
                          <p:cTn id="82" fill="hold">
                            <p:stCondLst>
                              <p:cond delay="2000"/>
                            </p:stCondLst>
                            <p:childTnLst>
                              <p:par>
                                <p:cTn id="83" presetID="10" presetClass="entr" presetSubtype="0" fill="hold" nodeType="afterEffect">
                                  <p:stCondLst>
                                    <p:cond delay="0"/>
                                  </p:stCondLst>
                                  <p:childTnLst>
                                    <p:set>
                                      <p:cBhvr>
                                        <p:cTn id="84" dur="1" fill="hold">
                                          <p:stCondLst>
                                            <p:cond delay="0"/>
                                          </p:stCondLst>
                                        </p:cTn>
                                        <p:tgtEl>
                                          <p:spTgt spid="22"/>
                                        </p:tgtEl>
                                        <p:attrNameLst>
                                          <p:attrName>style.visibility</p:attrName>
                                        </p:attrNameLst>
                                      </p:cBhvr>
                                      <p:to>
                                        <p:strVal val="visible"/>
                                      </p:to>
                                    </p:set>
                                    <p:animEffect transition="in" filter="fade">
                                      <p:cBhvr>
                                        <p:cTn id="85" dur="1000"/>
                                        <p:tgtEl>
                                          <p:spTgt spid="22"/>
                                        </p:tgtEl>
                                      </p:cBhvr>
                                    </p:animEffect>
                                  </p:childTnLst>
                                </p:cTn>
                              </p:par>
                            </p:childTnLst>
                          </p:cTn>
                        </p:par>
                        <p:par>
                          <p:cTn id="86" fill="hold">
                            <p:stCondLst>
                              <p:cond delay="3000"/>
                            </p:stCondLst>
                            <p:childTnLst>
                              <p:par>
                                <p:cTn id="87" presetID="10" presetClass="entr" presetSubtype="0" fill="hold" grpId="0" nodeType="afterEffect">
                                  <p:stCondLst>
                                    <p:cond delay="0"/>
                                  </p:stCondLst>
                                  <p:childTnLst>
                                    <p:set>
                                      <p:cBhvr>
                                        <p:cTn id="88" dur="1" fill="hold">
                                          <p:stCondLst>
                                            <p:cond delay="0"/>
                                          </p:stCondLst>
                                        </p:cTn>
                                        <p:tgtEl>
                                          <p:spTgt spid="21"/>
                                        </p:tgtEl>
                                        <p:attrNameLst>
                                          <p:attrName>style.visibility</p:attrName>
                                        </p:attrNameLst>
                                      </p:cBhvr>
                                      <p:to>
                                        <p:strVal val="visible"/>
                                      </p:to>
                                    </p:set>
                                    <p:animEffect transition="in" filter="fade">
                                      <p:cBhvr>
                                        <p:cTn id="89" dur="1000"/>
                                        <p:tgtEl>
                                          <p:spTgt spid="21"/>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24"/>
                                        </p:tgtEl>
                                        <p:attrNameLst>
                                          <p:attrName>style.visibility</p:attrName>
                                        </p:attrNameLst>
                                      </p:cBhvr>
                                      <p:to>
                                        <p:strVal val="visible"/>
                                      </p:to>
                                    </p:set>
                                    <p:animEffect transition="in" filter="fade">
                                      <p:cBhvr>
                                        <p:cTn id="94" dur="10"/>
                                        <p:tgtEl>
                                          <p:spTgt spid="24"/>
                                        </p:tgtEl>
                                      </p:cBhvr>
                                    </p:animEffect>
                                  </p:childTnLst>
                                </p:cTn>
                              </p:par>
                              <p:par>
                                <p:cTn id="95" presetID="10" presetClass="entr" presetSubtype="0" fill="hold" grpId="0" nodeType="with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fade">
                                      <p:cBhvr>
                                        <p:cTn id="97"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11" grpId="0"/>
      <p:bldP spid="12" grpId="0" animBg="1"/>
      <p:bldP spid="14" grpId="0"/>
      <p:bldP spid="15" grpId="0" animBg="1"/>
      <p:bldP spid="16" grpId="0" animBg="1"/>
      <p:bldP spid="18" grpId="0"/>
      <p:bldP spid="19" grpId="0" animBg="1"/>
      <p:bldP spid="21" grpId="0" animBg="1"/>
      <p:bldP spid="25" grpId="0"/>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42BF07-74E7-E557-D44A-49B045FAB7D4}"/>
              </a:ext>
            </a:extLst>
          </p:cNvPr>
          <p:cNvSpPr txBox="1"/>
          <p:nvPr/>
        </p:nvSpPr>
        <p:spPr>
          <a:xfrm>
            <a:off x="413887" y="375385"/>
            <a:ext cx="1661352" cy="646331"/>
          </a:xfrm>
          <a:prstGeom prst="rect">
            <a:avLst/>
          </a:prstGeom>
          <a:noFill/>
        </p:spPr>
        <p:txBody>
          <a:bodyPr wrap="none" rtlCol="0">
            <a:spAutoFit/>
          </a:bodyPr>
          <a:lstStyle/>
          <a:p>
            <a:r>
              <a:rPr lang="en-US" sz="3600" dirty="0">
                <a:solidFill>
                  <a:schemeClr val="accent1"/>
                </a:solidFill>
              </a:rPr>
              <a:t>More …</a:t>
            </a:r>
            <a:endParaRPr lang="en-GB" sz="3600" dirty="0">
              <a:solidFill>
                <a:schemeClr val="accent1"/>
              </a:solidFill>
            </a:endParaRPr>
          </a:p>
        </p:txBody>
      </p:sp>
      <p:sp>
        <p:nvSpPr>
          <p:cNvPr id="3" name="TextBox 2">
            <a:extLst>
              <a:ext uri="{FF2B5EF4-FFF2-40B4-BE49-F238E27FC236}">
                <a16:creationId xmlns:a16="http://schemas.microsoft.com/office/drawing/2014/main" id="{12CCE03D-5D76-2A1A-590D-355183C19B8D}"/>
              </a:ext>
            </a:extLst>
          </p:cNvPr>
          <p:cNvSpPr txBox="1"/>
          <p:nvPr/>
        </p:nvSpPr>
        <p:spPr>
          <a:xfrm>
            <a:off x="556558" y="4913066"/>
            <a:ext cx="7556428" cy="646331"/>
          </a:xfrm>
          <a:prstGeom prst="rect">
            <a:avLst/>
          </a:prstGeom>
          <a:noFill/>
        </p:spPr>
        <p:txBody>
          <a:bodyPr wrap="none" rtlCol="0">
            <a:spAutoFit/>
          </a:bodyPr>
          <a:lstStyle/>
          <a:p>
            <a:r>
              <a:rPr lang="en-US" i="1" dirty="0"/>
              <a:t>Collection description in RDA</a:t>
            </a:r>
            <a:endParaRPr lang="en-US" dirty="0"/>
          </a:p>
          <a:p>
            <a:r>
              <a:rPr lang="en-US" dirty="0"/>
              <a:t> In: </a:t>
            </a:r>
            <a:r>
              <a:rPr lang="en-US" dirty="0">
                <a:hlinkClick r:id="rId3"/>
              </a:rPr>
              <a:t>IFLA Metadata newsletter volume 7, number 2, December 2021</a:t>
            </a:r>
            <a:r>
              <a:rPr lang="en-US" dirty="0"/>
              <a:t>, pp. 50-57.</a:t>
            </a:r>
            <a:endParaRPr lang="en-GB" dirty="0"/>
          </a:p>
        </p:txBody>
      </p:sp>
      <p:sp>
        <p:nvSpPr>
          <p:cNvPr id="4" name="TextBox 3">
            <a:extLst>
              <a:ext uri="{FF2B5EF4-FFF2-40B4-BE49-F238E27FC236}">
                <a16:creationId xmlns:a16="http://schemas.microsoft.com/office/drawing/2014/main" id="{EB5D56F7-243A-3944-B63D-8A7267E3D576}"/>
              </a:ext>
            </a:extLst>
          </p:cNvPr>
          <p:cNvSpPr txBox="1"/>
          <p:nvPr/>
        </p:nvSpPr>
        <p:spPr>
          <a:xfrm>
            <a:off x="556558" y="1621768"/>
            <a:ext cx="6257482" cy="923330"/>
          </a:xfrm>
          <a:prstGeom prst="rect">
            <a:avLst/>
          </a:prstGeom>
          <a:noFill/>
        </p:spPr>
        <p:txBody>
          <a:bodyPr wrap="none" rtlCol="0">
            <a:spAutoFit/>
          </a:bodyPr>
          <a:lstStyle/>
          <a:p>
            <a:r>
              <a:rPr lang="en-US" i="1" dirty="0"/>
              <a:t>An analytical model of collections and their catalogues</a:t>
            </a:r>
          </a:p>
          <a:p>
            <a:r>
              <a:rPr lang="en-US" i="1" dirty="0"/>
              <a:t>Michael Heaney</a:t>
            </a:r>
            <a:endParaRPr lang="en-US" dirty="0"/>
          </a:p>
          <a:p>
            <a:r>
              <a:rPr lang="en-US" dirty="0"/>
              <a:t> At: </a:t>
            </a:r>
            <a:r>
              <a:rPr lang="en-US" dirty="0">
                <a:hlinkClick r:id="rId4"/>
              </a:rPr>
              <a:t>http://www.ukoln.ac.uk/metadata/rslp/model/amcc-v31.pdf</a:t>
            </a:r>
            <a:endParaRPr lang="en-GB" dirty="0"/>
          </a:p>
        </p:txBody>
      </p:sp>
      <p:sp>
        <p:nvSpPr>
          <p:cNvPr id="6" name="TextBox 5">
            <a:extLst>
              <a:ext uri="{FF2B5EF4-FFF2-40B4-BE49-F238E27FC236}">
                <a16:creationId xmlns:a16="http://schemas.microsoft.com/office/drawing/2014/main" id="{76A134E9-397C-F961-7915-4A3516B0FBAD}"/>
              </a:ext>
            </a:extLst>
          </p:cNvPr>
          <p:cNvSpPr txBox="1"/>
          <p:nvPr/>
        </p:nvSpPr>
        <p:spPr>
          <a:xfrm>
            <a:off x="556558" y="2851919"/>
            <a:ext cx="8153642" cy="1754326"/>
          </a:xfrm>
          <a:prstGeom prst="rect">
            <a:avLst/>
          </a:prstGeom>
          <a:noFill/>
        </p:spPr>
        <p:txBody>
          <a:bodyPr wrap="none" rtlCol="0">
            <a:spAutoFit/>
          </a:bodyPr>
          <a:lstStyle/>
          <a:p>
            <a:r>
              <a:rPr lang="en-US" i="1" dirty="0"/>
              <a:t>Implementing the collections model in RDA</a:t>
            </a:r>
          </a:p>
          <a:p>
            <a:r>
              <a:rPr lang="en-US" i="1" dirty="0"/>
              <a:t>RSC Technical Working Group</a:t>
            </a:r>
            <a:endParaRPr lang="en-US" dirty="0"/>
          </a:p>
          <a:p>
            <a:r>
              <a:rPr lang="en-US" dirty="0"/>
              <a:t> At: </a:t>
            </a:r>
            <a:r>
              <a:rPr lang="en-US" dirty="0">
                <a:hlinkClick r:id="rId5"/>
              </a:rPr>
              <a:t>http://www.rda-rsc.org/sites/all/files/RSC-TechnicalWG-2021-2%20part%201.pdf</a:t>
            </a:r>
            <a:endParaRPr lang="en-US" dirty="0"/>
          </a:p>
          <a:p>
            <a:pPr marL="400050"/>
            <a:r>
              <a:rPr lang="en-US" dirty="0">
                <a:hlinkClick r:id="rId6"/>
              </a:rPr>
              <a:t>http://www.rda-rsc.org/sites/all/files/RSC-TechnicalWG-2021-2%20part%202.pdf</a:t>
            </a:r>
            <a:endParaRPr lang="en-US" dirty="0"/>
          </a:p>
          <a:p>
            <a:pPr marL="400050"/>
            <a:r>
              <a:rPr lang="en-US" dirty="0">
                <a:hlinkClick r:id="rId7"/>
              </a:rPr>
              <a:t>http://www.rda-rsc.org/sites/all/files/RSC-TechnicalWG-2021-2%20part%203.pdf</a:t>
            </a:r>
            <a:endParaRPr lang="en-US" dirty="0"/>
          </a:p>
          <a:p>
            <a:pPr marL="400050"/>
            <a:r>
              <a:rPr lang="en-US" dirty="0">
                <a:hlinkClick r:id="rId8"/>
              </a:rPr>
              <a:t>http://www.rda-rsc.org/sites/all/files/RSC-TechnicalWG-2021-2%20part%204.pdf</a:t>
            </a:r>
            <a:endParaRPr lang="en-GB" dirty="0"/>
          </a:p>
        </p:txBody>
      </p:sp>
    </p:spTree>
    <p:extLst>
      <p:ext uri="{BB962C8B-B14F-4D97-AF65-F5344CB8AC3E}">
        <p14:creationId xmlns:p14="http://schemas.microsoft.com/office/powerpoint/2010/main" val="25671212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290</TotalTime>
  <Words>1123</Words>
  <Application>Microsoft Office PowerPoint</Application>
  <PresentationFormat>On-screen Show (4:3)</PresentationFormat>
  <Paragraphs>118</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Collections and their descriptions in RDA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Collections and their descriptions in RDA</dc:title>
  <dc:creator>Gordon Dunsire</dc:creator>
  <cp:lastModifiedBy>Gordon Dunsire</cp:lastModifiedBy>
  <cp:revision>1</cp:revision>
  <dcterms:created xsi:type="dcterms:W3CDTF">2022-10-06T08:44:47Z</dcterms:created>
  <dcterms:modified xsi:type="dcterms:W3CDTF">2022-10-12T13:06:56Z</dcterms:modified>
</cp:coreProperties>
</file>