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57" r:id="rId5"/>
    <p:sldId id="258" r:id="rId6"/>
    <p:sldId id="260" r:id="rId7"/>
    <p:sldId id="263" r:id="rId8"/>
    <p:sldId id="259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EFB31-8F3B-40F5-A141-E8FA5FB1C29A}" type="datetimeFigureOut">
              <a:rPr lang="en-GB" smtClean="0"/>
              <a:t>21/09/2012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43EFB31-8F3B-40F5-A141-E8FA5FB1C29A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43EFB31-8F3B-40F5-A141-E8FA5FB1C29A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fld id="{043EFB31-8F3B-40F5-A141-E8FA5FB1C29A}" type="datetimeFigureOut">
              <a:rPr lang="en-GB" smtClean="0"/>
              <a:t>21/09/2012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skin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41" y="0"/>
            <a:ext cx="9131318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7544" y="63093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8224" y="630932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99"/>
                </a:solidFill>
              </a:defRPr>
            </a:lvl1pPr>
          </a:lstStyle>
          <a:p>
            <a:fld id="{043EFB31-8F3B-40F5-A141-E8FA5FB1C29A}" type="datetimeFigureOut">
              <a:rPr lang="en-GB" smtClean="0"/>
              <a:t>21/09/2012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0000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800" kern="1200">
          <a:solidFill>
            <a:srgbClr val="00009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400" kern="1200">
          <a:solidFill>
            <a:srgbClr val="00009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/>
        </a:buClr>
        <a:buFont typeface="Wingdings" pitchFamily="2" charset="2"/>
        <a:buChar char="v"/>
        <a:defRPr sz="2000" kern="1200">
          <a:solidFill>
            <a:srgbClr val="00009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RDF/" TargetMode="External"/><Relationship Id="rId2" Type="http://schemas.openxmlformats.org/officeDocument/2006/relationships/hyperlink" Target="http://www.w3.org/2005/Incubator/lld/wiki/Main_Pag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nb.de/EN/Service/DigitaleDienste/LinkedData/linkeddata_node.html" TargetMode="External"/><Relationship Id="rId2" Type="http://schemas.openxmlformats.org/officeDocument/2006/relationships/hyperlink" Target="http://thedatahub.org/dataset/bluk-bnb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bpedia.org/About" TargetMode="External"/><Relationship Id="rId4" Type="http://schemas.openxmlformats.org/officeDocument/2006/relationships/hyperlink" Target="http://blogs.ukoln.ac.uk/locah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flastandards.info/ns/fr/" TargetMode="External"/><Relationship Id="rId2" Type="http://schemas.openxmlformats.org/officeDocument/2006/relationships/hyperlink" Target="http://metadataregistry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lov.okfn.org/dataset/lov/" TargetMode="External"/><Relationship Id="rId5" Type="http://schemas.openxmlformats.org/officeDocument/2006/relationships/hyperlink" Target="http://rdvocab.info/" TargetMode="External"/><Relationship Id="rId4" Type="http://schemas.openxmlformats.org/officeDocument/2006/relationships/hyperlink" Target="http://iflastandards.info/ns/isbd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dewey.info/" TargetMode="External"/><Relationship Id="rId2" Type="http://schemas.openxmlformats.org/officeDocument/2006/relationships/hyperlink" Target="http://id.loc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dcdata.info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doc-crm.org/official_release_cidoc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wiki/SweoIG/TaskForces/CommunityProjects/LinkingOpenData" TargetMode="External"/><Relationship Id="rId2" Type="http://schemas.openxmlformats.org/officeDocument/2006/relationships/hyperlink" Target="http://www.w3.org/2001/sw/wiki/Tool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knoodl.com/ui/home.html" TargetMode="External"/><Relationship Id="rId4" Type="http://schemas.openxmlformats.org/officeDocument/2006/relationships/hyperlink" Target="http://metadataregistry.org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2001/11/IsaVi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Linked Open Data stuff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Gordon </a:t>
            </a:r>
            <a:r>
              <a:rPr lang="en-GB" dirty="0" err="1" smtClean="0"/>
              <a:t>Dunsire</a:t>
            </a:r>
            <a:endParaRPr lang="en-GB" dirty="0" smtClean="0"/>
          </a:p>
          <a:p>
            <a:r>
              <a:rPr lang="en-GB" dirty="0"/>
              <a:t> 	Opening Library Linked Data to National Heritage: Perspectives on International Practice (2nd Linked Open Data Conference</a:t>
            </a:r>
            <a:r>
              <a:rPr lang="en-GB" dirty="0" smtClean="0"/>
              <a:t>), Edinburgh, 21 Sep 2012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932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so on ….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And so on …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43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 smtClean="0"/>
              <a:t>Global environment</a:t>
            </a:r>
          </a:p>
          <a:p>
            <a:pPr lvl="1"/>
            <a:r>
              <a:rPr lang="en-GB" dirty="0" smtClean="0"/>
              <a:t>Multilingual environment</a:t>
            </a:r>
          </a:p>
          <a:p>
            <a:r>
              <a:rPr lang="en-GB" dirty="0" smtClean="0"/>
              <a:t>Multi-domain environment</a:t>
            </a:r>
          </a:p>
          <a:p>
            <a:pPr lvl="1"/>
            <a:r>
              <a:rPr lang="en-GB" dirty="0" smtClean="0"/>
              <a:t>Archives, libraries, museums, … mappings!</a:t>
            </a:r>
          </a:p>
          <a:p>
            <a:r>
              <a:rPr lang="en-GB" dirty="0" smtClean="0"/>
              <a:t>Importance of branding (license, namespace)</a:t>
            </a:r>
          </a:p>
          <a:p>
            <a:pPr lvl="1"/>
            <a:r>
              <a:rPr lang="en-GB" dirty="0" smtClean="0"/>
              <a:t>Who said that?</a:t>
            </a:r>
          </a:p>
          <a:p>
            <a:pPr lvl="1"/>
            <a:r>
              <a:rPr lang="en-GB" dirty="0" smtClean="0"/>
              <a:t>Assessment of quality in a multi-voice environment</a:t>
            </a:r>
          </a:p>
          <a:p>
            <a:pPr lvl="2"/>
            <a:r>
              <a:rPr lang="en-GB" dirty="0" smtClean="0"/>
              <a:t>Trust</a:t>
            </a:r>
          </a:p>
          <a:p>
            <a:r>
              <a:rPr lang="en-GB" dirty="0" smtClean="0"/>
              <a:t>Importance of “authority” “control”</a:t>
            </a:r>
          </a:p>
          <a:p>
            <a:pPr lvl="1"/>
            <a:r>
              <a:rPr lang="en-GB" dirty="0" smtClean="0"/>
              <a:t>= Identity/Identifier management</a:t>
            </a:r>
          </a:p>
          <a:p>
            <a:pPr lvl="1"/>
            <a:r>
              <a:rPr lang="en-GB" dirty="0" smtClean="0"/>
              <a:t>Local </a:t>
            </a:r>
            <a:r>
              <a:rPr lang="en-GB" dirty="0" err="1" smtClean="0"/>
              <a:t>vs</a:t>
            </a:r>
            <a:r>
              <a:rPr lang="en-GB" dirty="0" smtClean="0"/>
              <a:t> global authorities (URIs)</a:t>
            </a:r>
          </a:p>
          <a:p>
            <a:r>
              <a:rPr lang="en-GB" dirty="0"/>
              <a:t>“Record” is the old paradigm</a:t>
            </a:r>
          </a:p>
          <a:p>
            <a:pPr lvl="1"/>
            <a:r>
              <a:rPr lang="en-GB" dirty="0"/>
              <a:t>Linked “statement” is the </a:t>
            </a:r>
            <a:r>
              <a:rPr lang="en-GB" dirty="0" smtClean="0"/>
              <a:t>new</a:t>
            </a:r>
          </a:p>
          <a:p>
            <a:r>
              <a:rPr lang="en-GB" dirty="0" smtClean="0"/>
              <a:t>We all need to help each other (not alone </a:t>
            </a:r>
            <a:r>
              <a:rPr lang="en-GB" smtClean="0"/>
              <a:t>any more)</a:t>
            </a:r>
            <a:endParaRPr lang="en-GB" dirty="0" smtClean="0"/>
          </a:p>
          <a:p>
            <a:pPr lvl="1"/>
            <a:r>
              <a:rPr lang="en-GB" dirty="0" smtClean="0"/>
              <a:t>We are all in this together, and so is our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053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Open, free</a:t>
            </a:r>
          </a:p>
          <a:p>
            <a:r>
              <a:rPr lang="en-GB" dirty="0" smtClean="0"/>
              <a:t>Highly selective</a:t>
            </a:r>
          </a:p>
          <a:p>
            <a:pPr lvl="1"/>
            <a:r>
              <a:rPr lang="en-GB" dirty="0" err="1" smtClean="0"/>
              <a:t>Wot</a:t>
            </a:r>
            <a:r>
              <a:rPr lang="en-GB" dirty="0" smtClean="0"/>
              <a:t> I </a:t>
            </a:r>
            <a:r>
              <a:rPr lang="en-GB" dirty="0" err="1" smtClean="0"/>
              <a:t>kno</a:t>
            </a:r>
            <a:endParaRPr lang="en-GB" dirty="0" smtClean="0"/>
          </a:p>
          <a:p>
            <a:r>
              <a:rPr lang="en-GB" dirty="0" smtClean="0"/>
              <a:t>Kind of stable</a:t>
            </a:r>
          </a:p>
          <a:p>
            <a:pPr lvl="1"/>
            <a:r>
              <a:rPr lang="en-GB" dirty="0" smtClean="0"/>
              <a:t>Lots of stuff is project-based …</a:t>
            </a:r>
          </a:p>
          <a:p>
            <a:r>
              <a:rPr lang="en-GB" dirty="0" smtClean="0"/>
              <a:t>Links to </a:t>
            </a:r>
            <a:r>
              <a:rPr lang="en-GB" smtClean="0"/>
              <a:t>other stuff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12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background, etc.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W3C Library Linked Data Incubator Group</a:t>
            </a:r>
          </a:p>
          <a:p>
            <a:pPr lvl="1"/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www.w3.org/2005/Incubator/lld/wiki/Main_Page#Reports</a:t>
            </a:r>
            <a:endParaRPr lang="en-GB" dirty="0" smtClean="0"/>
          </a:p>
          <a:p>
            <a:r>
              <a:rPr lang="en-GB" dirty="0" smtClean="0"/>
              <a:t>W3C Resource Description Framework (RDF)</a:t>
            </a:r>
          </a:p>
          <a:p>
            <a:pPr lvl="1"/>
            <a:r>
              <a:rPr lang="en-GB" dirty="0">
                <a:hlinkClick r:id="rId3"/>
              </a:rPr>
              <a:t>http://www.w3.org/RDF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4439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Datasets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British National Bibliography (BNB) - Linked Open </a:t>
            </a:r>
            <a:r>
              <a:rPr lang="en-GB" dirty="0" smtClean="0"/>
              <a:t>Data</a:t>
            </a:r>
          </a:p>
          <a:p>
            <a:pPr lvl="1"/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thedatahub.org/dataset/bluk-bnb</a:t>
            </a:r>
            <a:endParaRPr lang="en-GB" dirty="0" smtClean="0"/>
          </a:p>
          <a:p>
            <a:r>
              <a:rPr lang="en-GB" dirty="0"/>
              <a:t>Linked Data Service of the German National </a:t>
            </a:r>
            <a:r>
              <a:rPr lang="en-GB" dirty="0" smtClean="0"/>
              <a:t>Library</a:t>
            </a:r>
          </a:p>
          <a:p>
            <a:pPr lvl="1"/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www.dnb.de/EN/Service/DigitaleDienste/LinkedData/linkeddata_node.html</a:t>
            </a:r>
            <a:endParaRPr lang="en-GB" dirty="0" smtClean="0"/>
          </a:p>
          <a:p>
            <a:r>
              <a:rPr lang="en-GB" dirty="0" smtClean="0"/>
              <a:t>LOCAH project</a:t>
            </a:r>
          </a:p>
          <a:p>
            <a:pPr lvl="1"/>
            <a:r>
              <a:rPr lang="en-GB" dirty="0">
                <a:hlinkClick r:id="rId4"/>
              </a:rPr>
              <a:t>http://blogs.ukoln.ac.uk/locah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r>
              <a:rPr lang="en-GB" dirty="0" err="1" smtClean="0"/>
              <a:t>DBPedia</a:t>
            </a:r>
            <a:endParaRPr lang="en-GB" dirty="0" smtClean="0"/>
          </a:p>
          <a:p>
            <a:pPr lvl="1"/>
            <a:r>
              <a:rPr lang="en-GB" dirty="0">
                <a:hlinkClick r:id="rId5"/>
              </a:rPr>
              <a:t>http://</a:t>
            </a:r>
            <a:r>
              <a:rPr lang="en-GB" dirty="0" smtClean="0">
                <a:hlinkClick r:id="rId5"/>
              </a:rPr>
              <a:t>dbpedia.org/About</a:t>
            </a:r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707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Element sets &amp; value vocabularies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Open Metadata Registry</a:t>
            </a:r>
          </a:p>
          <a:p>
            <a:pPr lvl="1"/>
            <a:r>
              <a:rPr lang="en-GB" dirty="0">
                <a:hlinkClick r:id="rId2"/>
              </a:rPr>
              <a:t>http://metadataregistry.org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lvl="1"/>
            <a:r>
              <a:rPr lang="en-GB" dirty="0" smtClean="0"/>
              <a:t>FRBR/FRAD/FRSAD family</a:t>
            </a:r>
          </a:p>
          <a:p>
            <a:pPr lvl="2"/>
            <a:r>
              <a:rPr lang="en-GB" dirty="0">
                <a:hlinkClick r:id="rId3"/>
              </a:rPr>
              <a:t>http://iflastandards.info/ns/fr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pPr lvl="1"/>
            <a:r>
              <a:rPr lang="en-GB" dirty="0" smtClean="0"/>
              <a:t>ISBD</a:t>
            </a:r>
          </a:p>
          <a:p>
            <a:pPr lvl="2"/>
            <a:r>
              <a:rPr lang="en-GB" dirty="0">
                <a:hlinkClick r:id="rId4"/>
              </a:rPr>
              <a:t>http://iflastandards.info/ns/isbd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pPr lvl="1"/>
            <a:r>
              <a:rPr lang="en-GB" dirty="0" smtClean="0"/>
              <a:t>RDA (in development)</a:t>
            </a:r>
          </a:p>
          <a:p>
            <a:pPr lvl="2"/>
            <a:r>
              <a:rPr lang="en-GB" dirty="0">
                <a:hlinkClick r:id="rId5"/>
              </a:rPr>
              <a:t>http://rdvocab.info</a:t>
            </a:r>
            <a:r>
              <a:rPr lang="en-GB" dirty="0" smtClean="0">
                <a:hlinkClick r:id="rId5"/>
              </a:rPr>
              <a:t>/</a:t>
            </a:r>
            <a:endParaRPr lang="en-GB" dirty="0" smtClean="0"/>
          </a:p>
          <a:p>
            <a:r>
              <a:rPr lang="en-GB" dirty="0" smtClean="0"/>
              <a:t>Linked Open Vocabularies</a:t>
            </a:r>
          </a:p>
          <a:p>
            <a:pPr lvl="1"/>
            <a:r>
              <a:rPr lang="en-GB" dirty="0">
                <a:hlinkClick r:id="rId6"/>
              </a:rPr>
              <a:t>http://lov.okfn.org/dataset/lov</a:t>
            </a:r>
            <a:r>
              <a:rPr lang="en-GB" dirty="0" smtClean="0">
                <a:hlinkClick r:id="rId6"/>
              </a:rPr>
              <a:t>/</a:t>
            </a:r>
            <a:endParaRPr lang="en-GB" dirty="0" smtClean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835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vocabularies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Library </a:t>
            </a:r>
            <a:r>
              <a:rPr lang="en-GB" dirty="0"/>
              <a:t>of </a:t>
            </a:r>
            <a:r>
              <a:rPr lang="en-GB" dirty="0" smtClean="0"/>
              <a:t>Congress </a:t>
            </a:r>
            <a:r>
              <a:rPr lang="en-GB" dirty="0"/>
              <a:t>Linked Data </a:t>
            </a:r>
            <a:r>
              <a:rPr lang="en-GB" dirty="0" smtClean="0"/>
              <a:t>Service: Authorities </a:t>
            </a:r>
            <a:r>
              <a:rPr lang="en-GB" dirty="0"/>
              <a:t>and </a:t>
            </a:r>
            <a:r>
              <a:rPr lang="en-GB" dirty="0" smtClean="0"/>
              <a:t>Vocabularies</a:t>
            </a:r>
          </a:p>
          <a:p>
            <a:pPr lvl="1"/>
            <a:r>
              <a:rPr lang="en-GB" dirty="0">
                <a:hlinkClick r:id="rId2"/>
              </a:rPr>
              <a:t>http://id.loc.gov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pPr lvl="2"/>
            <a:r>
              <a:rPr lang="en-GB" dirty="0" smtClean="0"/>
              <a:t>LCSH, LCC, LCNAF, MARC codes, etc.</a:t>
            </a:r>
          </a:p>
          <a:p>
            <a:r>
              <a:rPr lang="en-GB" dirty="0" smtClean="0"/>
              <a:t>Dewey Decimal Classification</a:t>
            </a:r>
          </a:p>
          <a:p>
            <a:pPr lvl="1"/>
            <a:r>
              <a:rPr lang="en-GB" dirty="0">
                <a:hlinkClick r:id="rId3"/>
              </a:rPr>
              <a:t>http://dewey.info</a:t>
            </a:r>
            <a:r>
              <a:rPr lang="en-GB" dirty="0" smtClean="0">
                <a:hlinkClick r:id="rId3"/>
              </a:rPr>
              <a:t>/</a:t>
            </a:r>
            <a:endParaRPr lang="en-GB" dirty="0" smtClean="0"/>
          </a:p>
          <a:p>
            <a:r>
              <a:rPr lang="en-GB" dirty="0" smtClean="0"/>
              <a:t>Universal Decimal Classification summary</a:t>
            </a:r>
          </a:p>
          <a:p>
            <a:pPr lvl="1"/>
            <a:r>
              <a:rPr lang="en-GB" dirty="0">
                <a:hlinkClick r:id="rId4"/>
              </a:rPr>
              <a:t>http://udcdata.info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639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Element sets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CIDOC Concept Reference Model</a:t>
            </a:r>
          </a:p>
          <a:p>
            <a:pPr lvl="1"/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www.cidoc-crm.org/official_release_cidoc.html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4366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W3C Semantic Web tools</a:t>
            </a:r>
          </a:p>
          <a:p>
            <a:pPr lvl="1"/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www.w3.org/2001/sw/wiki/Tools</a:t>
            </a:r>
            <a:endParaRPr lang="en-GB" dirty="0" smtClean="0"/>
          </a:p>
          <a:p>
            <a:r>
              <a:rPr lang="en-GB" dirty="0" smtClean="0"/>
              <a:t>W3C </a:t>
            </a:r>
            <a:r>
              <a:rPr lang="en-GB" dirty="0" err="1" smtClean="0"/>
              <a:t>LinkingOpenData</a:t>
            </a:r>
            <a:endParaRPr lang="en-GB" dirty="0" smtClean="0"/>
          </a:p>
          <a:p>
            <a:pPr lvl="1"/>
            <a:r>
              <a:rPr lang="en-GB" dirty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www.w3.org/wiki/SweoIG/TaskForces/CommunityProjects/LinkingOpenData</a:t>
            </a:r>
            <a:endParaRPr lang="en-GB" dirty="0" smtClean="0"/>
          </a:p>
          <a:p>
            <a:r>
              <a:rPr lang="en-GB" dirty="0" smtClean="0"/>
              <a:t>Open Metadata Registry (for vocabulary management)</a:t>
            </a:r>
          </a:p>
          <a:p>
            <a:pPr lvl="1"/>
            <a:r>
              <a:rPr lang="en-GB" dirty="0">
                <a:hlinkClick r:id="rId4"/>
              </a:rPr>
              <a:t>http://metadataregistry.org</a:t>
            </a:r>
            <a:r>
              <a:rPr lang="en-GB" dirty="0" smtClean="0">
                <a:hlinkClick r:id="rId4"/>
              </a:rPr>
              <a:t>/</a:t>
            </a:r>
            <a:endParaRPr lang="en-GB" dirty="0" smtClean="0"/>
          </a:p>
          <a:p>
            <a:r>
              <a:rPr lang="en-GB" dirty="0" err="1" smtClean="0"/>
              <a:t>Knoodl</a:t>
            </a:r>
            <a:endParaRPr lang="en-GB" dirty="0" smtClean="0"/>
          </a:p>
          <a:p>
            <a:pPr lvl="1"/>
            <a:r>
              <a:rPr lang="en-GB" dirty="0">
                <a:hlinkClick r:id="rId5"/>
              </a:rPr>
              <a:t>http://</a:t>
            </a:r>
            <a:r>
              <a:rPr lang="en-GB" dirty="0" smtClean="0">
                <a:hlinkClick r:id="rId5"/>
              </a:rPr>
              <a:t>knoodl.com/ui/home.html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07773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Stuff I currently find useful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Notepad or other text editor</a:t>
            </a:r>
          </a:p>
          <a:p>
            <a:pPr lvl="1"/>
            <a:r>
              <a:rPr lang="en-GB" dirty="0" smtClean="0"/>
              <a:t>For non-XML serializations</a:t>
            </a:r>
          </a:p>
          <a:p>
            <a:r>
              <a:rPr lang="en-GB" dirty="0" smtClean="0"/>
              <a:t>W3C RDF Validation Service</a:t>
            </a:r>
          </a:p>
          <a:p>
            <a:pPr lvl="1"/>
            <a:r>
              <a:rPr lang="en-GB" dirty="0"/>
              <a:t>http://www.w3.org/RDF/Validator/</a:t>
            </a:r>
          </a:p>
          <a:p>
            <a:r>
              <a:rPr lang="en-GB" dirty="0" err="1" smtClean="0"/>
              <a:t>IsaViz</a:t>
            </a:r>
            <a:r>
              <a:rPr lang="en-GB" dirty="0"/>
              <a:t>: A Visual Authoring Tool for </a:t>
            </a:r>
            <a:r>
              <a:rPr lang="en-GB" dirty="0" smtClean="0"/>
              <a:t>RDF</a:t>
            </a:r>
          </a:p>
          <a:p>
            <a:pPr lvl="1"/>
            <a:r>
              <a:rPr lang="en-GB" dirty="0" smtClean="0">
                <a:hlinkClick r:id="rId2"/>
              </a:rPr>
              <a:t>http</a:t>
            </a:r>
            <a:r>
              <a:rPr lang="en-GB" dirty="0">
                <a:hlinkClick r:id="rId2"/>
              </a:rPr>
              <a:t>://www.w3.org/2001/11/IsaViz</a:t>
            </a:r>
            <a:r>
              <a:rPr lang="en-GB" dirty="0" smtClean="0">
                <a:hlinkClick r:id="rId2"/>
              </a:rPr>
              <a:t>/</a:t>
            </a:r>
            <a:endParaRPr lang="en-GB" dirty="0" smtClean="0"/>
          </a:p>
          <a:p>
            <a:r>
              <a:rPr lang="en-GB" dirty="0"/>
              <a:t>Protégé </a:t>
            </a:r>
            <a:r>
              <a:rPr lang="en-GB" dirty="0" smtClean="0"/>
              <a:t>source </a:t>
            </a:r>
            <a:r>
              <a:rPr lang="en-GB" dirty="0"/>
              <a:t>ontology </a:t>
            </a:r>
            <a:r>
              <a:rPr lang="en-GB" dirty="0" smtClean="0"/>
              <a:t>editor</a:t>
            </a:r>
          </a:p>
          <a:p>
            <a:pPr lvl="1"/>
            <a:r>
              <a:rPr lang="en-GB" dirty="0"/>
              <a:t>http://protege.stanford.edu/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6154651"/>
      </p:ext>
    </p:extLst>
  </p:cSld>
  <p:clrMapOvr>
    <a:masterClrMapping/>
  </p:clrMapOvr>
</p:sld>
</file>

<file path=ppt/theme/theme1.xml><?xml version="1.0" encoding="utf-8"?>
<a:theme xmlns:a="http://schemas.openxmlformats.org/drawingml/2006/main" name="Gordon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GordonPPT</Template>
  <TotalTime>282</TotalTime>
  <Words>350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GordonPPT</vt:lpstr>
      <vt:lpstr>Linked Open Data stuff</vt:lpstr>
      <vt:lpstr>Scope</vt:lpstr>
      <vt:lpstr>General background, etc.</vt:lpstr>
      <vt:lpstr>Datasets</vt:lpstr>
      <vt:lpstr>Element sets &amp; value vocabularies</vt:lpstr>
      <vt:lpstr>Value vocabularies</vt:lpstr>
      <vt:lpstr>Element sets</vt:lpstr>
      <vt:lpstr>Tools</vt:lpstr>
      <vt:lpstr>Stuff I currently find useful</vt:lpstr>
      <vt:lpstr>And so on ….</vt:lpstr>
      <vt:lpstr>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Linked Open Data stuff</dc:title>
  <dc:creator>gordon</dc:creator>
  <cp:lastModifiedBy>gordon</cp:lastModifiedBy>
  <cp:revision>16</cp:revision>
  <dcterms:created xsi:type="dcterms:W3CDTF">2012-09-20T14:08:16Z</dcterms:created>
  <dcterms:modified xsi:type="dcterms:W3CDTF">2012-09-21T14:01:06Z</dcterms:modified>
</cp:coreProperties>
</file>