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sldIdLst>
    <p:sldId id="256" r:id="rId2"/>
    <p:sldId id="265" r:id="rId3"/>
    <p:sldId id="264" r:id="rId4"/>
    <p:sldId id="259" r:id="rId5"/>
    <p:sldId id="260" r:id="rId6"/>
    <p:sldId id="261" r:id="rId7"/>
    <p:sldId id="262" r:id="rId8"/>
    <p:sldId id="263" r:id="rId9"/>
    <p:sldId id="266" r:id="rId1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B9B5FBB-8E47-45CA-8CDD-37A261141A71}" v="595" dt="2023-03-16T09:27:12.36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003" autoAdjust="0"/>
    <p:restoredTop sz="94660" autoAdjust="0"/>
  </p:normalViewPr>
  <p:slideViewPr>
    <p:cSldViewPr snapToGrid="0">
      <p:cViewPr varScale="1">
        <p:scale>
          <a:sx n="93" d="100"/>
          <a:sy n="93" d="100"/>
        </p:scale>
        <p:origin x="357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17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ordon Dunsire" userId="89320f45fdc69f41" providerId="LiveId" clId="{9B9B5FBB-8E47-45CA-8CDD-37A261141A71}"/>
    <pc:docChg chg="undo custSel addSld delSld modSld sldOrd">
      <pc:chgData name="Gordon Dunsire" userId="89320f45fdc69f41" providerId="LiveId" clId="{9B9B5FBB-8E47-45CA-8CDD-37A261141A71}" dt="2023-03-16T09:30:02.396" v="4807" actId="20577"/>
      <pc:docMkLst>
        <pc:docMk/>
      </pc:docMkLst>
      <pc:sldChg chg="modSp mod">
        <pc:chgData name="Gordon Dunsire" userId="89320f45fdc69f41" providerId="LiveId" clId="{9B9B5FBB-8E47-45CA-8CDD-37A261141A71}" dt="2023-03-16T09:30:02.396" v="4807" actId="20577"/>
        <pc:sldMkLst>
          <pc:docMk/>
          <pc:sldMk cId="3905303439" sldId="256"/>
        </pc:sldMkLst>
        <pc:spChg chg="mod">
          <ac:chgData name="Gordon Dunsire" userId="89320f45fdc69f41" providerId="LiveId" clId="{9B9B5FBB-8E47-45CA-8CDD-37A261141A71}" dt="2023-03-15T07:46:46.838" v="3896" actId="20577"/>
          <ac:spMkLst>
            <pc:docMk/>
            <pc:sldMk cId="3905303439" sldId="256"/>
            <ac:spMk id="2" creationId="{A82C0639-827A-1074-53E4-A40A6E4C6F7C}"/>
          </ac:spMkLst>
        </pc:spChg>
        <pc:spChg chg="mod">
          <ac:chgData name="Gordon Dunsire" userId="89320f45fdc69f41" providerId="LiveId" clId="{9B9B5FBB-8E47-45CA-8CDD-37A261141A71}" dt="2023-03-16T09:30:02.396" v="4807" actId="20577"/>
          <ac:spMkLst>
            <pc:docMk/>
            <pc:sldMk cId="3905303439" sldId="256"/>
            <ac:spMk id="3" creationId="{E904E555-573C-3AD0-AE0F-B4205908C989}"/>
          </ac:spMkLst>
        </pc:spChg>
      </pc:sldChg>
      <pc:sldChg chg="modSp del mod ord">
        <pc:chgData name="Gordon Dunsire" userId="89320f45fdc69f41" providerId="LiveId" clId="{9B9B5FBB-8E47-45CA-8CDD-37A261141A71}" dt="2023-03-16T09:29:08.024" v="4786" actId="47"/>
        <pc:sldMkLst>
          <pc:docMk/>
          <pc:sldMk cId="628797363" sldId="257"/>
        </pc:sldMkLst>
        <pc:spChg chg="mod">
          <ac:chgData name="Gordon Dunsire" userId="89320f45fdc69f41" providerId="LiveId" clId="{9B9B5FBB-8E47-45CA-8CDD-37A261141A71}" dt="2023-02-12T17:28:46.376" v="0" actId="20577"/>
          <ac:spMkLst>
            <pc:docMk/>
            <pc:sldMk cId="628797363" sldId="257"/>
            <ac:spMk id="2" creationId="{F95C72F9-AFB6-377E-1DB6-7FEA4B9D0F07}"/>
          </ac:spMkLst>
        </pc:spChg>
      </pc:sldChg>
      <pc:sldChg chg="addSp modSp new del mod">
        <pc:chgData name="Gordon Dunsire" userId="89320f45fdc69f41" providerId="LiveId" clId="{9B9B5FBB-8E47-45CA-8CDD-37A261141A71}" dt="2023-03-14T13:32:42.260" v="3214" actId="47"/>
        <pc:sldMkLst>
          <pc:docMk/>
          <pc:sldMk cId="30056528" sldId="258"/>
        </pc:sldMkLst>
        <pc:spChg chg="add mod">
          <ac:chgData name="Gordon Dunsire" userId="89320f45fdc69f41" providerId="LiveId" clId="{9B9B5FBB-8E47-45CA-8CDD-37A261141A71}" dt="2023-02-15T11:54:50.807" v="785" actId="6549"/>
          <ac:spMkLst>
            <pc:docMk/>
            <pc:sldMk cId="30056528" sldId="258"/>
            <ac:spMk id="2" creationId="{4D324A80-432E-82D3-AECF-DC763B24D249}"/>
          </ac:spMkLst>
        </pc:spChg>
        <pc:spChg chg="add mod">
          <ac:chgData name="Gordon Dunsire" userId="89320f45fdc69f41" providerId="LiveId" clId="{9B9B5FBB-8E47-45CA-8CDD-37A261141A71}" dt="2023-02-15T11:55:27.138" v="794" actId="1076"/>
          <ac:spMkLst>
            <pc:docMk/>
            <pc:sldMk cId="30056528" sldId="258"/>
            <ac:spMk id="3" creationId="{F5A94BE1-CBF5-E728-C72D-C99917FA658C}"/>
          </ac:spMkLst>
        </pc:spChg>
        <pc:spChg chg="add mod">
          <ac:chgData name="Gordon Dunsire" userId="89320f45fdc69f41" providerId="LiveId" clId="{9B9B5FBB-8E47-45CA-8CDD-37A261141A71}" dt="2023-02-15T11:55:40.302" v="795" actId="1076"/>
          <ac:spMkLst>
            <pc:docMk/>
            <pc:sldMk cId="30056528" sldId="258"/>
            <ac:spMk id="4" creationId="{1E4BE5F5-50E5-BAE8-221F-C8DE428528DA}"/>
          </ac:spMkLst>
        </pc:spChg>
        <pc:spChg chg="add mod">
          <ac:chgData name="Gordon Dunsire" userId="89320f45fdc69f41" providerId="LiveId" clId="{9B9B5FBB-8E47-45CA-8CDD-37A261141A71}" dt="2023-02-15T11:57:13.565" v="808" actId="1076"/>
          <ac:spMkLst>
            <pc:docMk/>
            <pc:sldMk cId="30056528" sldId="258"/>
            <ac:spMk id="5" creationId="{4046BC40-F951-9A19-A69A-61DA80A393C6}"/>
          </ac:spMkLst>
        </pc:spChg>
      </pc:sldChg>
      <pc:sldChg chg="addSp delSp modSp new mod delAnim modAnim">
        <pc:chgData name="Gordon Dunsire" userId="89320f45fdc69f41" providerId="LiveId" clId="{9B9B5FBB-8E47-45CA-8CDD-37A261141A71}" dt="2023-03-16T09:24:15.681" v="4751" actId="14100"/>
        <pc:sldMkLst>
          <pc:docMk/>
          <pc:sldMk cId="1832859666" sldId="259"/>
        </pc:sldMkLst>
        <pc:spChg chg="add mod">
          <ac:chgData name="Gordon Dunsire" userId="89320f45fdc69f41" providerId="LiveId" clId="{9B9B5FBB-8E47-45CA-8CDD-37A261141A71}" dt="2023-03-08T12:42:42.249" v="1353" actId="1076"/>
          <ac:spMkLst>
            <pc:docMk/>
            <pc:sldMk cId="1832859666" sldId="259"/>
            <ac:spMk id="2" creationId="{6879B9A4-FCCF-655A-7718-A6F913AF3B4D}"/>
          </ac:spMkLst>
        </pc:spChg>
        <pc:spChg chg="add mod">
          <ac:chgData name="Gordon Dunsire" userId="89320f45fdc69f41" providerId="LiveId" clId="{9B9B5FBB-8E47-45CA-8CDD-37A261141A71}" dt="2023-03-08T12:26:10.338" v="1247" actId="1076"/>
          <ac:spMkLst>
            <pc:docMk/>
            <pc:sldMk cId="1832859666" sldId="259"/>
            <ac:spMk id="3" creationId="{1DE22221-7F37-A78F-56BB-15FCDEC746BD}"/>
          </ac:spMkLst>
        </pc:spChg>
        <pc:spChg chg="add mod">
          <ac:chgData name="Gordon Dunsire" userId="89320f45fdc69f41" providerId="LiveId" clId="{9B9B5FBB-8E47-45CA-8CDD-37A261141A71}" dt="2023-03-08T12:06:49.883" v="1047" actId="1076"/>
          <ac:spMkLst>
            <pc:docMk/>
            <pc:sldMk cId="1832859666" sldId="259"/>
            <ac:spMk id="4" creationId="{B448CD3D-FEFE-3C26-E4D6-5178FC5472CA}"/>
          </ac:spMkLst>
        </pc:spChg>
        <pc:spChg chg="add mod">
          <ac:chgData name="Gordon Dunsire" userId="89320f45fdc69f41" providerId="LiveId" clId="{9B9B5FBB-8E47-45CA-8CDD-37A261141A71}" dt="2023-03-08T12:06:49.883" v="1047" actId="1076"/>
          <ac:spMkLst>
            <pc:docMk/>
            <pc:sldMk cId="1832859666" sldId="259"/>
            <ac:spMk id="5" creationId="{65CB3892-0498-DF30-0D02-A65B64A235BA}"/>
          </ac:spMkLst>
        </pc:spChg>
        <pc:spChg chg="add mod">
          <ac:chgData name="Gordon Dunsire" userId="89320f45fdc69f41" providerId="LiveId" clId="{9B9B5FBB-8E47-45CA-8CDD-37A261141A71}" dt="2023-03-08T12:06:49.883" v="1047" actId="1076"/>
          <ac:spMkLst>
            <pc:docMk/>
            <pc:sldMk cId="1832859666" sldId="259"/>
            <ac:spMk id="6" creationId="{30ED852F-A31D-64F3-64FA-20C86BDBEB38}"/>
          </ac:spMkLst>
        </pc:spChg>
        <pc:spChg chg="add mod">
          <ac:chgData name="Gordon Dunsire" userId="89320f45fdc69f41" providerId="LiveId" clId="{9B9B5FBB-8E47-45CA-8CDD-37A261141A71}" dt="2023-03-08T12:06:49.883" v="1047" actId="1076"/>
          <ac:spMkLst>
            <pc:docMk/>
            <pc:sldMk cId="1832859666" sldId="259"/>
            <ac:spMk id="7" creationId="{CDE4AE5D-C9A1-C180-3269-F9F1F6795256}"/>
          </ac:spMkLst>
        </pc:spChg>
        <pc:spChg chg="add mod">
          <ac:chgData name="Gordon Dunsire" userId="89320f45fdc69f41" providerId="LiveId" clId="{9B9B5FBB-8E47-45CA-8CDD-37A261141A71}" dt="2023-03-08T12:06:49.883" v="1047" actId="1076"/>
          <ac:spMkLst>
            <pc:docMk/>
            <pc:sldMk cId="1832859666" sldId="259"/>
            <ac:spMk id="8" creationId="{636D9534-59FB-69FB-CFCB-0BBCECE2541D}"/>
          </ac:spMkLst>
        </pc:spChg>
        <pc:spChg chg="add mod">
          <ac:chgData name="Gordon Dunsire" userId="89320f45fdc69f41" providerId="LiveId" clId="{9B9B5FBB-8E47-45CA-8CDD-37A261141A71}" dt="2023-03-08T12:06:49.883" v="1047" actId="1076"/>
          <ac:spMkLst>
            <pc:docMk/>
            <pc:sldMk cId="1832859666" sldId="259"/>
            <ac:spMk id="9" creationId="{6FDDC2C2-391D-9E54-9FEE-73BA43AA65E9}"/>
          </ac:spMkLst>
        </pc:spChg>
        <pc:spChg chg="add mod">
          <ac:chgData name="Gordon Dunsire" userId="89320f45fdc69f41" providerId="LiveId" clId="{9B9B5FBB-8E47-45CA-8CDD-37A261141A71}" dt="2023-03-08T12:06:49.883" v="1047" actId="1076"/>
          <ac:spMkLst>
            <pc:docMk/>
            <pc:sldMk cId="1832859666" sldId="259"/>
            <ac:spMk id="10" creationId="{C4C98243-51F9-5FDC-C84D-0CF4FC9965BD}"/>
          </ac:spMkLst>
        </pc:spChg>
        <pc:spChg chg="add mod">
          <ac:chgData name="Gordon Dunsire" userId="89320f45fdc69f41" providerId="LiveId" clId="{9B9B5FBB-8E47-45CA-8CDD-37A261141A71}" dt="2023-03-08T12:38:48.640" v="1319" actId="1076"/>
          <ac:spMkLst>
            <pc:docMk/>
            <pc:sldMk cId="1832859666" sldId="259"/>
            <ac:spMk id="13" creationId="{09D87387-6BCB-3D23-FE71-1FB729C6BE32}"/>
          </ac:spMkLst>
        </pc:spChg>
        <pc:spChg chg="add mod">
          <ac:chgData name="Gordon Dunsire" userId="89320f45fdc69f41" providerId="LiveId" clId="{9B9B5FBB-8E47-45CA-8CDD-37A261141A71}" dt="2023-03-08T12:38:48.640" v="1319" actId="1076"/>
          <ac:spMkLst>
            <pc:docMk/>
            <pc:sldMk cId="1832859666" sldId="259"/>
            <ac:spMk id="14" creationId="{94EAB40B-9F80-CCB1-902E-1EE6D36F64C9}"/>
          </ac:spMkLst>
        </pc:spChg>
        <pc:spChg chg="add mod">
          <ac:chgData name="Gordon Dunsire" userId="89320f45fdc69f41" providerId="LiveId" clId="{9B9B5FBB-8E47-45CA-8CDD-37A261141A71}" dt="2023-03-08T12:39:38.396" v="1320" actId="121"/>
          <ac:spMkLst>
            <pc:docMk/>
            <pc:sldMk cId="1832859666" sldId="259"/>
            <ac:spMk id="15" creationId="{AACACEC2-4E56-41CE-787C-4EF4F3B47A7C}"/>
          </ac:spMkLst>
        </pc:spChg>
        <pc:spChg chg="add mod">
          <ac:chgData name="Gordon Dunsire" userId="89320f45fdc69f41" providerId="LiveId" clId="{9B9B5FBB-8E47-45CA-8CDD-37A261141A71}" dt="2023-03-08T12:39:38.396" v="1320" actId="121"/>
          <ac:spMkLst>
            <pc:docMk/>
            <pc:sldMk cId="1832859666" sldId="259"/>
            <ac:spMk id="16" creationId="{E1BD7872-3D63-7908-2861-AB378777C130}"/>
          </ac:spMkLst>
        </pc:spChg>
        <pc:spChg chg="add mod">
          <ac:chgData name="Gordon Dunsire" userId="89320f45fdc69f41" providerId="LiveId" clId="{9B9B5FBB-8E47-45CA-8CDD-37A261141A71}" dt="2023-03-08T12:39:38.396" v="1320" actId="121"/>
          <ac:spMkLst>
            <pc:docMk/>
            <pc:sldMk cId="1832859666" sldId="259"/>
            <ac:spMk id="17" creationId="{6E06F1D9-F949-617D-B96D-29F2103F17E1}"/>
          </ac:spMkLst>
        </pc:spChg>
        <pc:spChg chg="add mod">
          <ac:chgData name="Gordon Dunsire" userId="89320f45fdc69f41" providerId="LiveId" clId="{9B9B5FBB-8E47-45CA-8CDD-37A261141A71}" dt="2023-03-08T12:39:38.396" v="1320" actId="121"/>
          <ac:spMkLst>
            <pc:docMk/>
            <pc:sldMk cId="1832859666" sldId="259"/>
            <ac:spMk id="18" creationId="{E705A65C-9E28-8593-1DCB-CDEC70893874}"/>
          </ac:spMkLst>
        </pc:spChg>
        <pc:spChg chg="add mod">
          <ac:chgData name="Gordon Dunsire" userId="89320f45fdc69f41" providerId="LiveId" clId="{9B9B5FBB-8E47-45CA-8CDD-37A261141A71}" dt="2023-03-08T12:20:33.090" v="1227" actId="121"/>
          <ac:spMkLst>
            <pc:docMk/>
            <pc:sldMk cId="1832859666" sldId="259"/>
            <ac:spMk id="21" creationId="{1DC6FEFA-73AB-F578-51CB-8A4D08D9E142}"/>
          </ac:spMkLst>
        </pc:spChg>
        <pc:spChg chg="add del mod">
          <ac:chgData name="Gordon Dunsire" userId="89320f45fdc69f41" providerId="LiveId" clId="{9B9B5FBB-8E47-45CA-8CDD-37A261141A71}" dt="2023-03-08T12:36:32.229" v="1284" actId="478"/>
          <ac:spMkLst>
            <pc:docMk/>
            <pc:sldMk cId="1832859666" sldId="259"/>
            <ac:spMk id="33" creationId="{C90C2197-4357-89AD-5928-732E37FC7D5F}"/>
          </ac:spMkLst>
        </pc:spChg>
        <pc:spChg chg="add mod">
          <ac:chgData name="Gordon Dunsire" userId="89320f45fdc69f41" providerId="LiveId" clId="{9B9B5FBB-8E47-45CA-8CDD-37A261141A71}" dt="2023-03-08T13:45:36.523" v="1367" actId="571"/>
          <ac:spMkLst>
            <pc:docMk/>
            <pc:sldMk cId="1832859666" sldId="259"/>
            <ac:spMk id="40" creationId="{D8E892EE-5D92-10EF-3DC8-7467EEF5D231}"/>
          </ac:spMkLst>
        </pc:spChg>
        <pc:spChg chg="add mod">
          <ac:chgData name="Gordon Dunsire" userId="89320f45fdc69f41" providerId="LiveId" clId="{9B9B5FBB-8E47-45CA-8CDD-37A261141A71}" dt="2023-03-08T13:45:36.523" v="1367" actId="571"/>
          <ac:spMkLst>
            <pc:docMk/>
            <pc:sldMk cId="1832859666" sldId="259"/>
            <ac:spMk id="41" creationId="{4163EFC2-326F-76DD-B98D-66A39A2C2193}"/>
          </ac:spMkLst>
        </pc:spChg>
        <pc:cxnChg chg="add mod">
          <ac:chgData name="Gordon Dunsire" userId="89320f45fdc69f41" providerId="LiveId" clId="{9B9B5FBB-8E47-45CA-8CDD-37A261141A71}" dt="2023-03-08T12:07:36.607" v="1052" actId="14100"/>
          <ac:cxnSpMkLst>
            <pc:docMk/>
            <pc:sldMk cId="1832859666" sldId="259"/>
            <ac:cxnSpMk id="12" creationId="{7925ECA0-897C-42B8-88C5-9060555D37B2}"/>
          </ac:cxnSpMkLst>
        </pc:cxnChg>
        <pc:cxnChg chg="add mod">
          <ac:chgData name="Gordon Dunsire" userId="89320f45fdc69f41" providerId="LiveId" clId="{9B9B5FBB-8E47-45CA-8CDD-37A261141A71}" dt="2023-03-16T09:24:15.681" v="4751" actId="14100"/>
          <ac:cxnSpMkLst>
            <pc:docMk/>
            <pc:sldMk cId="1832859666" sldId="259"/>
            <ac:cxnSpMk id="23" creationId="{BFC81513-66AA-31E8-6109-C66C9480DD22}"/>
          </ac:cxnSpMkLst>
        </pc:cxnChg>
        <pc:cxnChg chg="add mod">
          <ac:chgData name="Gordon Dunsire" userId="89320f45fdc69f41" providerId="LiveId" clId="{9B9B5FBB-8E47-45CA-8CDD-37A261141A71}" dt="2023-03-08T12:32:41.944" v="1278" actId="14100"/>
          <ac:cxnSpMkLst>
            <pc:docMk/>
            <pc:sldMk cId="1832859666" sldId="259"/>
            <ac:cxnSpMk id="24" creationId="{2E3D5D06-98B3-36E5-C93A-0C2B673F6B17}"/>
          </ac:cxnSpMkLst>
        </pc:cxnChg>
        <pc:cxnChg chg="add del mod">
          <ac:chgData name="Gordon Dunsire" userId="89320f45fdc69f41" providerId="LiveId" clId="{9B9B5FBB-8E47-45CA-8CDD-37A261141A71}" dt="2023-03-08T12:32:44.155" v="1279" actId="478"/>
          <ac:cxnSpMkLst>
            <pc:docMk/>
            <pc:sldMk cId="1832859666" sldId="259"/>
            <ac:cxnSpMk id="25" creationId="{AF409A77-2C9A-90D9-3978-78C048926579}"/>
          </ac:cxnSpMkLst>
        </pc:cxnChg>
        <pc:cxnChg chg="add mod">
          <ac:chgData name="Gordon Dunsire" userId="89320f45fdc69f41" providerId="LiveId" clId="{9B9B5FBB-8E47-45CA-8CDD-37A261141A71}" dt="2023-03-08T12:32:25.901" v="1274" actId="14100"/>
          <ac:cxnSpMkLst>
            <pc:docMk/>
            <pc:sldMk cId="1832859666" sldId="259"/>
            <ac:cxnSpMk id="26" creationId="{2BC34865-F8AE-6F55-0444-6BE3BD7BAF5A}"/>
          </ac:cxnSpMkLst>
        </pc:cxnChg>
      </pc:sldChg>
      <pc:sldChg chg="addSp modSp add mod modAnim">
        <pc:chgData name="Gordon Dunsire" userId="89320f45fdc69f41" providerId="LiveId" clId="{9B9B5FBB-8E47-45CA-8CDD-37A261141A71}" dt="2023-03-16T09:26:11.170" v="4780" actId="14100"/>
        <pc:sldMkLst>
          <pc:docMk/>
          <pc:sldMk cId="2758623724" sldId="260"/>
        </pc:sldMkLst>
        <pc:spChg chg="mod">
          <ac:chgData name="Gordon Dunsire" userId="89320f45fdc69f41" providerId="LiveId" clId="{9B9B5FBB-8E47-45CA-8CDD-37A261141A71}" dt="2023-03-08T12:43:15.715" v="1366" actId="20577"/>
          <ac:spMkLst>
            <pc:docMk/>
            <pc:sldMk cId="2758623724" sldId="260"/>
            <ac:spMk id="2" creationId="{6879B9A4-FCCF-655A-7718-A6F913AF3B4D}"/>
          </ac:spMkLst>
        </pc:spChg>
        <pc:spChg chg="add mod">
          <ac:chgData name="Gordon Dunsire" userId="89320f45fdc69f41" providerId="LiveId" clId="{9B9B5FBB-8E47-45CA-8CDD-37A261141A71}" dt="2023-03-08T15:07:00.961" v="1775" actId="1076"/>
          <ac:spMkLst>
            <pc:docMk/>
            <pc:sldMk cId="2758623724" sldId="260"/>
            <ac:spMk id="3" creationId="{81E815EF-3706-E08E-6A6D-5CB4E07AD409}"/>
          </ac:spMkLst>
        </pc:spChg>
        <pc:spChg chg="add mod">
          <ac:chgData name="Gordon Dunsire" userId="89320f45fdc69f41" providerId="LiveId" clId="{9B9B5FBB-8E47-45CA-8CDD-37A261141A71}" dt="2023-03-08T15:07:00.961" v="1775" actId="1076"/>
          <ac:spMkLst>
            <pc:docMk/>
            <pc:sldMk cId="2758623724" sldId="260"/>
            <ac:spMk id="4" creationId="{0341E9C2-DC67-6B03-0309-A0AC9F3EDBC2}"/>
          </ac:spMkLst>
        </pc:spChg>
        <pc:spChg chg="add mod">
          <ac:chgData name="Gordon Dunsire" userId="89320f45fdc69f41" providerId="LiveId" clId="{9B9B5FBB-8E47-45CA-8CDD-37A261141A71}" dt="2023-03-08T15:07:00.961" v="1775" actId="1076"/>
          <ac:spMkLst>
            <pc:docMk/>
            <pc:sldMk cId="2758623724" sldId="260"/>
            <ac:spMk id="5" creationId="{C2895BAF-CCA9-CEAD-A9F6-04FE654A12F1}"/>
          </ac:spMkLst>
        </pc:spChg>
        <pc:spChg chg="add mod">
          <ac:chgData name="Gordon Dunsire" userId="89320f45fdc69f41" providerId="LiveId" clId="{9B9B5FBB-8E47-45CA-8CDD-37A261141A71}" dt="2023-03-08T15:07:00.961" v="1775" actId="1076"/>
          <ac:spMkLst>
            <pc:docMk/>
            <pc:sldMk cId="2758623724" sldId="260"/>
            <ac:spMk id="6" creationId="{D605C7E5-CB0D-CCEF-FC00-C664A93A0E15}"/>
          </ac:spMkLst>
        </pc:spChg>
        <pc:spChg chg="add mod">
          <ac:chgData name="Gordon Dunsire" userId="89320f45fdc69f41" providerId="LiveId" clId="{9B9B5FBB-8E47-45CA-8CDD-37A261141A71}" dt="2023-03-08T15:07:00.961" v="1775" actId="1076"/>
          <ac:spMkLst>
            <pc:docMk/>
            <pc:sldMk cId="2758623724" sldId="260"/>
            <ac:spMk id="7" creationId="{891A8139-E226-AA8F-84DE-3FA2295305C8}"/>
          </ac:spMkLst>
        </pc:spChg>
        <pc:spChg chg="add mod">
          <ac:chgData name="Gordon Dunsire" userId="89320f45fdc69f41" providerId="LiveId" clId="{9B9B5FBB-8E47-45CA-8CDD-37A261141A71}" dt="2023-03-08T15:07:00.961" v="1775" actId="1076"/>
          <ac:spMkLst>
            <pc:docMk/>
            <pc:sldMk cId="2758623724" sldId="260"/>
            <ac:spMk id="8" creationId="{0FE70483-1FC8-031A-45D1-155689F1F059}"/>
          </ac:spMkLst>
        </pc:spChg>
        <pc:spChg chg="add mod">
          <ac:chgData name="Gordon Dunsire" userId="89320f45fdc69f41" providerId="LiveId" clId="{9B9B5FBB-8E47-45CA-8CDD-37A261141A71}" dt="2023-03-08T15:07:00.961" v="1775" actId="1076"/>
          <ac:spMkLst>
            <pc:docMk/>
            <pc:sldMk cId="2758623724" sldId="260"/>
            <ac:spMk id="9" creationId="{C3BB6BED-C36E-924D-531C-16E7647D26B9}"/>
          </ac:spMkLst>
        </pc:spChg>
        <pc:spChg chg="add mod">
          <ac:chgData name="Gordon Dunsire" userId="89320f45fdc69f41" providerId="LiveId" clId="{9B9B5FBB-8E47-45CA-8CDD-37A261141A71}" dt="2023-03-08T15:07:00.961" v="1775" actId="1076"/>
          <ac:spMkLst>
            <pc:docMk/>
            <pc:sldMk cId="2758623724" sldId="260"/>
            <ac:spMk id="10" creationId="{071E0CD1-DB54-0209-D3DE-F1DAB1AABA1F}"/>
          </ac:spMkLst>
        </pc:spChg>
        <pc:spChg chg="add mod">
          <ac:chgData name="Gordon Dunsire" userId="89320f45fdc69f41" providerId="LiveId" clId="{9B9B5FBB-8E47-45CA-8CDD-37A261141A71}" dt="2023-03-08T15:07:00.961" v="1775" actId="1076"/>
          <ac:spMkLst>
            <pc:docMk/>
            <pc:sldMk cId="2758623724" sldId="260"/>
            <ac:spMk id="11" creationId="{29C20636-4844-B650-5457-12E4E056B018}"/>
          </ac:spMkLst>
        </pc:spChg>
        <pc:spChg chg="add mod">
          <ac:chgData name="Gordon Dunsire" userId="89320f45fdc69f41" providerId="LiveId" clId="{9B9B5FBB-8E47-45CA-8CDD-37A261141A71}" dt="2023-03-08T15:07:00.961" v="1775" actId="1076"/>
          <ac:spMkLst>
            <pc:docMk/>
            <pc:sldMk cId="2758623724" sldId="260"/>
            <ac:spMk id="12" creationId="{BCAED05E-72E5-284F-EF6B-9B32F9B6C898}"/>
          </ac:spMkLst>
        </pc:spChg>
        <pc:spChg chg="add mod">
          <ac:chgData name="Gordon Dunsire" userId="89320f45fdc69f41" providerId="LiveId" clId="{9B9B5FBB-8E47-45CA-8CDD-37A261141A71}" dt="2023-03-08T15:07:00.961" v="1775" actId="1076"/>
          <ac:spMkLst>
            <pc:docMk/>
            <pc:sldMk cId="2758623724" sldId="260"/>
            <ac:spMk id="13" creationId="{C0197105-D611-E91F-47F1-F0FD110CF67C}"/>
          </ac:spMkLst>
        </pc:spChg>
        <pc:spChg chg="add mod">
          <ac:chgData name="Gordon Dunsire" userId="89320f45fdc69f41" providerId="LiveId" clId="{9B9B5FBB-8E47-45CA-8CDD-37A261141A71}" dt="2023-03-08T15:05:50.770" v="1774" actId="408"/>
          <ac:spMkLst>
            <pc:docMk/>
            <pc:sldMk cId="2758623724" sldId="260"/>
            <ac:spMk id="19" creationId="{137183E3-3FB5-378E-E644-A2C93F891356}"/>
          </ac:spMkLst>
        </pc:spChg>
        <pc:spChg chg="add mod">
          <ac:chgData name="Gordon Dunsire" userId="89320f45fdc69f41" providerId="LiveId" clId="{9B9B5FBB-8E47-45CA-8CDD-37A261141A71}" dt="2023-03-08T15:05:50.770" v="1774" actId="408"/>
          <ac:spMkLst>
            <pc:docMk/>
            <pc:sldMk cId="2758623724" sldId="260"/>
            <ac:spMk id="20" creationId="{CD04E08B-4DB0-DE58-D361-2A285AB265B3}"/>
          </ac:spMkLst>
        </pc:spChg>
        <pc:spChg chg="add mod">
          <ac:chgData name="Gordon Dunsire" userId="89320f45fdc69f41" providerId="LiveId" clId="{9B9B5FBB-8E47-45CA-8CDD-37A261141A71}" dt="2023-03-08T15:05:50.770" v="1774" actId="408"/>
          <ac:spMkLst>
            <pc:docMk/>
            <pc:sldMk cId="2758623724" sldId="260"/>
            <ac:spMk id="21" creationId="{71D7CEBC-97EE-8D27-AD4F-BD049758E626}"/>
          </ac:spMkLst>
        </pc:spChg>
        <pc:spChg chg="add mod">
          <ac:chgData name="Gordon Dunsire" userId="89320f45fdc69f41" providerId="LiveId" clId="{9B9B5FBB-8E47-45CA-8CDD-37A261141A71}" dt="2023-03-08T15:07:43.394" v="1786" actId="1076"/>
          <ac:spMkLst>
            <pc:docMk/>
            <pc:sldMk cId="2758623724" sldId="260"/>
            <ac:spMk id="22" creationId="{538B13C3-8D2C-429C-269F-B1A3D0A16482}"/>
          </ac:spMkLst>
        </pc:spChg>
        <pc:spChg chg="add mod">
          <ac:chgData name="Gordon Dunsire" userId="89320f45fdc69f41" providerId="LiveId" clId="{9B9B5FBB-8E47-45CA-8CDD-37A261141A71}" dt="2023-03-08T15:08:26.048" v="1790" actId="1076"/>
          <ac:spMkLst>
            <pc:docMk/>
            <pc:sldMk cId="2758623724" sldId="260"/>
            <ac:spMk id="23" creationId="{58FCB965-AB99-1435-3492-38D70A670CFC}"/>
          </ac:spMkLst>
        </pc:spChg>
        <pc:spChg chg="add mod">
          <ac:chgData name="Gordon Dunsire" userId="89320f45fdc69f41" providerId="LiveId" clId="{9B9B5FBB-8E47-45CA-8CDD-37A261141A71}" dt="2023-03-09T10:52:05.774" v="1840" actId="571"/>
          <ac:spMkLst>
            <pc:docMk/>
            <pc:sldMk cId="2758623724" sldId="260"/>
            <ac:spMk id="24" creationId="{22398F58-7F20-63BF-C1AA-B4A659A26E86}"/>
          </ac:spMkLst>
        </pc:spChg>
        <pc:spChg chg="add mod">
          <ac:chgData name="Gordon Dunsire" userId="89320f45fdc69f41" providerId="LiveId" clId="{9B9B5FBB-8E47-45CA-8CDD-37A261141A71}" dt="2023-03-08T15:07:00.961" v="1775" actId="1076"/>
          <ac:spMkLst>
            <pc:docMk/>
            <pc:sldMk cId="2758623724" sldId="260"/>
            <ac:spMk id="45" creationId="{2AEE567A-B478-F253-F720-D13071D80495}"/>
          </ac:spMkLst>
        </pc:spChg>
        <pc:spChg chg="add mod">
          <ac:chgData name="Gordon Dunsire" userId="89320f45fdc69f41" providerId="LiveId" clId="{9B9B5FBB-8E47-45CA-8CDD-37A261141A71}" dt="2023-03-08T15:07:00.961" v="1775" actId="1076"/>
          <ac:spMkLst>
            <pc:docMk/>
            <pc:sldMk cId="2758623724" sldId="260"/>
            <ac:spMk id="46" creationId="{C674FAB5-980F-93CD-EB5C-7739079E8358}"/>
          </ac:spMkLst>
        </pc:spChg>
        <pc:spChg chg="add mod">
          <ac:chgData name="Gordon Dunsire" userId="89320f45fdc69f41" providerId="LiveId" clId="{9B9B5FBB-8E47-45CA-8CDD-37A261141A71}" dt="2023-03-08T15:07:00.961" v="1775" actId="1076"/>
          <ac:spMkLst>
            <pc:docMk/>
            <pc:sldMk cId="2758623724" sldId="260"/>
            <ac:spMk id="47" creationId="{AA355667-11B8-192D-51C7-09542C3EC398}"/>
          </ac:spMkLst>
        </pc:spChg>
        <pc:spChg chg="add mod">
          <ac:chgData name="Gordon Dunsire" userId="89320f45fdc69f41" providerId="LiveId" clId="{9B9B5FBB-8E47-45CA-8CDD-37A261141A71}" dt="2023-03-08T15:07:00.961" v="1775" actId="1076"/>
          <ac:spMkLst>
            <pc:docMk/>
            <pc:sldMk cId="2758623724" sldId="260"/>
            <ac:spMk id="48" creationId="{66541DE2-3FFE-2B14-F7F9-4FDEDDFA86F1}"/>
          </ac:spMkLst>
        </pc:spChg>
        <pc:spChg chg="add mod">
          <ac:chgData name="Gordon Dunsire" userId="89320f45fdc69f41" providerId="LiveId" clId="{9B9B5FBB-8E47-45CA-8CDD-37A261141A71}" dt="2023-03-08T15:07:00.961" v="1775" actId="1076"/>
          <ac:spMkLst>
            <pc:docMk/>
            <pc:sldMk cId="2758623724" sldId="260"/>
            <ac:spMk id="49" creationId="{018498A8-A8AC-E6AD-E416-B323306706CD}"/>
          </ac:spMkLst>
        </pc:spChg>
        <pc:spChg chg="add mod">
          <ac:chgData name="Gordon Dunsire" userId="89320f45fdc69f41" providerId="LiveId" clId="{9B9B5FBB-8E47-45CA-8CDD-37A261141A71}" dt="2023-03-08T15:07:00.961" v="1775" actId="1076"/>
          <ac:spMkLst>
            <pc:docMk/>
            <pc:sldMk cId="2758623724" sldId="260"/>
            <ac:spMk id="50" creationId="{8D159394-BCA4-9453-49F1-439CB8121B77}"/>
          </ac:spMkLst>
        </pc:spChg>
        <pc:spChg chg="add mod">
          <ac:chgData name="Gordon Dunsire" userId="89320f45fdc69f41" providerId="LiveId" clId="{9B9B5FBB-8E47-45CA-8CDD-37A261141A71}" dt="2023-03-08T15:07:00.961" v="1775" actId="1076"/>
          <ac:spMkLst>
            <pc:docMk/>
            <pc:sldMk cId="2758623724" sldId="260"/>
            <ac:spMk id="51" creationId="{EE4C96E3-5063-47A0-1A52-71EE6C48CE52}"/>
          </ac:spMkLst>
        </pc:spChg>
        <pc:spChg chg="add mod">
          <ac:chgData name="Gordon Dunsire" userId="89320f45fdc69f41" providerId="LiveId" clId="{9B9B5FBB-8E47-45CA-8CDD-37A261141A71}" dt="2023-03-08T15:07:00.961" v="1775" actId="1076"/>
          <ac:spMkLst>
            <pc:docMk/>
            <pc:sldMk cId="2758623724" sldId="260"/>
            <ac:spMk id="58" creationId="{7ED656A4-6D02-5EC7-AB4C-C18E9A206E87}"/>
          </ac:spMkLst>
        </pc:spChg>
        <pc:spChg chg="add mod">
          <ac:chgData name="Gordon Dunsire" userId="89320f45fdc69f41" providerId="LiveId" clId="{9B9B5FBB-8E47-45CA-8CDD-37A261141A71}" dt="2023-03-08T15:07:00.961" v="1775" actId="1076"/>
          <ac:spMkLst>
            <pc:docMk/>
            <pc:sldMk cId="2758623724" sldId="260"/>
            <ac:spMk id="59" creationId="{22A470B1-4FDF-8931-3436-EAD8EEBB1CDB}"/>
          </ac:spMkLst>
        </pc:spChg>
        <pc:spChg chg="add mod">
          <ac:chgData name="Gordon Dunsire" userId="89320f45fdc69f41" providerId="LiveId" clId="{9B9B5FBB-8E47-45CA-8CDD-37A261141A71}" dt="2023-03-08T15:07:00.961" v="1775" actId="1076"/>
          <ac:spMkLst>
            <pc:docMk/>
            <pc:sldMk cId="2758623724" sldId="260"/>
            <ac:spMk id="60" creationId="{CB2B111A-5060-7976-4748-201ECB0D99D2}"/>
          </ac:spMkLst>
        </pc:spChg>
        <pc:spChg chg="add mod">
          <ac:chgData name="Gordon Dunsire" userId="89320f45fdc69f41" providerId="LiveId" clId="{9B9B5FBB-8E47-45CA-8CDD-37A261141A71}" dt="2023-03-08T15:07:00.961" v="1775" actId="1076"/>
          <ac:spMkLst>
            <pc:docMk/>
            <pc:sldMk cId="2758623724" sldId="260"/>
            <ac:spMk id="61" creationId="{F7830205-A532-F7D0-9489-436854AD17CF}"/>
          </ac:spMkLst>
        </pc:spChg>
        <pc:spChg chg="add mod">
          <ac:chgData name="Gordon Dunsire" userId="89320f45fdc69f41" providerId="LiveId" clId="{9B9B5FBB-8E47-45CA-8CDD-37A261141A71}" dt="2023-03-08T15:07:00.961" v="1775" actId="1076"/>
          <ac:spMkLst>
            <pc:docMk/>
            <pc:sldMk cId="2758623724" sldId="260"/>
            <ac:spMk id="62" creationId="{5D9701DC-311C-0832-F2D7-D39F7A7D1CE1}"/>
          </ac:spMkLst>
        </pc:spChg>
        <pc:spChg chg="add mod">
          <ac:chgData name="Gordon Dunsire" userId="89320f45fdc69f41" providerId="LiveId" clId="{9B9B5FBB-8E47-45CA-8CDD-37A261141A71}" dt="2023-03-08T15:07:00.961" v="1775" actId="1076"/>
          <ac:spMkLst>
            <pc:docMk/>
            <pc:sldMk cId="2758623724" sldId="260"/>
            <ac:spMk id="63" creationId="{1E15541E-3FF3-CA39-5E00-8415BEF90FBA}"/>
          </ac:spMkLst>
        </pc:spChg>
        <pc:spChg chg="add mod">
          <ac:chgData name="Gordon Dunsire" userId="89320f45fdc69f41" providerId="LiveId" clId="{9B9B5FBB-8E47-45CA-8CDD-37A261141A71}" dt="2023-03-08T15:07:00.961" v="1775" actId="1076"/>
          <ac:spMkLst>
            <pc:docMk/>
            <pc:sldMk cId="2758623724" sldId="260"/>
            <ac:spMk id="64" creationId="{554A2EF5-6921-B193-3778-17824AB14F70}"/>
          </ac:spMkLst>
        </pc:spChg>
        <pc:spChg chg="add mod">
          <ac:chgData name="Gordon Dunsire" userId="89320f45fdc69f41" providerId="LiveId" clId="{9B9B5FBB-8E47-45CA-8CDD-37A261141A71}" dt="2023-03-08T15:07:00.961" v="1775" actId="1076"/>
          <ac:spMkLst>
            <pc:docMk/>
            <pc:sldMk cId="2758623724" sldId="260"/>
            <ac:spMk id="77" creationId="{0DD7F6A1-BB56-DD29-BFB3-68559123ECEF}"/>
          </ac:spMkLst>
        </pc:spChg>
        <pc:spChg chg="add mod">
          <ac:chgData name="Gordon Dunsire" userId="89320f45fdc69f41" providerId="LiveId" clId="{9B9B5FBB-8E47-45CA-8CDD-37A261141A71}" dt="2023-03-08T15:07:00.961" v="1775" actId="1076"/>
          <ac:spMkLst>
            <pc:docMk/>
            <pc:sldMk cId="2758623724" sldId="260"/>
            <ac:spMk id="82" creationId="{94148A47-2A88-D68A-40C6-2641DFF78800}"/>
          </ac:spMkLst>
        </pc:spChg>
        <pc:spChg chg="add mod">
          <ac:chgData name="Gordon Dunsire" userId="89320f45fdc69f41" providerId="LiveId" clId="{9B9B5FBB-8E47-45CA-8CDD-37A261141A71}" dt="2023-03-08T15:07:00.961" v="1775" actId="1076"/>
          <ac:spMkLst>
            <pc:docMk/>
            <pc:sldMk cId="2758623724" sldId="260"/>
            <ac:spMk id="131" creationId="{AF9A9188-2AF8-1FFC-7750-063C230F8BBF}"/>
          </ac:spMkLst>
        </pc:spChg>
        <pc:spChg chg="add mod">
          <ac:chgData name="Gordon Dunsire" userId="89320f45fdc69f41" providerId="LiveId" clId="{9B9B5FBB-8E47-45CA-8CDD-37A261141A71}" dt="2023-03-08T15:07:00.961" v="1775" actId="1076"/>
          <ac:spMkLst>
            <pc:docMk/>
            <pc:sldMk cId="2758623724" sldId="260"/>
            <ac:spMk id="132" creationId="{B7CE0106-B105-AA11-242C-F2798588C839}"/>
          </ac:spMkLst>
        </pc:spChg>
        <pc:spChg chg="add mod">
          <ac:chgData name="Gordon Dunsire" userId="89320f45fdc69f41" providerId="LiveId" clId="{9B9B5FBB-8E47-45CA-8CDD-37A261141A71}" dt="2023-03-08T15:07:00.961" v="1775" actId="1076"/>
          <ac:spMkLst>
            <pc:docMk/>
            <pc:sldMk cId="2758623724" sldId="260"/>
            <ac:spMk id="197" creationId="{B1F5E736-7D67-1744-AFFA-2678B61BD4B5}"/>
          </ac:spMkLst>
        </pc:spChg>
        <pc:spChg chg="add mod">
          <ac:chgData name="Gordon Dunsire" userId="89320f45fdc69f41" providerId="LiveId" clId="{9B9B5FBB-8E47-45CA-8CDD-37A261141A71}" dt="2023-03-08T15:05:16.579" v="1770" actId="14100"/>
          <ac:spMkLst>
            <pc:docMk/>
            <pc:sldMk cId="2758623724" sldId="260"/>
            <ac:spMk id="346" creationId="{BBBAA890-2A47-99BA-6DD6-225FA56EBD59}"/>
          </ac:spMkLst>
        </pc:spChg>
        <pc:spChg chg="add mod">
          <ac:chgData name="Gordon Dunsire" userId="89320f45fdc69f41" providerId="LiveId" clId="{9B9B5FBB-8E47-45CA-8CDD-37A261141A71}" dt="2023-03-08T15:05:46.118" v="1773" actId="12789"/>
          <ac:spMkLst>
            <pc:docMk/>
            <pc:sldMk cId="2758623724" sldId="260"/>
            <ac:spMk id="347" creationId="{D761BF7F-903A-162F-7449-4F04D7EB6FBA}"/>
          </ac:spMkLst>
        </pc:spChg>
        <pc:spChg chg="add mod">
          <ac:chgData name="Gordon Dunsire" userId="89320f45fdc69f41" providerId="LiveId" clId="{9B9B5FBB-8E47-45CA-8CDD-37A261141A71}" dt="2023-03-08T15:05:50.770" v="1774" actId="408"/>
          <ac:spMkLst>
            <pc:docMk/>
            <pc:sldMk cId="2758623724" sldId="260"/>
            <ac:spMk id="348" creationId="{B95631DB-814A-A02F-7F97-D184D96E314D}"/>
          </ac:spMkLst>
        </pc:spChg>
        <pc:spChg chg="add mod">
          <ac:chgData name="Gordon Dunsire" userId="89320f45fdc69f41" providerId="LiveId" clId="{9B9B5FBB-8E47-45CA-8CDD-37A261141A71}" dt="2023-03-08T15:05:50.770" v="1774" actId="408"/>
          <ac:spMkLst>
            <pc:docMk/>
            <pc:sldMk cId="2758623724" sldId="260"/>
            <ac:spMk id="349" creationId="{1D5DFAAA-2337-AD74-60C7-3C4C77687707}"/>
          </ac:spMkLst>
        </pc:spChg>
        <pc:spChg chg="add mod">
          <ac:chgData name="Gordon Dunsire" userId="89320f45fdc69f41" providerId="LiveId" clId="{9B9B5FBB-8E47-45CA-8CDD-37A261141A71}" dt="2023-03-08T15:05:46.118" v="1773" actId="12789"/>
          <ac:spMkLst>
            <pc:docMk/>
            <pc:sldMk cId="2758623724" sldId="260"/>
            <ac:spMk id="350" creationId="{E4CB2AB3-9CF5-8F63-7DA7-9D46080E77F0}"/>
          </ac:spMkLst>
        </pc:spChg>
        <pc:cxnChg chg="add mod">
          <ac:chgData name="Gordon Dunsire" userId="89320f45fdc69f41" providerId="LiveId" clId="{9B9B5FBB-8E47-45CA-8CDD-37A261141A71}" dt="2023-03-08T15:07:00.961" v="1775" actId="1076"/>
          <ac:cxnSpMkLst>
            <pc:docMk/>
            <pc:sldMk cId="2758623724" sldId="260"/>
            <ac:cxnSpMk id="14" creationId="{7C81872C-809B-D8F1-F89A-7BE58860AEED}"/>
          </ac:cxnSpMkLst>
        </pc:cxnChg>
        <pc:cxnChg chg="add mod">
          <ac:chgData name="Gordon Dunsire" userId="89320f45fdc69f41" providerId="LiveId" clId="{9B9B5FBB-8E47-45CA-8CDD-37A261141A71}" dt="2023-03-08T15:07:00.961" v="1775" actId="1076"/>
          <ac:cxnSpMkLst>
            <pc:docMk/>
            <pc:sldMk cId="2758623724" sldId="260"/>
            <ac:cxnSpMk id="15" creationId="{20269CE9-78C8-3D65-CEA4-440F670331EE}"/>
          </ac:cxnSpMkLst>
        </pc:cxnChg>
        <pc:cxnChg chg="add mod">
          <ac:chgData name="Gordon Dunsire" userId="89320f45fdc69f41" providerId="LiveId" clId="{9B9B5FBB-8E47-45CA-8CDD-37A261141A71}" dt="2023-03-08T15:07:00.961" v="1775" actId="1076"/>
          <ac:cxnSpMkLst>
            <pc:docMk/>
            <pc:sldMk cId="2758623724" sldId="260"/>
            <ac:cxnSpMk id="16" creationId="{4BC534D9-907A-96E5-2467-AF4692E58DFA}"/>
          </ac:cxnSpMkLst>
        </pc:cxnChg>
        <pc:cxnChg chg="add mod">
          <ac:chgData name="Gordon Dunsire" userId="89320f45fdc69f41" providerId="LiveId" clId="{9B9B5FBB-8E47-45CA-8CDD-37A261141A71}" dt="2023-03-08T15:07:00.961" v="1775" actId="1076"/>
          <ac:cxnSpMkLst>
            <pc:docMk/>
            <pc:sldMk cId="2758623724" sldId="260"/>
            <ac:cxnSpMk id="17" creationId="{080A9450-73FF-FF2F-08F5-87C390F1FB92}"/>
          </ac:cxnSpMkLst>
        </pc:cxnChg>
        <pc:cxnChg chg="add mod">
          <ac:chgData name="Gordon Dunsire" userId="89320f45fdc69f41" providerId="LiveId" clId="{9B9B5FBB-8E47-45CA-8CDD-37A261141A71}" dt="2023-03-08T15:07:00.961" v="1775" actId="1076"/>
          <ac:cxnSpMkLst>
            <pc:docMk/>
            <pc:sldMk cId="2758623724" sldId="260"/>
            <ac:cxnSpMk id="18" creationId="{D673EF34-5073-37B6-FB21-1985E5698BB7}"/>
          </ac:cxnSpMkLst>
        </pc:cxnChg>
        <pc:cxnChg chg="add mod">
          <ac:chgData name="Gordon Dunsire" userId="89320f45fdc69f41" providerId="LiveId" clId="{9B9B5FBB-8E47-45CA-8CDD-37A261141A71}" dt="2023-03-16T09:25:10.774" v="4762" actId="14100"/>
          <ac:cxnSpMkLst>
            <pc:docMk/>
            <pc:sldMk cId="2758623724" sldId="260"/>
            <ac:cxnSpMk id="25" creationId="{BEDD11AA-64AB-6A00-757B-2791A43A8BAD}"/>
          </ac:cxnSpMkLst>
        </pc:cxnChg>
        <pc:cxnChg chg="add mod">
          <ac:chgData name="Gordon Dunsire" userId="89320f45fdc69f41" providerId="LiveId" clId="{9B9B5FBB-8E47-45CA-8CDD-37A261141A71}" dt="2023-03-08T15:07:00.961" v="1775" actId="1076"/>
          <ac:cxnSpMkLst>
            <pc:docMk/>
            <pc:sldMk cId="2758623724" sldId="260"/>
            <ac:cxnSpMk id="27" creationId="{18082BD5-15C2-1AF5-0D66-1409FDD795E7}"/>
          </ac:cxnSpMkLst>
        </pc:cxnChg>
        <pc:cxnChg chg="add mod">
          <ac:chgData name="Gordon Dunsire" userId="89320f45fdc69f41" providerId="LiveId" clId="{9B9B5FBB-8E47-45CA-8CDD-37A261141A71}" dt="2023-03-16T09:24:59.265" v="4758" actId="14100"/>
          <ac:cxnSpMkLst>
            <pc:docMk/>
            <pc:sldMk cId="2758623724" sldId="260"/>
            <ac:cxnSpMk id="30" creationId="{06F3959A-7B9E-7691-5ADA-1A5C6754B980}"/>
          </ac:cxnSpMkLst>
        </pc:cxnChg>
        <pc:cxnChg chg="add mod">
          <ac:chgData name="Gordon Dunsire" userId="89320f45fdc69f41" providerId="LiveId" clId="{9B9B5FBB-8E47-45CA-8CDD-37A261141A71}" dt="2023-03-16T09:25:02.962" v="4759" actId="14100"/>
          <ac:cxnSpMkLst>
            <pc:docMk/>
            <pc:sldMk cId="2758623724" sldId="260"/>
            <ac:cxnSpMk id="34" creationId="{A4BC38D0-B26B-4604-0AC5-6C6C0247FB58}"/>
          </ac:cxnSpMkLst>
        </pc:cxnChg>
        <pc:cxnChg chg="add mod">
          <ac:chgData name="Gordon Dunsire" userId="89320f45fdc69f41" providerId="LiveId" clId="{9B9B5FBB-8E47-45CA-8CDD-37A261141A71}" dt="2023-03-16T09:25:16.627" v="4765" actId="14100"/>
          <ac:cxnSpMkLst>
            <pc:docMk/>
            <pc:sldMk cId="2758623724" sldId="260"/>
            <ac:cxnSpMk id="38" creationId="{6D76F201-82E2-0098-D9AB-556AD071EB03}"/>
          </ac:cxnSpMkLst>
        </pc:cxnChg>
        <pc:cxnChg chg="add mod">
          <ac:chgData name="Gordon Dunsire" userId="89320f45fdc69f41" providerId="LiveId" clId="{9B9B5FBB-8E47-45CA-8CDD-37A261141A71}" dt="2023-03-16T09:25:25.483" v="4768" actId="14100"/>
          <ac:cxnSpMkLst>
            <pc:docMk/>
            <pc:sldMk cId="2758623724" sldId="260"/>
            <ac:cxnSpMk id="39" creationId="{32315CF5-FE2D-AF82-114F-52E0634AF5C1}"/>
          </ac:cxnSpMkLst>
        </pc:cxnChg>
        <pc:cxnChg chg="add mod">
          <ac:chgData name="Gordon Dunsire" userId="89320f45fdc69f41" providerId="LiveId" clId="{9B9B5FBB-8E47-45CA-8CDD-37A261141A71}" dt="2023-03-08T15:07:00.961" v="1775" actId="1076"/>
          <ac:cxnSpMkLst>
            <pc:docMk/>
            <pc:sldMk cId="2758623724" sldId="260"/>
            <ac:cxnSpMk id="52" creationId="{6B137EA9-345D-CD16-412E-FFFD6DCC9DFE}"/>
          </ac:cxnSpMkLst>
        </pc:cxnChg>
        <pc:cxnChg chg="add mod">
          <ac:chgData name="Gordon Dunsire" userId="89320f45fdc69f41" providerId="LiveId" clId="{9B9B5FBB-8E47-45CA-8CDD-37A261141A71}" dt="2023-03-08T15:07:00.961" v="1775" actId="1076"/>
          <ac:cxnSpMkLst>
            <pc:docMk/>
            <pc:sldMk cId="2758623724" sldId="260"/>
            <ac:cxnSpMk id="53" creationId="{5F540D06-7076-72F8-FF58-206A0A6BA797}"/>
          </ac:cxnSpMkLst>
        </pc:cxnChg>
        <pc:cxnChg chg="add mod">
          <ac:chgData name="Gordon Dunsire" userId="89320f45fdc69f41" providerId="LiveId" clId="{9B9B5FBB-8E47-45CA-8CDD-37A261141A71}" dt="2023-03-08T15:07:00.961" v="1775" actId="1076"/>
          <ac:cxnSpMkLst>
            <pc:docMk/>
            <pc:sldMk cId="2758623724" sldId="260"/>
            <ac:cxnSpMk id="54" creationId="{763BABE7-F5C7-57C7-8924-116F7854B7F7}"/>
          </ac:cxnSpMkLst>
        </pc:cxnChg>
        <pc:cxnChg chg="add mod">
          <ac:chgData name="Gordon Dunsire" userId="89320f45fdc69f41" providerId="LiveId" clId="{9B9B5FBB-8E47-45CA-8CDD-37A261141A71}" dt="2023-03-08T15:07:00.961" v="1775" actId="1076"/>
          <ac:cxnSpMkLst>
            <pc:docMk/>
            <pc:sldMk cId="2758623724" sldId="260"/>
            <ac:cxnSpMk id="55" creationId="{204741B6-26F4-7F7F-B84D-146D986532CE}"/>
          </ac:cxnSpMkLst>
        </pc:cxnChg>
        <pc:cxnChg chg="add mod">
          <ac:chgData name="Gordon Dunsire" userId="89320f45fdc69f41" providerId="LiveId" clId="{9B9B5FBB-8E47-45CA-8CDD-37A261141A71}" dt="2023-03-08T15:07:00.961" v="1775" actId="1076"/>
          <ac:cxnSpMkLst>
            <pc:docMk/>
            <pc:sldMk cId="2758623724" sldId="260"/>
            <ac:cxnSpMk id="56" creationId="{D0E57252-310F-C9A9-D542-375D5811A8FF}"/>
          </ac:cxnSpMkLst>
        </pc:cxnChg>
        <pc:cxnChg chg="add mod">
          <ac:chgData name="Gordon Dunsire" userId="89320f45fdc69f41" providerId="LiveId" clId="{9B9B5FBB-8E47-45CA-8CDD-37A261141A71}" dt="2023-03-16T09:25:48.112" v="4774" actId="14100"/>
          <ac:cxnSpMkLst>
            <pc:docMk/>
            <pc:sldMk cId="2758623724" sldId="260"/>
            <ac:cxnSpMk id="57" creationId="{C9820461-4317-E8DA-C0BE-6D3DAE2B958C}"/>
          </ac:cxnSpMkLst>
        </pc:cxnChg>
        <pc:cxnChg chg="add mod">
          <ac:chgData name="Gordon Dunsire" userId="89320f45fdc69f41" providerId="LiveId" clId="{9B9B5FBB-8E47-45CA-8CDD-37A261141A71}" dt="2023-03-16T09:24:34.131" v="4754" actId="14100"/>
          <ac:cxnSpMkLst>
            <pc:docMk/>
            <pc:sldMk cId="2758623724" sldId="260"/>
            <ac:cxnSpMk id="65" creationId="{62578A34-6844-B87A-EE15-A84D2CB82386}"/>
          </ac:cxnSpMkLst>
        </pc:cxnChg>
        <pc:cxnChg chg="add mod">
          <ac:chgData name="Gordon Dunsire" userId="89320f45fdc69f41" providerId="LiveId" clId="{9B9B5FBB-8E47-45CA-8CDD-37A261141A71}" dt="2023-03-16T09:24:41.401" v="4757" actId="14100"/>
          <ac:cxnSpMkLst>
            <pc:docMk/>
            <pc:sldMk cId="2758623724" sldId="260"/>
            <ac:cxnSpMk id="66" creationId="{A327D46B-1E9A-A866-E648-C40CCC77A5B9}"/>
          </ac:cxnSpMkLst>
        </pc:cxnChg>
        <pc:cxnChg chg="add mod">
          <ac:chgData name="Gordon Dunsire" userId="89320f45fdc69f41" providerId="LiveId" clId="{9B9B5FBB-8E47-45CA-8CDD-37A261141A71}" dt="2023-03-08T15:07:00.961" v="1775" actId="1076"/>
          <ac:cxnSpMkLst>
            <pc:docMk/>
            <pc:sldMk cId="2758623724" sldId="260"/>
            <ac:cxnSpMk id="67" creationId="{D2710C13-5E69-49ED-9B39-C7F851862FFF}"/>
          </ac:cxnSpMkLst>
        </pc:cxnChg>
        <pc:cxnChg chg="add mod">
          <ac:chgData name="Gordon Dunsire" userId="89320f45fdc69f41" providerId="LiveId" clId="{9B9B5FBB-8E47-45CA-8CDD-37A261141A71}" dt="2023-03-08T15:07:00.961" v="1775" actId="1076"/>
          <ac:cxnSpMkLst>
            <pc:docMk/>
            <pc:sldMk cId="2758623724" sldId="260"/>
            <ac:cxnSpMk id="68" creationId="{6067EBC8-F16E-A635-1FAD-179F170A598F}"/>
          </ac:cxnSpMkLst>
        </pc:cxnChg>
        <pc:cxnChg chg="add mod">
          <ac:chgData name="Gordon Dunsire" userId="89320f45fdc69f41" providerId="LiveId" clId="{9B9B5FBB-8E47-45CA-8CDD-37A261141A71}" dt="2023-03-08T15:07:00.961" v="1775" actId="1076"/>
          <ac:cxnSpMkLst>
            <pc:docMk/>
            <pc:sldMk cId="2758623724" sldId="260"/>
            <ac:cxnSpMk id="69" creationId="{1BFFD3D2-7CC9-2CC8-80CA-4B52F014EC64}"/>
          </ac:cxnSpMkLst>
        </pc:cxnChg>
        <pc:cxnChg chg="add mod">
          <ac:chgData name="Gordon Dunsire" userId="89320f45fdc69f41" providerId="LiveId" clId="{9B9B5FBB-8E47-45CA-8CDD-37A261141A71}" dt="2023-03-16T09:25:36.182" v="4771" actId="14100"/>
          <ac:cxnSpMkLst>
            <pc:docMk/>
            <pc:sldMk cId="2758623724" sldId="260"/>
            <ac:cxnSpMk id="70" creationId="{656C8F0B-18E8-9FD4-7770-6A22E39AAA1D}"/>
          </ac:cxnSpMkLst>
        </pc:cxnChg>
        <pc:cxnChg chg="add mod">
          <ac:chgData name="Gordon Dunsire" userId="89320f45fdc69f41" providerId="LiveId" clId="{9B9B5FBB-8E47-45CA-8CDD-37A261141A71}" dt="2023-03-08T15:07:00.961" v="1775" actId="1076"/>
          <ac:cxnSpMkLst>
            <pc:docMk/>
            <pc:sldMk cId="2758623724" sldId="260"/>
            <ac:cxnSpMk id="78" creationId="{AB884013-AEBB-4F6B-F7E7-B3196D17A182}"/>
          </ac:cxnSpMkLst>
        </pc:cxnChg>
        <pc:cxnChg chg="add mod">
          <ac:chgData name="Gordon Dunsire" userId="89320f45fdc69f41" providerId="LiveId" clId="{9B9B5FBB-8E47-45CA-8CDD-37A261141A71}" dt="2023-03-08T15:07:00.961" v="1775" actId="1076"/>
          <ac:cxnSpMkLst>
            <pc:docMk/>
            <pc:sldMk cId="2758623724" sldId="260"/>
            <ac:cxnSpMk id="83" creationId="{E5ED5E17-9D18-196B-F823-ADFAEB825CFF}"/>
          </ac:cxnSpMkLst>
        </pc:cxnChg>
        <pc:cxnChg chg="add mod">
          <ac:chgData name="Gordon Dunsire" userId="89320f45fdc69f41" providerId="LiveId" clId="{9B9B5FBB-8E47-45CA-8CDD-37A261141A71}" dt="2023-03-08T15:07:00.961" v="1775" actId="1076"/>
          <ac:cxnSpMkLst>
            <pc:docMk/>
            <pc:sldMk cId="2758623724" sldId="260"/>
            <ac:cxnSpMk id="166" creationId="{AC5999D0-DC80-8D4B-4EB5-CC55D46DD9A6}"/>
          </ac:cxnSpMkLst>
        </pc:cxnChg>
        <pc:cxnChg chg="add mod">
          <ac:chgData name="Gordon Dunsire" userId="89320f45fdc69f41" providerId="LiveId" clId="{9B9B5FBB-8E47-45CA-8CDD-37A261141A71}" dt="2023-03-08T15:07:00.961" v="1775" actId="1076"/>
          <ac:cxnSpMkLst>
            <pc:docMk/>
            <pc:sldMk cId="2758623724" sldId="260"/>
            <ac:cxnSpMk id="174" creationId="{E82D04AB-2C11-E856-60C4-8C861726429B}"/>
          </ac:cxnSpMkLst>
        </pc:cxnChg>
        <pc:cxnChg chg="add mod">
          <ac:chgData name="Gordon Dunsire" userId="89320f45fdc69f41" providerId="LiveId" clId="{9B9B5FBB-8E47-45CA-8CDD-37A261141A71}" dt="2023-03-08T15:07:00.961" v="1775" actId="1076"/>
          <ac:cxnSpMkLst>
            <pc:docMk/>
            <pc:sldMk cId="2758623724" sldId="260"/>
            <ac:cxnSpMk id="177" creationId="{EA69007D-710D-48FA-E876-E1DE5D25C476}"/>
          </ac:cxnSpMkLst>
        </pc:cxnChg>
        <pc:cxnChg chg="add mod">
          <ac:chgData name="Gordon Dunsire" userId="89320f45fdc69f41" providerId="LiveId" clId="{9B9B5FBB-8E47-45CA-8CDD-37A261141A71}" dt="2023-03-08T15:07:00.961" v="1775" actId="1076"/>
          <ac:cxnSpMkLst>
            <pc:docMk/>
            <pc:sldMk cId="2758623724" sldId="260"/>
            <ac:cxnSpMk id="182" creationId="{2C7DF5B7-AC61-6BBB-32A2-946FC3DE7977}"/>
          </ac:cxnSpMkLst>
        </pc:cxnChg>
        <pc:cxnChg chg="add mod">
          <ac:chgData name="Gordon Dunsire" userId="89320f45fdc69f41" providerId="LiveId" clId="{9B9B5FBB-8E47-45CA-8CDD-37A261141A71}" dt="2023-03-08T15:07:00.961" v="1775" actId="1076"/>
          <ac:cxnSpMkLst>
            <pc:docMk/>
            <pc:sldMk cId="2758623724" sldId="260"/>
            <ac:cxnSpMk id="185" creationId="{0C410D2A-0FF4-D140-1136-D5D2D3AD7C7E}"/>
          </ac:cxnSpMkLst>
        </pc:cxnChg>
        <pc:cxnChg chg="add mod">
          <ac:chgData name="Gordon Dunsire" userId="89320f45fdc69f41" providerId="LiveId" clId="{9B9B5FBB-8E47-45CA-8CDD-37A261141A71}" dt="2023-03-08T15:07:00.961" v="1775" actId="1076"/>
          <ac:cxnSpMkLst>
            <pc:docMk/>
            <pc:sldMk cId="2758623724" sldId="260"/>
            <ac:cxnSpMk id="190" creationId="{95DEF530-35B7-DD2F-4043-63DBC312D138}"/>
          </ac:cxnSpMkLst>
        </pc:cxnChg>
        <pc:cxnChg chg="add mod">
          <ac:chgData name="Gordon Dunsire" userId="89320f45fdc69f41" providerId="LiveId" clId="{9B9B5FBB-8E47-45CA-8CDD-37A261141A71}" dt="2023-03-08T15:07:00.961" v="1775" actId="1076"/>
          <ac:cxnSpMkLst>
            <pc:docMk/>
            <pc:sldMk cId="2758623724" sldId="260"/>
            <ac:cxnSpMk id="193" creationId="{A5376115-212C-8B09-0CDC-ADFE488929CE}"/>
          </ac:cxnSpMkLst>
        </pc:cxnChg>
        <pc:cxnChg chg="add mod">
          <ac:chgData name="Gordon Dunsire" userId="89320f45fdc69f41" providerId="LiveId" clId="{9B9B5FBB-8E47-45CA-8CDD-37A261141A71}" dt="2023-03-08T15:07:00.961" v="1775" actId="1076"/>
          <ac:cxnSpMkLst>
            <pc:docMk/>
            <pc:sldMk cId="2758623724" sldId="260"/>
            <ac:cxnSpMk id="198" creationId="{9271B0EE-9567-025E-21B4-C3AE5B64B32D}"/>
          </ac:cxnSpMkLst>
        </pc:cxnChg>
        <pc:cxnChg chg="add mod">
          <ac:chgData name="Gordon Dunsire" userId="89320f45fdc69f41" providerId="LiveId" clId="{9B9B5FBB-8E47-45CA-8CDD-37A261141A71}" dt="2023-03-08T15:07:00.961" v="1775" actId="1076"/>
          <ac:cxnSpMkLst>
            <pc:docMk/>
            <pc:sldMk cId="2758623724" sldId="260"/>
            <ac:cxnSpMk id="289" creationId="{C75437EA-1735-3595-C108-27631FC37294}"/>
          </ac:cxnSpMkLst>
        </pc:cxnChg>
        <pc:cxnChg chg="add mod">
          <ac:chgData name="Gordon Dunsire" userId="89320f45fdc69f41" providerId="LiveId" clId="{9B9B5FBB-8E47-45CA-8CDD-37A261141A71}" dt="2023-03-08T15:07:00.961" v="1775" actId="1076"/>
          <ac:cxnSpMkLst>
            <pc:docMk/>
            <pc:sldMk cId="2758623724" sldId="260"/>
            <ac:cxnSpMk id="293" creationId="{AEFD0C32-2831-725E-42FE-265C99838907}"/>
          </ac:cxnSpMkLst>
        </pc:cxnChg>
        <pc:cxnChg chg="add mod">
          <ac:chgData name="Gordon Dunsire" userId="89320f45fdc69f41" providerId="LiveId" clId="{9B9B5FBB-8E47-45CA-8CDD-37A261141A71}" dt="2023-03-16T09:26:11.170" v="4780" actId="14100"/>
          <ac:cxnSpMkLst>
            <pc:docMk/>
            <pc:sldMk cId="2758623724" sldId="260"/>
            <ac:cxnSpMk id="296" creationId="{254EAAFA-4992-A444-03F9-0E52A5EC9317}"/>
          </ac:cxnSpMkLst>
        </pc:cxnChg>
        <pc:cxnChg chg="add mod">
          <ac:chgData name="Gordon Dunsire" userId="89320f45fdc69f41" providerId="LiveId" clId="{9B9B5FBB-8E47-45CA-8CDD-37A261141A71}" dt="2023-03-08T15:07:00.961" v="1775" actId="1076"/>
          <ac:cxnSpMkLst>
            <pc:docMk/>
            <pc:sldMk cId="2758623724" sldId="260"/>
            <ac:cxnSpMk id="299" creationId="{2A5EF53E-6826-006A-CB9D-30F1468B6B1E}"/>
          </ac:cxnSpMkLst>
        </pc:cxnChg>
        <pc:cxnChg chg="add mod">
          <ac:chgData name="Gordon Dunsire" userId="89320f45fdc69f41" providerId="LiveId" clId="{9B9B5FBB-8E47-45CA-8CDD-37A261141A71}" dt="2023-03-08T15:07:00.961" v="1775" actId="1076"/>
          <ac:cxnSpMkLst>
            <pc:docMk/>
            <pc:sldMk cId="2758623724" sldId="260"/>
            <ac:cxnSpMk id="304" creationId="{5F65B1E0-BAA6-EEF5-6CA4-FF519B1B1109}"/>
          </ac:cxnSpMkLst>
        </pc:cxnChg>
        <pc:cxnChg chg="add mod">
          <ac:chgData name="Gordon Dunsire" userId="89320f45fdc69f41" providerId="LiveId" clId="{9B9B5FBB-8E47-45CA-8CDD-37A261141A71}" dt="2023-03-16T09:26:02.648" v="4777" actId="14100"/>
          <ac:cxnSpMkLst>
            <pc:docMk/>
            <pc:sldMk cId="2758623724" sldId="260"/>
            <ac:cxnSpMk id="307" creationId="{0C24ABA2-58A2-E801-3280-07BA3806A309}"/>
          </ac:cxnSpMkLst>
        </pc:cxnChg>
      </pc:sldChg>
      <pc:sldChg chg="addSp delSp modSp add mod modAnim">
        <pc:chgData name="Gordon Dunsire" userId="89320f45fdc69f41" providerId="LiveId" clId="{9B9B5FBB-8E47-45CA-8CDD-37A261141A71}" dt="2023-03-16T09:27:12.368" v="4785"/>
        <pc:sldMkLst>
          <pc:docMk/>
          <pc:sldMk cId="3182754866" sldId="261"/>
        </pc:sldMkLst>
        <pc:spChg chg="mod">
          <ac:chgData name="Gordon Dunsire" userId="89320f45fdc69f41" providerId="LiveId" clId="{9B9B5FBB-8E47-45CA-8CDD-37A261141A71}" dt="2023-03-09T11:21:05.960" v="2098" actId="1076"/>
          <ac:spMkLst>
            <pc:docMk/>
            <pc:sldMk cId="3182754866" sldId="261"/>
            <ac:spMk id="2" creationId="{6879B9A4-FCCF-655A-7718-A6F913AF3B4D}"/>
          </ac:spMkLst>
        </pc:spChg>
        <pc:spChg chg="add mod">
          <ac:chgData name="Gordon Dunsire" userId="89320f45fdc69f41" providerId="LiveId" clId="{9B9B5FBB-8E47-45CA-8CDD-37A261141A71}" dt="2023-03-09T11:46:11.983" v="2381" actId="1076"/>
          <ac:spMkLst>
            <pc:docMk/>
            <pc:sldMk cId="3182754866" sldId="261"/>
            <ac:spMk id="3" creationId="{1A0558F2-7A39-DD8F-A9F6-8D23B7488F42}"/>
          </ac:spMkLst>
        </pc:spChg>
        <pc:spChg chg="add mod">
          <ac:chgData name="Gordon Dunsire" userId="89320f45fdc69f41" providerId="LiveId" clId="{9B9B5FBB-8E47-45CA-8CDD-37A261141A71}" dt="2023-03-09T11:46:11.983" v="2381" actId="1076"/>
          <ac:spMkLst>
            <pc:docMk/>
            <pc:sldMk cId="3182754866" sldId="261"/>
            <ac:spMk id="4" creationId="{FA433852-E40A-797A-EFFC-EEE81C4816AB}"/>
          </ac:spMkLst>
        </pc:spChg>
        <pc:spChg chg="add mod">
          <ac:chgData name="Gordon Dunsire" userId="89320f45fdc69f41" providerId="LiveId" clId="{9B9B5FBB-8E47-45CA-8CDD-37A261141A71}" dt="2023-03-09T14:22:33.381" v="2574"/>
          <ac:spMkLst>
            <pc:docMk/>
            <pc:sldMk cId="3182754866" sldId="261"/>
            <ac:spMk id="9" creationId="{135ED8C9-5411-5147-12BD-0849FAD646FA}"/>
          </ac:spMkLst>
        </pc:spChg>
        <pc:spChg chg="add mod">
          <ac:chgData name="Gordon Dunsire" userId="89320f45fdc69f41" providerId="LiveId" clId="{9B9B5FBB-8E47-45CA-8CDD-37A261141A71}" dt="2023-03-09T13:58:00.085" v="2500"/>
          <ac:spMkLst>
            <pc:docMk/>
            <pc:sldMk cId="3182754866" sldId="261"/>
            <ac:spMk id="16" creationId="{97FB0FC4-E8E7-44A0-B00F-CA3E1DAC2AB2}"/>
          </ac:spMkLst>
        </pc:spChg>
        <pc:spChg chg="add mod">
          <ac:chgData name="Gordon Dunsire" userId="89320f45fdc69f41" providerId="LiveId" clId="{9B9B5FBB-8E47-45CA-8CDD-37A261141A71}" dt="2023-03-09T11:51:03.567" v="2423" actId="1076"/>
          <ac:spMkLst>
            <pc:docMk/>
            <pc:sldMk cId="3182754866" sldId="261"/>
            <ac:spMk id="21" creationId="{B38CD42C-A73D-574C-AC5E-2AC0C7DC5597}"/>
          </ac:spMkLst>
        </pc:spChg>
        <pc:spChg chg="add mod">
          <ac:chgData name="Gordon Dunsire" userId="89320f45fdc69f41" providerId="LiveId" clId="{9B9B5FBB-8E47-45CA-8CDD-37A261141A71}" dt="2023-03-09T11:51:03.567" v="2423" actId="1076"/>
          <ac:spMkLst>
            <pc:docMk/>
            <pc:sldMk cId="3182754866" sldId="261"/>
            <ac:spMk id="22" creationId="{C9A20DD9-3797-958D-6419-19E96391F122}"/>
          </ac:spMkLst>
        </pc:spChg>
        <pc:spChg chg="add mod">
          <ac:chgData name="Gordon Dunsire" userId="89320f45fdc69f41" providerId="LiveId" clId="{9B9B5FBB-8E47-45CA-8CDD-37A261141A71}" dt="2023-03-09T13:58:00.085" v="2500"/>
          <ac:spMkLst>
            <pc:docMk/>
            <pc:sldMk cId="3182754866" sldId="261"/>
            <ac:spMk id="29" creationId="{4849497A-666A-48BF-D79F-9B79F28E496C}"/>
          </ac:spMkLst>
        </pc:spChg>
        <pc:spChg chg="add mod">
          <ac:chgData name="Gordon Dunsire" userId="89320f45fdc69f41" providerId="LiveId" clId="{9B9B5FBB-8E47-45CA-8CDD-37A261141A71}" dt="2023-03-09T11:46:11.983" v="2381" actId="1076"/>
          <ac:spMkLst>
            <pc:docMk/>
            <pc:sldMk cId="3182754866" sldId="261"/>
            <ac:spMk id="32" creationId="{ED323025-E39D-E074-2A87-D5A230AED921}"/>
          </ac:spMkLst>
        </pc:spChg>
        <pc:spChg chg="add mod">
          <ac:chgData name="Gordon Dunsire" userId="89320f45fdc69f41" providerId="LiveId" clId="{9B9B5FBB-8E47-45CA-8CDD-37A261141A71}" dt="2023-03-09T11:44:49.567" v="2370" actId="1076"/>
          <ac:spMkLst>
            <pc:docMk/>
            <pc:sldMk cId="3182754866" sldId="261"/>
            <ac:spMk id="46" creationId="{44C987FA-D85B-BFFB-0776-C86C2C208561}"/>
          </ac:spMkLst>
        </pc:spChg>
        <pc:spChg chg="add mod">
          <ac:chgData name="Gordon Dunsire" userId="89320f45fdc69f41" providerId="LiveId" clId="{9B9B5FBB-8E47-45CA-8CDD-37A261141A71}" dt="2023-03-09T11:49:36.389" v="2414" actId="1076"/>
          <ac:spMkLst>
            <pc:docMk/>
            <pc:sldMk cId="3182754866" sldId="261"/>
            <ac:spMk id="51" creationId="{D782ED5B-99BA-6B79-7F1F-3893AB5BD4F8}"/>
          </ac:spMkLst>
        </pc:spChg>
        <pc:spChg chg="add mod">
          <ac:chgData name="Gordon Dunsire" userId="89320f45fdc69f41" providerId="LiveId" clId="{9B9B5FBB-8E47-45CA-8CDD-37A261141A71}" dt="2023-03-09T11:49:34.982" v="2413" actId="465"/>
          <ac:spMkLst>
            <pc:docMk/>
            <pc:sldMk cId="3182754866" sldId="261"/>
            <ac:spMk id="52" creationId="{6F8C2E2B-B8C3-CB3F-948F-15D86CE6E4DC}"/>
          </ac:spMkLst>
        </pc:spChg>
        <pc:spChg chg="add mod">
          <ac:chgData name="Gordon Dunsire" userId="89320f45fdc69f41" providerId="LiveId" clId="{9B9B5FBB-8E47-45CA-8CDD-37A261141A71}" dt="2023-03-09T11:45:49.541" v="2380" actId="1076"/>
          <ac:spMkLst>
            <pc:docMk/>
            <pc:sldMk cId="3182754866" sldId="261"/>
            <ac:spMk id="53" creationId="{08737AB1-2C43-D367-FDE6-DAAF5C0F37BE}"/>
          </ac:spMkLst>
        </pc:spChg>
        <pc:spChg chg="add mod">
          <ac:chgData name="Gordon Dunsire" userId="89320f45fdc69f41" providerId="LiveId" clId="{9B9B5FBB-8E47-45CA-8CDD-37A261141A71}" dt="2023-03-09T11:49:34.982" v="2413" actId="465"/>
          <ac:spMkLst>
            <pc:docMk/>
            <pc:sldMk cId="3182754866" sldId="261"/>
            <ac:spMk id="54" creationId="{B592BA7B-9EFE-1535-36DC-E9FD53DA81D3}"/>
          </ac:spMkLst>
        </pc:spChg>
        <pc:spChg chg="add mod">
          <ac:chgData name="Gordon Dunsire" userId="89320f45fdc69f41" providerId="LiveId" clId="{9B9B5FBB-8E47-45CA-8CDD-37A261141A71}" dt="2023-03-09T11:45:49.541" v="2380" actId="1076"/>
          <ac:spMkLst>
            <pc:docMk/>
            <pc:sldMk cId="3182754866" sldId="261"/>
            <ac:spMk id="55" creationId="{DA1F7E70-A389-5A7C-86AD-BC626F1F5CE9}"/>
          </ac:spMkLst>
        </pc:spChg>
        <pc:spChg chg="add mod">
          <ac:chgData name="Gordon Dunsire" userId="89320f45fdc69f41" providerId="LiveId" clId="{9B9B5FBB-8E47-45CA-8CDD-37A261141A71}" dt="2023-03-09T11:37:55.492" v="2260" actId="6549"/>
          <ac:spMkLst>
            <pc:docMk/>
            <pc:sldMk cId="3182754866" sldId="261"/>
            <ac:spMk id="63" creationId="{DC28D2B8-37DC-9279-D375-5CD074170640}"/>
          </ac:spMkLst>
        </pc:spChg>
        <pc:spChg chg="add del mod">
          <ac:chgData name="Gordon Dunsire" userId="89320f45fdc69f41" providerId="LiveId" clId="{9B9B5FBB-8E47-45CA-8CDD-37A261141A71}" dt="2023-03-09T11:35:30.929" v="2216" actId="478"/>
          <ac:spMkLst>
            <pc:docMk/>
            <pc:sldMk cId="3182754866" sldId="261"/>
            <ac:spMk id="64" creationId="{EE580693-411B-29BE-EA38-FE7806BA7731}"/>
          </ac:spMkLst>
        </pc:spChg>
        <pc:spChg chg="add del mod">
          <ac:chgData name="Gordon Dunsire" userId="89320f45fdc69f41" providerId="LiveId" clId="{9B9B5FBB-8E47-45CA-8CDD-37A261141A71}" dt="2023-03-09T11:27:28.807" v="2147" actId="478"/>
          <ac:spMkLst>
            <pc:docMk/>
            <pc:sldMk cId="3182754866" sldId="261"/>
            <ac:spMk id="65" creationId="{6328BE60-3D54-862B-4270-FC8A885753C7}"/>
          </ac:spMkLst>
        </pc:spChg>
        <pc:spChg chg="add mod">
          <ac:chgData name="Gordon Dunsire" userId="89320f45fdc69f41" providerId="LiveId" clId="{9B9B5FBB-8E47-45CA-8CDD-37A261141A71}" dt="2023-03-09T11:37:15.556" v="2255" actId="1076"/>
          <ac:spMkLst>
            <pc:docMk/>
            <pc:sldMk cId="3182754866" sldId="261"/>
            <ac:spMk id="69" creationId="{E9EB2DD5-1542-200D-47FD-F7459189C2E5}"/>
          </ac:spMkLst>
        </pc:spChg>
        <pc:spChg chg="add mod">
          <ac:chgData name="Gordon Dunsire" userId="89320f45fdc69f41" providerId="LiveId" clId="{9B9B5FBB-8E47-45CA-8CDD-37A261141A71}" dt="2023-03-09T14:25:56.110" v="2601" actId="1076"/>
          <ac:spMkLst>
            <pc:docMk/>
            <pc:sldMk cId="3182754866" sldId="261"/>
            <ac:spMk id="75" creationId="{4CFEF797-BD60-1638-9D57-A396A2BF14FA}"/>
          </ac:spMkLst>
        </pc:spChg>
        <pc:spChg chg="add mod">
          <ac:chgData name="Gordon Dunsire" userId="89320f45fdc69f41" providerId="LiveId" clId="{9B9B5FBB-8E47-45CA-8CDD-37A261141A71}" dt="2023-03-09T11:38:01.138" v="2261" actId="1076"/>
          <ac:spMkLst>
            <pc:docMk/>
            <pc:sldMk cId="3182754866" sldId="261"/>
            <ac:spMk id="76" creationId="{5EFD18BE-4B72-2AD4-9C80-730CDCCCF70C}"/>
          </ac:spMkLst>
        </pc:spChg>
        <pc:spChg chg="add mod">
          <ac:chgData name="Gordon Dunsire" userId="89320f45fdc69f41" providerId="LiveId" clId="{9B9B5FBB-8E47-45CA-8CDD-37A261141A71}" dt="2023-03-09T11:55:50.862" v="2455" actId="1076"/>
          <ac:spMkLst>
            <pc:docMk/>
            <pc:sldMk cId="3182754866" sldId="261"/>
            <ac:spMk id="79" creationId="{A2864EE8-5A67-530C-3861-975A04A2CA40}"/>
          </ac:spMkLst>
        </pc:spChg>
        <pc:spChg chg="add mod">
          <ac:chgData name="Gordon Dunsire" userId="89320f45fdc69f41" providerId="LiveId" clId="{9B9B5FBB-8E47-45CA-8CDD-37A261141A71}" dt="2023-03-09T14:10:57.801" v="2531"/>
          <ac:spMkLst>
            <pc:docMk/>
            <pc:sldMk cId="3182754866" sldId="261"/>
            <ac:spMk id="81" creationId="{1260D663-F825-31E0-0192-9D1BF5826969}"/>
          </ac:spMkLst>
        </pc:spChg>
        <pc:spChg chg="add mod">
          <ac:chgData name="Gordon Dunsire" userId="89320f45fdc69f41" providerId="LiveId" clId="{9B9B5FBB-8E47-45CA-8CDD-37A261141A71}" dt="2023-03-09T14:11:28.085" v="2534" actId="1076"/>
          <ac:spMkLst>
            <pc:docMk/>
            <pc:sldMk cId="3182754866" sldId="261"/>
            <ac:spMk id="90" creationId="{C8B94FB0-82BB-3046-0630-4D28971E000F}"/>
          </ac:spMkLst>
        </pc:spChg>
        <pc:spChg chg="add mod">
          <ac:chgData name="Gordon Dunsire" userId="89320f45fdc69f41" providerId="LiveId" clId="{9B9B5FBB-8E47-45CA-8CDD-37A261141A71}" dt="2023-03-09T11:43:54.072" v="2364" actId="1076"/>
          <ac:spMkLst>
            <pc:docMk/>
            <pc:sldMk cId="3182754866" sldId="261"/>
            <ac:spMk id="91" creationId="{4FA5C273-9022-DD5D-7222-65C65EDBFC1F}"/>
          </ac:spMkLst>
        </pc:spChg>
        <pc:spChg chg="add mod">
          <ac:chgData name="Gordon Dunsire" userId="89320f45fdc69f41" providerId="LiveId" clId="{9B9B5FBB-8E47-45CA-8CDD-37A261141A71}" dt="2023-03-09T14:11:19.568" v="2533" actId="1076"/>
          <ac:spMkLst>
            <pc:docMk/>
            <pc:sldMk cId="3182754866" sldId="261"/>
            <ac:spMk id="92" creationId="{3611E521-B25F-C3AC-56C5-3338AB0CB699}"/>
          </ac:spMkLst>
        </pc:spChg>
        <pc:cxnChg chg="add mod">
          <ac:chgData name="Gordon Dunsire" userId="89320f45fdc69f41" providerId="LiveId" clId="{9B9B5FBB-8E47-45CA-8CDD-37A261141A71}" dt="2023-03-09T11:46:11.983" v="2381" actId="1076"/>
          <ac:cxnSpMkLst>
            <pc:docMk/>
            <pc:sldMk cId="3182754866" sldId="261"/>
            <ac:cxnSpMk id="5" creationId="{769C6560-B9AD-9219-F74E-7A3418B9BA31}"/>
          </ac:cxnSpMkLst>
        </pc:cxnChg>
        <pc:cxnChg chg="add mod">
          <ac:chgData name="Gordon Dunsire" userId="89320f45fdc69f41" providerId="LiveId" clId="{9B9B5FBB-8E47-45CA-8CDD-37A261141A71}" dt="2023-03-09T11:46:11.983" v="2381" actId="1076"/>
          <ac:cxnSpMkLst>
            <pc:docMk/>
            <pc:sldMk cId="3182754866" sldId="261"/>
            <ac:cxnSpMk id="10" creationId="{C9638E15-0F26-BC24-5FCA-13C84502B11C}"/>
          </ac:cxnSpMkLst>
        </pc:cxnChg>
        <pc:cxnChg chg="add mod">
          <ac:chgData name="Gordon Dunsire" userId="89320f45fdc69f41" providerId="LiveId" clId="{9B9B5FBB-8E47-45CA-8CDD-37A261141A71}" dt="2023-03-09T11:46:11.983" v="2381" actId="1076"/>
          <ac:cxnSpMkLst>
            <pc:docMk/>
            <pc:sldMk cId="3182754866" sldId="261"/>
            <ac:cxnSpMk id="11" creationId="{C58812EC-2E7A-110A-3E79-CAF5E338F5AA}"/>
          </ac:cxnSpMkLst>
        </pc:cxnChg>
        <pc:cxnChg chg="add mod">
          <ac:chgData name="Gordon Dunsire" userId="89320f45fdc69f41" providerId="LiveId" clId="{9B9B5FBB-8E47-45CA-8CDD-37A261141A71}" dt="2023-03-09T11:46:11.983" v="2381" actId="1076"/>
          <ac:cxnSpMkLst>
            <pc:docMk/>
            <pc:sldMk cId="3182754866" sldId="261"/>
            <ac:cxnSpMk id="12" creationId="{4E6B7405-AF0E-C24F-FD8B-8CFAACB4008B}"/>
          </ac:cxnSpMkLst>
        </pc:cxnChg>
        <pc:cxnChg chg="add mod">
          <ac:chgData name="Gordon Dunsire" userId="89320f45fdc69f41" providerId="LiveId" clId="{9B9B5FBB-8E47-45CA-8CDD-37A261141A71}" dt="2023-03-09T11:46:11.983" v="2381" actId="1076"/>
          <ac:cxnSpMkLst>
            <pc:docMk/>
            <pc:sldMk cId="3182754866" sldId="261"/>
            <ac:cxnSpMk id="13" creationId="{B0E7A724-F827-A870-62C4-FBFAEFDCC04F}"/>
          </ac:cxnSpMkLst>
        </pc:cxnChg>
        <pc:cxnChg chg="add mod">
          <ac:chgData name="Gordon Dunsire" userId="89320f45fdc69f41" providerId="LiveId" clId="{9B9B5FBB-8E47-45CA-8CDD-37A261141A71}" dt="2023-03-09T11:46:11.983" v="2381" actId="1076"/>
          <ac:cxnSpMkLst>
            <pc:docMk/>
            <pc:sldMk cId="3182754866" sldId="261"/>
            <ac:cxnSpMk id="14" creationId="{0A3A8A0D-879A-CF07-997D-AE6090290048}"/>
          </ac:cxnSpMkLst>
        </pc:cxnChg>
        <pc:cxnChg chg="add mod">
          <ac:chgData name="Gordon Dunsire" userId="89320f45fdc69f41" providerId="LiveId" clId="{9B9B5FBB-8E47-45CA-8CDD-37A261141A71}" dt="2023-03-09T11:51:03.567" v="2423" actId="1076"/>
          <ac:cxnSpMkLst>
            <pc:docMk/>
            <pc:sldMk cId="3182754866" sldId="261"/>
            <ac:cxnSpMk id="41" creationId="{70C94E3E-E334-7CA5-7DBF-D3A6D60F2DE1}"/>
          </ac:cxnSpMkLst>
        </pc:cxnChg>
        <pc:cxnChg chg="add mod">
          <ac:chgData name="Gordon Dunsire" userId="89320f45fdc69f41" providerId="LiveId" clId="{9B9B5FBB-8E47-45CA-8CDD-37A261141A71}" dt="2023-03-09T14:25:56.110" v="2601" actId="1076"/>
          <ac:cxnSpMkLst>
            <pc:docMk/>
            <pc:sldMk cId="3182754866" sldId="261"/>
            <ac:cxnSpMk id="42" creationId="{C51BF7BF-51CC-C7A4-036E-94D74D840418}"/>
          </ac:cxnSpMkLst>
        </pc:cxnChg>
        <pc:cxnChg chg="add del mod">
          <ac:chgData name="Gordon Dunsire" userId="89320f45fdc69f41" providerId="LiveId" clId="{9B9B5FBB-8E47-45CA-8CDD-37A261141A71}" dt="2023-03-09T11:44:10.686" v="2368" actId="478"/>
          <ac:cxnSpMkLst>
            <pc:docMk/>
            <pc:sldMk cId="3182754866" sldId="261"/>
            <ac:cxnSpMk id="43" creationId="{74769664-61AE-F516-5A65-8450E60A2DAC}"/>
          </ac:cxnSpMkLst>
        </pc:cxnChg>
        <pc:cxnChg chg="add mod">
          <ac:chgData name="Gordon Dunsire" userId="89320f45fdc69f41" providerId="LiveId" clId="{9B9B5FBB-8E47-45CA-8CDD-37A261141A71}" dt="2023-03-16T09:26:38.885" v="4783" actId="14100"/>
          <ac:cxnSpMkLst>
            <pc:docMk/>
            <pc:sldMk cId="3182754866" sldId="261"/>
            <ac:cxnSpMk id="82" creationId="{7028C620-C074-FCE7-D47C-96FC26577495}"/>
          </ac:cxnSpMkLst>
        </pc:cxnChg>
      </pc:sldChg>
      <pc:sldChg chg="addSp modSp add mod modAnim">
        <pc:chgData name="Gordon Dunsire" userId="89320f45fdc69f41" providerId="LiveId" clId="{9B9B5FBB-8E47-45CA-8CDD-37A261141A71}" dt="2023-03-15T08:26:52.706" v="4724"/>
        <pc:sldMkLst>
          <pc:docMk/>
          <pc:sldMk cId="236589109" sldId="262"/>
        </pc:sldMkLst>
        <pc:spChg chg="mod">
          <ac:chgData name="Gordon Dunsire" userId="89320f45fdc69f41" providerId="LiveId" clId="{9B9B5FBB-8E47-45CA-8CDD-37A261141A71}" dt="2023-03-09T14:25:21.452" v="2600" actId="1076"/>
          <ac:spMkLst>
            <pc:docMk/>
            <pc:sldMk cId="236589109" sldId="262"/>
            <ac:spMk id="2" creationId="{6879B9A4-FCCF-655A-7718-A6F913AF3B4D}"/>
          </ac:spMkLst>
        </pc:spChg>
        <pc:spChg chg="add mod">
          <ac:chgData name="Gordon Dunsire" userId="89320f45fdc69f41" providerId="LiveId" clId="{9B9B5FBB-8E47-45CA-8CDD-37A261141A71}" dt="2023-03-09T13:52:01.904" v="2462" actId="1076"/>
          <ac:spMkLst>
            <pc:docMk/>
            <pc:sldMk cId="236589109" sldId="262"/>
            <ac:spMk id="3" creationId="{FB54AD7C-4650-09FA-0B4D-93D22590A0CB}"/>
          </ac:spMkLst>
        </pc:spChg>
        <pc:spChg chg="add mod">
          <ac:chgData name="Gordon Dunsire" userId="89320f45fdc69f41" providerId="LiveId" clId="{9B9B5FBB-8E47-45CA-8CDD-37A261141A71}" dt="2023-03-15T08:22:28.246" v="4696" actId="1076"/>
          <ac:spMkLst>
            <pc:docMk/>
            <pc:sldMk cId="236589109" sldId="262"/>
            <ac:spMk id="4" creationId="{CFE694E2-B14F-1341-8C09-5007AEA7CEEB}"/>
          </ac:spMkLst>
        </pc:spChg>
        <pc:spChg chg="add mod">
          <ac:chgData name="Gordon Dunsire" userId="89320f45fdc69f41" providerId="LiveId" clId="{9B9B5FBB-8E47-45CA-8CDD-37A261141A71}" dt="2023-03-09T13:55:23.198" v="2486" actId="1076"/>
          <ac:spMkLst>
            <pc:docMk/>
            <pc:sldMk cId="236589109" sldId="262"/>
            <ac:spMk id="5" creationId="{D4A5CA6A-B6DB-89B2-ADDC-30A25C168C30}"/>
          </ac:spMkLst>
        </pc:spChg>
        <pc:spChg chg="add mod">
          <ac:chgData name="Gordon Dunsire" userId="89320f45fdc69f41" providerId="LiveId" clId="{9B9B5FBB-8E47-45CA-8CDD-37A261141A71}" dt="2023-03-09T13:56:05.433" v="2489" actId="1076"/>
          <ac:spMkLst>
            <pc:docMk/>
            <pc:sldMk cId="236589109" sldId="262"/>
            <ac:spMk id="15" creationId="{A7DC3A93-29A3-3331-CDBB-E337DDFFA1DA}"/>
          </ac:spMkLst>
        </pc:spChg>
        <pc:spChg chg="add mod">
          <ac:chgData name="Gordon Dunsire" userId="89320f45fdc69f41" providerId="LiveId" clId="{9B9B5FBB-8E47-45CA-8CDD-37A261141A71}" dt="2023-03-09T13:55:23.198" v="2486" actId="1076"/>
          <ac:spMkLst>
            <pc:docMk/>
            <pc:sldMk cId="236589109" sldId="262"/>
            <ac:spMk id="21" creationId="{F9B6DB36-25DF-D808-B6AB-1AD76084DC30}"/>
          </ac:spMkLst>
        </pc:spChg>
        <pc:spChg chg="add mod">
          <ac:chgData name="Gordon Dunsire" userId="89320f45fdc69f41" providerId="LiveId" clId="{9B9B5FBB-8E47-45CA-8CDD-37A261141A71}" dt="2023-03-09T14:04:05.546" v="2516" actId="1076"/>
          <ac:spMkLst>
            <pc:docMk/>
            <pc:sldMk cId="236589109" sldId="262"/>
            <ac:spMk id="40" creationId="{633F01D2-EF9E-6A79-89D0-3E1E3080A59F}"/>
          </ac:spMkLst>
        </pc:spChg>
        <pc:spChg chg="add mod">
          <ac:chgData name="Gordon Dunsire" userId="89320f45fdc69f41" providerId="LiveId" clId="{9B9B5FBB-8E47-45CA-8CDD-37A261141A71}" dt="2023-03-09T14:06:41.713" v="2521" actId="1076"/>
          <ac:spMkLst>
            <pc:docMk/>
            <pc:sldMk cId="236589109" sldId="262"/>
            <ac:spMk id="41" creationId="{5D52E87C-3C8E-7559-E9F1-EDAA669A6869}"/>
          </ac:spMkLst>
        </pc:spChg>
        <pc:spChg chg="add mod">
          <ac:chgData name="Gordon Dunsire" userId="89320f45fdc69f41" providerId="LiveId" clId="{9B9B5FBB-8E47-45CA-8CDD-37A261141A71}" dt="2023-03-09T14:06:53.585" v="2523" actId="1076"/>
          <ac:spMkLst>
            <pc:docMk/>
            <pc:sldMk cId="236589109" sldId="262"/>
            <ac:spMk id="62" creationId="{2F6C8067-CD40-3FC9-B54E-65310FC0211C}"/>
          </ac:spMkLst>
        </pc:spChg>
        <pc:spChg chg="add mod">
          <ac:chgData name="Gordon Dunsire" userId="89320f45fdc69f41" providerId="LiveId" clId="{9B9B5FBB-8E47-45CA-8CDD-37A261141A71}" dt="2023-03-09T14:16:39.922" v="2557" actId="20577"/>
          <ac:spMkLst>
            <pc:docMk/>
            <pc:sldMk cId="236589109" sldId="262"/>
            <ac:spMk id="71" creationId="{67E66000-2669-99F6-8959-098E1B921646}"/>
          </ac:spMkLst>
        </pc:spChg>
        <pc:spChg chg="add mod">
          <ac:chgData name="Gordon Dunsire" userId="89320f45fdc69f41" providerId="LiveId" clId="{9B9B5FBB-8E47-45CA-8CDD-37A261141A71}" dt="2023-03-09T14:22:51.371" v="2575" actId="1076"/>
          <ac:spMkLst>
            <pc:docMk/>
            <pc:sldMk cId="236589109" sldId="262"/>
            <ac:spMk id="84" creationId="{DB1E4F03-17BD-610F-1B28-44685CF79F91}"/>
          </ac:spMkLst>
        </pc:spChg>
        <pc:spChg chg="add mod">
          <ac:chgData name="Gordon Dunsire" userId="89320f45fdc69f41" providerId="LiveId" clId="{9B9B5FBB-8E47-45CA-8CDD-37A261141A71}" dt="2023-03-09T14:23:04.241" v="2577" actId="1076"/>
          <ac:spMkLst>
            <pc:docMk/>
            <pc:sldMk cId="236589109" sldId="262"/>
            <ac:spMk id="85" creationId="{E06BD13A-A534-DB3A-EC54-47045859D6D8}"/>
          </ac:spMkLst>
        </pc:spChg>
        <pc:spChg chg="add mod">
          <ac:chgData name="Gordon Dunsire" userId="89320f45fdc69f41" providerId="LiveId" clId="{9B9B5FBB-8E47-45CA-8CDD-37A261141A71}" dt="2023-03-09T14:26:56.461" v="2642" actId="20577"/>
          <ac:spMkLst>
            <pc:docMk/>
            <pc:sldMk cId="236589109" sldId="262"/>
            <ac:spMk id="86" creationId="{85082704-100F-F633-7ABD-ABA9B9B02F27}"/>
          </ac:spMkLst>
        </pc:spChg>
        <pc:spChg chg="add mod">
          <ac:chgData name="Gordon Dunsire" userId="89320f45fdc69f41" providerId="LiveId" clId="{9B9B5FBB-8E47-45CA-8CDD-37A261141A71}" dt="2023-03-09T14:32:22.938" v="2724" actId="1076"/>
          <ac:spMkLst>
            <pc:docMk/>
            <pc:sldMk cId="236589109" sldId="262"/>
            <ac:spMk id="89" creationId="{56166CD6-8188-E77D-10E6-911E544A8E00}"/>
          </ac:spMkLst>
        </pc:spChg>
        <pc:spChg chg="add mod">
          <ac:chgData name="Gordon Dunsire" userId="89320f45fdc69f41" providerId="LiveId" clId="{9B9B5FBB-8E47-45CA-8CDD-37A261141A71}" dt="2023-03-09T14:39:54.515" v="2867" actId="1076"/>
          <ac:spMkLst>
            <pc:docMk/>
            <pc:sldMk cId="236589109" sldId="262"/>
            <ac:spMk id="90" creationId="{13B6B283-B022-1442-483E-AE9B6A93BFE2}"/>
          </ac:spMkLst>
        </pc:spChg>
        <pc:spChg chg="add mod">
          <ac:chgData name="Gordon Dunsire" userId="89320f45fdc69f41" providerId="LiveId" clId="{9B9B5FBB-8E47-45CA-8CDD-37A261141A71}" dt="2023-03-09T14:39:38.566" v="2865" actId="1076"/>
          <ac:spMkLst>
            <pc:docMk/>
            <pc:sldMk cId="236589109" sldId="262"/>
            <ac:spMk id="91" creationId="{CC18A97F-A89C-0848-9A0A-49F1014351D4}"/>
          </ac:spMkLst>
        </pc:spChg>
        <pc:cxnChg chg="add mod">
          <ac:chgData name="Gordon Dunsire" userId="89320f45fdc69f41" providerId="LiveId" clId="{9B9B5FBB-8E47-45CA-8CDD-37A261141A71}" dt="2023-03-15T08:22:28.246" v="4696" actId="1076"/>
          <ac:cxnSpMkLst>
            <pc:docMk/>
            <pc:sldMk cId="236589109" sldId="262"/>
            <ac:cxnSpMk id="6" creationId="{062682B1-7583-A739-5960-F0CE9E73DBFC}"/>
          </ac:cxnSpMkLst>
        </pc:cxnChg>
        <pc:cxnChg chg="add mod">
          <ac:chgData name="Gordon Dunsire" userId="89320f45fdc69f41" providerId="LiveId" clId="{9B9B5FBB-8E47-45CA-8CDD-37A261141A71}" dt="2023-03-09T13:55:23.198" v="2486" actId="1076"/>
          <ac:cxnSpMkLst>
            <pc:docMk/>
            <pc:sldMk cId="236589109" sldId="262"/>
            <ac:cxnSpMk id="7" creationId="{BB43A02E-D87C-E1EA-047D-9968C91E49C5}"/>
          </ac:cxnSpMkLst>
        </pc:cxnChg>
        <pc:cxnChg chg="add mod">
          <ac:chgData name="Gordon Dunsire" userId="89320f45fdc69f41" providerId="LiveId" clId="{9B9B5FBB-8E47-45CA-8CDD-37A261141A71}" dt="2023-03-09T13:56:05.433" v="2489" actId="1076"/>
          <ac:cxnSpMkLst>
            <pc:docMk/>
            <pc:sldMk cId="236589109" sldId="262"/>
            <ac:cxnSpMk id="8" creationId="{8E41CEF4-65C8-3D5B-705B-9AB4464B0EB6}"/>
          </ac:cxnSpMkLst>
        </pc:cxnChg>
        <pc:cxnChg chg="add mod">
          <ac:chgData name="Gordon Dunsire" userId="89320f45fdc69f41" providerId="LiveId" clId="{9B9B5FBB-8E47-45CA-8CDD-37A261141A71}" dt="2023-03-09T14:07:26.309" v="2530" actId="14100"/>
          <ac:cxnSpMkLst>
            <pc:docMk/>
            <pc:sldMk cId="236589109" sldId="262"/>
            <ac:cxnSpMk id="9" creationId="{2729306B-9140-6997-A617-CE61CF27EE09}"/>
          </ac:cxnSpMkLst>
        </pc:cxnChg>
        <pc:cxnChg chg="add mod">
          <ac:chgData name="Gordon Dunsire" userId="89320f45fdc69f41" providerId="LiveId" clId="{9B9B5FBB-8E47-45CA-8CDD-37A261141A71}" dt="2023-03-09T13:55:23.198" v="2486" actId="1076"/>
          <ac:cxnSpMkLst>
            <pc:docMk/>
            <pc:sldMk cId="236589109" sldId="262"/>
            <ac:cxnSpMk id="22" creationId="{935A2959-F49E-8747-3AEA-01596E0C7DCC}"/>
          </ac:cxnSpMkLst>
        </pc:cxnChg>
        <pc:cxnChg chg="add mod">
          <ac:chgData name="Gordon Dunsire" userId="89320f45fdc69f41" providerId="LiveId" clId="{9B9B5FBB-8E47-45CA-8CDD-37A261141A71}" dt="2023-03-09T14:16:39.922" v="2557" actId="20577"/>
          <ac:cxnSpMkLst>
            <pc:docMk/>
            <pc:sldMk cId="236589109" sldId="262"/>
            <ac:cxnSpMk id="42" creationId="{431C5DF9-68C5-13C8-9E58-49D842F1DD89}"/>
          </ac:cxnSpMkLst>
        </pc:cxnChg>
        <pc:cxnChg chg="add mod">
          <ac:chgData name="Gordon Dunsire" userId="89320f45fdc69f41" providerId="LiveId" clId="{9B9B5FBB-8E47-45CA-8CDD-37A261141A71}" dt="2023-03-09T14:07:19.039" v="2527" actId="14100"/>
          <ac:cxnSpMkLst>
            <pc:docMk/>
            <pc:sldMk cId="236589109" sldId="262"/>
            <ac:cxnSpMk id="43" creationId="{FD23F2B6-CF29-0CE4-F7C7-4FB4A58C97AE}"/>
          </ac:cxnSpMkLst>
        </pc:cxnChg>
        <pc:cxnChg chg="add mod">
          <ac:chgData name="Gordon Dunsire" userId="89320f45fdc69f41" providerId="LiveId" clId="{9B9B5FBB-8E47-45CA-8CDD-37A261141A71}" dt="2023-03-09T14:07:13.360" v="2526" actId="14100"/>
          <ac:cxnSpMkLst>
            <pc:docMk/>
            <pc:sldMk cId="236589109" sldId="262"/>
            <ac:cxnSpMk id="63" creationId="{4EAD8C26-AE11-9A48-6A17-8ACACD69C846}"/>
          </ac:cxnSpMkLst>
        </pc:cxnChg>
        <pc:cxnChg chg="add mod">
          <ac:chgData name="Gordon Dunsire" userId="89320f45fdc69f41" providerId="LiveId" clId="{9B9B5FBB-8E47-45CA-8CDD-37A261141A71}" dt="2023-03-09T14:28:07.472" v="2644" actId="14100"/>
          <ac:cxnSpMkLst>
            <pc:docMk/>
            <pc:sldMk cId="236589109" sldId="262"/>
            <ac:cxnSpMk id="69" creationId="{B9B9A1F1-CD8A-DB2C-3EDE-D3EC04CC3AC1}"/>
          </ac:cxnSpMkLst>
        </pc:cxnChg>
        <pc:cxnChg chg="add mod">
          <ac:chgData name="Gordon Dunsire" userId="89320f45fdc69f41" providerId="LiveId" clId="{9B9B5FBB-8E47-45CA-8CDD-37A261141A71}" dt="2023-03-09T14:16:39.922" v="2557" actId="20577"/>
          <ac:cxnSpMkLst>
            <pc:docMk/>
            <pc:sldMk cId="236589109" sldId="262"/>
            <ac:cxnSpMk id="70" creationId="{12D75009-D054-1ED8-600C-D9E21DF3AD85}"/>
          </ac:cxnSpMkLst>
        </pc:cxnChg>
        <pc:cxnChg chg="add mod">
          <ac:chgData name="Gordon Dunsire" userId="89320f45fdc69f41" providerId="LiveId" clId="{9B9B5FBB-8E47-45CA-8CDD-37A261141A71}" dt="2023-03-15T08:22:28.246" v="4696" actId="1076"/>
          <ac:cxnSpMkLst>
            <pc:docMk/>
            <pc:sldMk cId="236589109" sldId="262"/>
            <ac:cxnSpMk id="76" creationId="{4342CA8A-ADCD-8577-52C5-C9F67997C0D9}"/>
          </ac:cxnSpMkLst>
        </pc:cxnChg>
        <pc:cxnChg chg="add mod">
          <ac:chgData name="Gordon Dunsire" userId="89320f45fdc69f41" providerId="LiveId" clId="{9B9B5FBB-8E47-45CA-8CDD-37A261141A71}" dt="2023-03-09T14:19:22.915" v="2563" actId="14100"/>
          <ac:cxnSpMkLst>
            <pc:docMk/>
            <pc:sldMk cId="236589109" sldId="262"/>
            <ac:cxnSpMk id="79" creationId="{2A4AA920-EF68-A245-7BC4-A3AE6D9E5636}"/>
          </ac:cxnSpMkLst>
        </pc:cxnChg>
      </pc:sldChg>
      <pc:sldChg chg="addSp modSp add mod modAnim">
        <pc:chgData name="Gordon Dunsire" userId="89320f45fdc69f41" providerId="LiveId" clId="{9B9B5FBB-8E47-45CA-8CDD-37A261141A71}" dt="2023-03-15T08:07:21.415" v="4661"/>
        <pc:sldMkLst>
          <pc:docMk/>
          <pc:sldMk cId="2107411856" sldId="263"/>
        </pc:sldMkLst>
        <pc:spChg chg="mod">
          <ac:chgData name="Gordon Dunsire" userId="89320f45fdc69f41" providerId="LiveId" clId="{9B9B5FBB-8E47-45CA-8CDD-37A261141A71}" dt="2023-03-15T07:52:04.372" v="4023" actId="20577"/>
          <ac:spMkLst>
            <pc:docMk/>
            <pc:sldMk cId="2107411856" sldId="263"/>
            <ac:spMk id="2" creationId="{6879B9A4-FCCF-655A-7718-A6F913AF3B4D}"/>
          </ac:spMkLst>
        </pc:spChg>
        <pc:spChg chg="add mod">
          <ac:chgData name="Gordon Dunsire" userId="89320f45fdc69f41" providerId="LiveId" clId="{9B9B5FBB-8E47-45CA-8CDD-37A261141A71}" dt="2023-03-15T08:06:58.897" v="4656" actId="465"/>
          <ac:spMkLst>
            <pc:docMk/>
            <pc:sldMk cId="2107411856" sldId="263"/>
            <ac:spMk id="3" creationId="{2687803C-4812-5979-80A2-5CE97F9EA03E}"/>
          </ac:spMkLst>
        </pc:spChg>
        <pc:spChg chg="add mod">
          <ac:chgData name="Gordon Dunsire" userId="89320f45fdc69f41" providerId="LiveId" clId="{9B9B5FBB-8E47-45CA-8CDD-37A261141A71}" dt="2023-03-15T08:06:55.845" v="4655" actId="552"/>
          <ac:spMkLst>
            <pc:docMk/>
            <pc:sldMk cId="2107411856" sldId="263"/>
            <ac:spMk id="4" creationId="{DE55FF15-FF1E-3BB3-34FA-69A0462C3E55}"/>
          </ac:spMkLst>
        </pc:spChg>
        <pc:spChg chg="add mod">
          <ac:chgData name="Gordon Dunsire" userId="89320f45fdc69f41" providerId="LiveId" clId="{9B9B5FBB-8E47-45CA-8CDD-37A261141A71}" dt="2023-03-15T08:06:55.845" v="4655" actId="552"/>
          <ac:spMkLst>
            <pc:docMk/>
            <pc:sldMk cId="2107411856" sldId="263"/>
            <ac:spMk id="5" creationId="{9F1FFF68-FAEF-4B62-AE21-772B2D30131B}"/>
          </ac:spMkLst>
        </pc:spChg>
      </pc:sldChg>
      <pc:sldChg chg="addSp modSp add mod">
        <pc:chgData name="Gordon Dunsire" userId="89320f45fdc69f41" providerId="LiveId" clId="{9B9B5FBB-8E47-45CA-8CDD-37A261141A71}" dt="2023-03-14T13:30:40.711" v="3203" actId="20577"/>
        <pc:sldMkLst>
          <pc:docMk/>
          <pc:sldMk cId="318774386" sldId="264"/>
        </pc:sldMkLst>
        <pc:spChg chg="mod">
          <ac:chgData name="Gordon Dunsire" userId="89320f45fdc69f41" providerId="LiveId" clId="{9B9B5FBB-8E47-45CA-8CDD-37A261141A71}" dt="2023-03-14T13:25:01.554" v="2997" actId="20577"/>
          <ac:spMkLst>
            <pc:docMk/>
            <pc:sldMk cId="318774386" sldId="264"/>
            <ac:spMk id="2" creationId="{6879B9A4-FCCF-655A-7718-A6F913AF3B4D}"/>
          </ac:spMkLst>
        </pc:spChg>
        <pc:spChg chg="add mod">
          <ac:chgData name="Gordon Dunsire" userId="89320f45fdc69f41" providerId="LiveId" clId="{9B9B5FBB-8E47-45CA-8CDD-37A261141A71}" dt="2023-03-14T13:30:40.711" v="3203" actId="20577"/>
          <ac:spMkLst>
            <pc:docMk/>
            <pc:sldMk cId="318774386" sldId="264"/>
            <ac:spMk id="3" creationId="{3674E119-0D3C-927E-8877-B03EAC45F095}"/>
          </ac:spMkLst>
        </pc:spChg>
      </pc:sldChg>
      <pc:sldChg chg="addSp delSp modSp add mod modAnim">
        <pc:chgData name="Gordon Dunsire" userId="89320f45fdc69f41" providerId="LiveId" clId="{9B9B5FBB-8E47-45CA-8CDD-37A261141A71}" dt="2023-03-15T08:10:30.108" v="4687"/>
        <pc:sldMkLst>
          <pc:docMk/>
          <pc:sldMk cId="939686411" sldId="265"/>
        </pc:sldMkLst>
        <pc:spChg chg="del">
          <ac:chgData name="Gordon Dunsire" userId="89320f45fdc69f41" providerId="LiveId" clId="{9B9B5FBB-8E47-45CA-8CDD-37A261141A71}" dt="2023-03-14T14:12:00.941" v="3429" actId="478"/>
          <ac:spMkLst>
            <pc:docMk/>
            <pc:sldMk cId="939686411" sldId="265"/>
            <ac:spMk id="2" creationId="{6879B9A4-FCCF-655A-7718-A6F913AF3B4D}"/>
          </ac:spMkLst>
        </pc:spChg>
        <pc:spChg chg="add mod">
          <ac:chgData name="Gordon Dunsire" userId="89320f45fdc69f41" providerId="LiveId" clId="{9B9B5FBB-8E47-45CA-8CDD-37A261141A71}" dt="2023-03-15T08:10:00.921" v="4680" actId="552"/>
          <ac:spMkLst>
            <pc:docMk/>
            <pc:sldMk cId="939686411" sldId="265"/>
            <ac:spMk id="2" creationId="{753B76B4-B828-AACE-CC97-46A3B2B6BE10}"/>
          </ac:spMkLst>
        </pc:spChg>
        <pc:spChg chg="mod">
          <ac:chgData name="Gordon Dunsire" userId="89320f45fdc69f41" providerId="LiveId" clId="{9B9B5FBB-8E47-45CA-8CDD-37A261141A71}" dt="2023-03-15T08:10:00.921" v="4680" actId="552"/>
          <ac:spMkLst>
            <pc:docMk/>
            <pc:sldMk cId="939686411" sldId="265"/>
            <ac:spMk id="3" creationId="{3674E119-0D3C-927E-8877-B03EAC45F095}"/>
          </ac:spMkLst>
        </pc:spChg>
        <pc:spChg chg="add del mod">
          <ac:chgData name="Gordon Dunsire" userId="89320f45fdc69f41" providerId="LiveId" clId="{9B9B5FBB-8E47-45CA-8CDD-37A261141A71}" dt="2023-03-15T08:10:30.108" v="4687"/>
          <ac:spMkLst>
            <pc:docMk/>
            <pc:sldMk cId="939686411" sldId="265"/>
            <ac:spMk id="4" creationId="{C8E2E94C-4538-9E82-D543-F7B1BD7FB3AF}"/>
          </ac:spMkLst>
        </pc:spChg>
        <pc:spChg chg="add mod">
          <ac:chgData name="Gordon Dunsire" userId="89320f45fdc69f41" providerId="LiveId" clId="{9B9B5FBB-8E47-45CA-8CDD-37A261141A71}" dt="2023-03-15T08:10:06.656" v="4681" actId="465"/>
          <ac:spMkLst>
            <pc:docMk/>
            <pc:sldMk cId="939686411" sldId="265"/>
            <ac:spMk id="5" creationId="{58D40F0C-C5C2-A5BF-104A-FA75DB65C47D}"/>
          </ac:spMkLst>
        </pc:spChg>
      </pc:sldChg>
      <pc:sldChg chg="addSp delSp modSp add mod modAnim">
        <pc:chgData name="Gordon Dunsire" userId="89320f45fdc69f41" providerId="LiveId" clId="{9B9B5FBB-8E47-45CA-8CDD-37A261141A71}" dt="2023-03-15T08:05:36.442" v="4634"/>
        <pc:sldMkLst>
          <pc:docMk/>
          <pc:sldMk cId="4245107020" sldId="266"/>
        </pc:sldMkLst>
        <pc:spChg chg="mod">
          <ac:chgData name="Gordon Dunsire" userId="89320f45fdc69f41" providerId="LiveId" clId="{9B9B5FBB-8E47-45CA-8CDD-37A261141A71}" dt="2023-03-15T07:55:59.661" v="4134" actId="20577"/>
          <ac:spMkLst>
            <pc:docMk/>
            <pc:sldMk cId="4245107020" sldId="266"/>
            <ac:spMk id="2" creationId="{6879B9A4-FCCF-655A-7718-A6F913AF3B4D}"/>
          </ac:spMkLst>
        </pc:spChg>
        <pc:spChg chg="del">
          <ac:chgData name="Gordon Dunsire" userId="89320f45fdc69f41" providerId="LiveId" clId="{9B9B5FBB-8E47-45CA-8CDD-37A261141A71}" dt="2023-03-15T07:56:05.884" v="4135" actId="478"/>
          <ac:spMkLst>
            <pc:docMk/>
            <pc:sldMk cId="4245107020" sldId="266"/>
            <ac:spMk id="3" creationId="{2687803C-4812-5979-80A2-5CE97F9EA03E}"/>
          </ac:spMkLst>
        </pc:spChg>
        <pc:spChg chg="del">
          <ac:chgData name="Gordon Dunsire" userId="89320f45fdc69f41" providerId="LiveId" clId="{9B9B5FBB-8E47-45CA-8CDD-37A261141A71}" dt="2023-03-15T07:56:09.419" v="4136" actId="478"/>
          <ac:spMkLst>
            <pc:docMk/>
            <pc:sldMk cId="4245107020" sldId="266"/>
            <ac:spMk id="4" creationId="{DE55FF15-FF1E-3BB3-34FA-69A0462C3E55}"/>
          </ac:spMkLst>
        </pc:spChg>
        <pc:spChg chg="mod">
          <ac:chgData name="Gordon Dunsire" userId="89320f45fdc69f41" providerId="LiveId" clId="{9B9B5FBB-8E47-45CA-8CDD-37A261141A71}" dt="2023-03-15T08:01:20.587" v="4511" actId="6549"/>
          <ac:spMkLst>
            <pc:docMk/>
            <pc:sldMk cId="4245107020" sldId="266"/>
            <ac:spMk id="5" creationId="{9F1FFF68-FAEF-4B62-AE21-772B2D30131B}"/>
          </ac:spMkLst>
        </pc:spChg>
        <pc:spChg chg="add mod">
          <ac:chgData name="Gordon Dunsire" userId="89320f45fdc69f41" providerId="LiveId" clId="{9B9B5FBB-8E47-45CA-8CDD-37A261141A71}" dt="2023-03-15T08:01:58.409" v="4527" actId="20577"/>
          <ac:spMkLst>
            <pc:docMk/>
            <pc:sldMk cId="4245107020" sldId="266"/>
            <ac:spMk id="6" creationId="{B9AFF2D0-4462-F1DB-4A0A-CF23DDBE3951}"/>
          </ac:spMkLst>
        </pc:spChg>
        <pc:spChg chg="add mod">
          <ac:chgData name="Gordon Dunsire" userId="89320f45fdc69f41" providerId="LiveId" clId="{9B9B5FBB-8E47-45CA-8CDD-37A261141A71}" dt="2023-03-15T08:04:04.293" v="4630" actId="6549"/>
          <ac:spMkLst>
            <pc:docMk/>
            <pc:sldMk cId="4245107020" sldId="266"/>
            <ac:spMk id="7" creationId="{5DEC9D49-A0DB-FB5E-DBBF-DD2467A24728}"/>
          </ac:spMkLst>
        </pc:spChg>
      </pc:sldChg>
      <pc:sldChg chg="addSp modSp new del mod">
        <pc:chgData name="Gordon Dunsire" userId="89320f45fdc69f41" providerId="LiveId" clId="{9B9B5FBB-8E47-45CA-8CDD-37A261141A71}" dt="2023-03-16T09:29:21.483" v="4790" actId="47"/>
        <pc:sldMkLst>
          <pc:docMk/>
          <pc:sldMk cId="1878184011" sldId="267"/>
        </pc:sldMkLst>
        <pc:spChg chg="add mod">
          <ac:chgData name="Gordon Dunsire" userId="89320f45fdc69f41" providerId="LiveId" clId="{9B9B5FBB-8E47-45CA-8CDD-37A261141A71}" dt="2023-03-15T08:29:00.127" v="4738" actId="1076"/>
          <ac:spMkLst>
            <pc:docMk/>
            <pc:sldMk cId="1878184011" sldId="267"/>
            <ac:spMk id="2" creationId="{E3E11B46-CFD3-2103-7911-F7D4431B818C}"/>
          </ac:spMkLst>
        </pc:spChg>
      </pc:sldChg>
      <pc:sldChg chg="add del">
        <pc:chgData name="Gordon Dunsire" userId="89320f45fdc69f41" providerId="LiveId" clId="{9B9B5FBB-8E47-45CA-8CDD-37A261141A71}" dt="2023-03-16T09:29:18.701" v="4789" actId="47"/>
        <pc:sldMkLst>
          <pc:docMk/>
          <pc:sldMk cId="2794735530" sldId="268"/>
        </pc:sldMkLst>
      </pc:sldChg>
      <pc:sldChg chg="add del">
        <pc:chgData name="Gordon Dunsire" userId="89320f45fdc69f41" providerId="LiveId" clId="{9B9B5FBB-8E47-45CA-8CDD-37A261141A71}" dt="2023-03-16T09:29:16.133" v="4788" actId="47"/>
        <pc:sldMkLst>
          <pc:docMk/>
          <pc:sldMk cId="2264747991" sldId="269"/>
        </pc:sldMkLst>
      </pc:sldChg>
      <pc:sldChg chg="add del">
        <pc:chgData name="Gordon Dunsire" userId="89320f45fdc69f41" providerId="LiveId" clId="{9B9B5FBB-8E47-45CA-8CDD-37A261141A71}" dt="2023-03-16T09:29:13.578" v="4787" actId="47"/>
        <pc:sldMkLst>
          <pc:docMk/>
          <pc:sldMk cId="780920505" sldId="270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2DB47D3-EDB9-4068-9CFD-4A17E8304390}" type="datetimeFigureOut">
              <a:rPr lang="en-GB" smtClean="0"/>
              <a:t>16/03/2023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934AC85-81EC-48B0-B33E-E76F7279D7B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52685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934AC85-81EC-48B0-B33E-E76F7279D7B9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264305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C49BC0-6019-4CE0-A352-089FE9FCFD56}" type="datetimeFigureOut">
              <a:rPr lang="en-GB" smtClean="0"/>
              <a:t>16/03/2023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27111-E729-4D6F-BC53-CCF0A479BE3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443349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C49BC0-6019-4CE0-A352-089FE9FCFD56}" type="datetimeFigureOut">
              <a:rPr lang="en-GB" smtClean="0"/>
              <a:t>16/03/2023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27111-E729-4D6F-BC53-CCF0A479BE3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542452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C49BC0-6019-4CE0-A352-089FE9FCFD56}" type="datetimeFigureOut">
              <a:rPr lang="en-GB" smtClean="0"/>
              <a:t>16/03/2023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27111-E729-4D6F-BC53-CCF0A479BE3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415968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C49BC0-6019-4CE0-A352-089FE9FCFD56}" type="datetimeFigureOut">
              <a:rPr lang="en-GB" smtClean="0"/>
              <a:t>16/03/2023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27111-E729-4D6F-BC53-CCF0A479BE3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965705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C49BC0-6019-4CE0-A352-089FE9FCFD56}" type="datetimeFigureOut">
              <a:rPr lang="en-GB" smtClean="0"/>
              <a:t>16/03/2023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27111-E729-4D6F-BC53-CCF0A479BE3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640870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C49BC0-6019-4CE0-A352-089FE9FCFD56}" type="datetimeFigureOut">
              <a:rPr lang="en-GB" smtClean="0"/>
              <a:t>16/03/2023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27111-E729-4D6F-BC53-CCF0A479BE3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279045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C49BC0-6019-4CE0-A352-089FE9FCFD56}" type="datetimeFigureOut">
              <a:rPr lang="en-GB" smtClean="0"/>
              <a:t>16/03/2023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27111-E729-4D6F-BC53-CCF0A479BE3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303872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C49BC0-6019-4CE0-A352-089FE9FCFD56}" type="datetimeFigureOut">
              <a:rPr lang="en-GB" smtClean="0"/>
              <a:t>16/03/2023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27111-E729-4D6F-BC53-CCF0A479BE3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671817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C49BC0-6019-4CE0-A352-089FE9FCFD56}" type="datetimeFigureOut">
              <a:rPr lang="en-GB" smtClean="0"/>
              <a:t>16/03/2023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27111-E729-4D6F-BC53-CCF0A479BE3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029796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C49BC0-6019-4CE0-A352-089FE9FCFD56}" type="datetimeFigureOut">
              <a:rPr lang="en-GB" smtClean="0"/>
              <a:t>16/03/2023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27111-E729-4D6F-BC53-CCF0A479BE3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293439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C49BC0-6019-4CE0-A352-089FE9FCFD56}" type="datetimeFigureOut">
              <a:rPr lang="en-GB" smtClean="0"/>
              <a:t>16/03/2023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27111-E729-4D6F-BC53-CCF0A479BE3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46403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C49BC0-6019-4CE0-A352-089FE9FCFD56}" type="datetimeFigureOut">
              <a:rPr lang="en-GB" smtClean="0"/>
              <a:t>16/03/2023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F27111-E729-4D6F-BC53-CCF0A479BE3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269861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2C0639-827A-1074-53E4-A40A6E4C6F7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719191"/>
            <a:ext cx="7772400" cy="3114408"/>
          </a:xfrm>
        </p:spPr>
        <p:txBody>
          <a:bodyPr>
            <a:normAutofit fontScale="90000"/>
          </a:bodyPr>
          <a:lstStyle/>
          <a:p>
            <a:r>
              <a:rPr lang="en-US" dirty="0"/>
              <a:t>A common information environment for cultural heritage based on LRM/RDA/LRM-CS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904E555-573C-3AD0-AE0F-B4205908C98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4336640"/>
            <a:ext cx="6858000" cy="1655762"/>
          </a:xfrm>
        </p:spPr>
        <p:txBody>
          <a:bodyPr/>
          <a:lstStyle/>
          <a:p>
            <a:r>
              <a:rPr lang="en-US" dirty="0"/>
              <a:t>Gordon Dunsire</a:t>
            </a:r>
          </a:p>
          <a:p>
            <a:r>
              <a:rPr lang="en-US"/>
              <a:t>LRM-CS Workshop, 15 </a:t>
            </a:r>
            <a:r>
              <a:rPr lang="en-US" dirty="0"/>
              <a:t>March 2023, Paris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053034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3674E119-0D3C-927E-8877-B03EAC45F095}"/>
              </a:ext>
            </a:extLst>
          </p:cNvPr>
          <p:cNvSpPr txBox="1"/>
          <p:nvPr/>
        </p:nvSpPr>
        <p:spPr>
          <a:xfrm>
            <a:off x="454066" y="390481"/>
            <a:ext cx="8109145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Common information environment (2001-):</a:t>
            </a:r>
          </a:p>
          <a:p>
            <a:pPr marL="457200"/>
            <a:r>
              <a:rPr lang="en-US" sz="2800" dirty="0"/>
              <a:t>Integration of resource metadata from archive, library, and museum domains</a:t>
            </a:r>
          </a:p>
          <a:p>
            <a:pPr marL="914400"/>
            <a:r>
              <a:rPr lang="en-US" sz="2800" dirty="0"/>
              <a:t>Digital reproduction crosses domain boundaries</a:t>
            </a:r>
          </a:p>
          <a:p>
            <a:pPr marL="914400"/>
            <a:r>
              <a:rPr lang="en-US" sz="2800" dirty="0"/>
              <a:t>Management</a:t>
            </a:r>
          </a:p>
          <a:p>
            <a:pPr marL="914400"/>
            <a:r>
              <a:rPr lang="en-US" sz="2800" dirty="0"/>
              <a:t>Resource access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53B76B4-B828-AACE-CC97-46A3B2B6BE10}"/>
              </a:ext>
            </a:extLst>
          </p:cNvPr>
          <p:cNvSpPr txBox="1"/>
          <p:nvPr/>
        </p:nvSpPr>
        <p:spPr>
          <a:xfrm>
            <a:off x="454066" y="4815723"/>
            <a:ext cx="8109145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IFLA Library Reference Model (LRM) (2018-)</a:t>
            </a:r>
          </a:p>
          <a:p>
            <a:r>
              <a:rPr lang="en-GB" sz="2800" dirty="0"/>
              <a:t>&gt;&gt; RDA Resource Description and Access</a:t>
            </a:r>
          </a:p>
          <a:p>
            <a:r>
              <a:rPr lang="en-GB" sz="2800" dirty="0"/>
              <a:t>&gt;&gt;&gt;&gt; LRM-CS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8D40F0C-C5C2-A5BF-104A-FA75DB65C47D}"/>
              </a:ext>
            </a:extLst>
          </p:cNvPr>
          <p:cNvSpPr txBox="1"/>
          <p:nvPr/>
        </p:nvSpPr>
        <p:spPr>
          <a:xfrm>
            <a:off x="454066" y="3249433"/>
            <a:ext cx="8109145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Two levels of environment:</a:t>
            </a:r>
          </a:p>
          <a:p>
            <a:pPr marL="514350"/>
            <a:r>
              <a:rPr lang="en-GB" sz="2800" dirty="0"/>
              <a:t>National</a:t>
            </a:r>
          </a:p>
          <a:p>
            <a:pPr marL="514350"/>
            <a:r>
              <a:rPr lang="en-GB" sz="2800" dirty="0"/>
              <a:t>International</a:t>
            </a:r>
          </a:p>
        </p:txBody>
      </p:sp>
    </p:spTree>
    <p:extLst>
      <p:ext uri="{BB962C8B-B14F-4D97-AF65-F5344CB8AC3E}">
        <p14:creationId xmlns:p14="http://schemas.microsoft.com/office/powerpoint/2010/main" val="9396864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6879B9A4-FCCF-655A-7718-A6F913AF3B4D}"/>
              </a:ext>
            </a:extLst>
          </p:cNvPr>
          <p:cNvSpPr txBox="1"/>
          <p:nvPr/>
        </p:nvSpPr>
        <p:spPr>
          <a:xfrm>
            <a:off x="255502" y="272155"/>
            <a:ext cx="156966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/>
              <a:t>Outline</a:t>
            </a:r>
            <a:endParaRPr lang="en-GB" sz="36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674E119-0D3C-927E-8877-B03EAC45F095}"/>
              </a:ext>
            </a:extLst>
          </p:cNvPr>
          <p:cNvSpPr txBox="1"/>
          <p:nvPr/>
        </p:nvSpPr>
        <p:spPr>
          <a:xfrm>
            <a:off x="1754814" y="1500027"/>
            <a:ext cx="6072432" cy="39703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1. Resource metadata: the WEMI model</a:t>
            </a:r>
          </a:p>
          <a:p>
            <a:r>
              <a:rPr lang="en-US" sz="2800" dirty="0"/>
              <a:t>---</a:t>
            </a:r>
          </a:p>
          <a:p>
            <a:r>
              <a:rPr lang="en-US" sz="2800" dirty="0"/>
              <a:t>2. The Item entity</a:t>
            </a:r>
          </a:p>
          <a:p>
            <a:r>
              <a:rPr lang="en-US" sz="2800" dirty="0"/>
              <a:t>---</a:t>
            </a:r>
          </a:p>
          <a:p>
            <a:r>
              <a:rPr lang="en-US" sz="2800" dirty="0"/>
              <a:t>3. The Manifestation entity</a:t>
            </a:r>
          </a:p>
          <a:p>
            <a:r>
              <a:rPr lang="en-US" sz="2800" dirty="0"/>
              <a:t>---</a:t>
            </a:r>
          </a:p>
          <a:p>
            <a:r>
              <a:rPr lang="en-GB" sz="2800" dirty="0"/>
              <a:t>4. Integrating cultural heritage metadata</a:t>
            </a:r>
          </a:p>
          <a:p>
            <a:r>
              <a:rPr lang="en-GB" sz="2800" dirty="0"/>
              <a:t>---</a:t>
            </a:r>
          </a:p>
          <a:p>
            <a:r>
              <a:rPr lang="en-GB" sz="2800" dirty="0"/>
              <a:t>Review of discussion</a:t>
            </a:r>
          </a:p>
        </p:txBody>
      </p:sp>
    </p:spTree>
    <p:extLst>
      <p:ext uri="{BB962C8B-B14F-4D97-AF65-F5344CB8AC3E}">
        <p14:creationId xmlns:p14="http://schemas.microsoft.com/office/powerpoint/2010/main" val="3187743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6879B9A4-FCCF-655A-7718-A6F913AF3B4D}"/>
              </a:ext>
            </a:extLst>
          </p:cNvPr>
          <p:cNvSpPr txBox="1"/>
          <p:nvPr/>
        </p:nvSpPr>
        <p:spPr>
          <a:xfrm>
            <a:off x="247851" y="465794"/>
            <a:ext cx="604672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/>
              <a:t>Structure of resource metadata</a:t>
            </a:r>
            <a:endParaRPr lang="en-GB" sz="36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DE22221-7F37-A78F-56BB-15FCDEC746BD}"/>
              </a:ext>
            </a:extLst>
          </p:cNvPr>
          <p:cNvSpPr txBox="1"/>
          <p:nvPr/>
        </p:nvSpPr>
        <p:spPr>
          <a:xfrm>
            <a:off x="1701655" y="1565031"/>
            <a:ext cx="1201720" cy="649188"/>
          </a:xfrm>
          <a:prstGeom prst="ellipse">
            <a:avLst/>
          </a:prstGeom>
          <a:noFill/>
          <a:ln w="1905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2400" dirty="0"/>
              <a:t>Work</a:t>
            </a:r>
            <a:endParaRPr lang="en-GB" sz="24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448CD3D-FEFE-3C26-E4D6-5178FC5472CA}"/>
              </a:ext>
            </a:extLst>
          </p:cNvPr>
          <p:cNvSpPr txBox="1"/>
          <p:nvPr/>
        </p:nvSpPr>
        <p:spPr>
          <a:xfrm>
            <a:off x="1250963" y="2849202"/>
            <a:ext cx="2140698" cy="649188"/>
          </a:xfrm>
          <a:prstGeom prst="ellipse">
            <a:avLst/>
          </a:prstGeom>
          <a:noFill/>
          <a:ln w="1905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2400" dirty="0"/>
              <a:t>Expression</a:t>
            </a:r>
            <a:endParaRPr lang="en-GB" sz="24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5CB3892-0498-DF30-0D02-A65B64A235BA}"/>
              </a:ext>
            </a:extLst>
          </p:cNvPr>
          <p:cNvSpPr txBox="1"/>
          <p:nvPr/>
        </p:nvSpPr>
        <p:spPr>
          <a:xfrm>
            <a:off x="967619" y="4137019"/>
            <a:ext cx="2707386" cy="649188"/>
          </a:xfrm>
          <a:prstGeom prst="ellipse">
            <a:avLst/>
          </a:prstGeom>
          <a:noFill/>
          <a:ln w="1905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2400" dirty="0"/>
              <a:t>Manifestation</a:t>
            </a:r>
            <a:endParaRPr lang="en-GB" sz="24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0ED852F-A31D-64F3-64FA-20C86BDBEB38}"/>
              </a:ext>
            </a:extLst>
          </p:cNvPr>
          <p:cNvSpPr txBox="1"/>
          <p:nvPr/>
        </p:nvSpPr>
        <p:spPr>
          <a:xfrm>
            <a:off x="1786949" y="5424837"/>
            <a:ext cx="1068727" cy="649188"/>
          </a:xfrm>
          <a:prstGeom prst="ellipse">
            <a:avLst/>
          </a:prstGeom>
          <a:noFill/>
          <a:ln w="1905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2400" dirty="0"/>
              <a:t>Item</a:t>
            </a:r>
            <a:endParaRPr lang="en-GB" sz="2400" dirty="0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CDE4AE5D-C9A1-C180-3269-F9F1F6795256}"/>
              </a:ext>
            </a:extLst>
          </p:cNvPr>
          <p:cNvSpPr/>
          <p:nvPr/>
        </p:nvSpPr>
        <p:spPr>
          <a:xfrm>
            <a:off x="802757" y="1303892"/>
            <a:ext cx="3022332" cy="5050870"/>
          </a:xfrm>
          <a:prstGeom prst="ellipse">
            <a:avLst/>
          </a:prstGeom>
          <a:noFill/>
          <a:ln w="19050"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36D9534-59FB-69FB-CFCB-0BBCECE2541D}"/>
              </a:ext>
            </a:extLst>
          </p:cNvPr>
          <p:cNvSpPr txBox="1"/>
          <p:nvPr/>
        </p:nvSpPr>
        <p:spPr>
          <a:xfrm>
            <a:off x="1615157" y="2288703"/>
            <a:ext cx="141231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/>
              <a:t>Resource:</a:t>
            </a:r>
            <a:endParaRPr lang="en-GB" sz="2400" i="1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FDDC2C2-391D-9E54-9FEE-73BA43AA65E9}"/>
              </a:ext>
            </a:extLst>
          </p:cNvPr>
          <p:cNvSpPr txBox="1"/>
          <p:nvPr/>
        </p:nvSpPr>
        <p:spPr>
          <a:xfrm>
            <a:off x="1665331" y="3576520"/>
            <a:ext cx="131196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/>
              <a:t>recorded</a:t>
            </a:r>
            <a:endParaRPr lang="en-GB" sz="2400" i="1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4C98243-51F9-5FDC-C84D-0CF4FC9965BD}"/>
              </a:ext>
            </a:extLst>
          </p:cNvPr>
          <p:cNvSpPr txBox="1"/>
          <p:nvPr/>
        </p:nvSpPr>
        <p:spPr>
          <a:xfrm>
            <a:off x="1701655" y="4864338"/>
            <a:ext cx="12393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/>
              <a:t>memory</a:t>
            </a:r>
            <a:endParaRPr lang="en-GB" sz="2400" i="1" dirty="0"/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7925ECA0-897C-42B8-88C5-9060555D37B2}"/>
              </a:ext>
            </a:extLst>
          </p:cNvPr>
          <p:cNvCxnSpPr>
            <a:cxnSpLocks/>
          </p:cNvCxnSpPr>
          <p:nvPr/>
        </p:nvCxnSpPr>
        <p:spPr>
          <a:xfrm flipV="1">
            <a:off x="4110038" y="3807352"/>
            <a:ext cx="4520117" cy="21975"/>
          </a:xfrm>
          <a:prstGeom prst="line">
            <a:avLst/>
          </a:prstGeom>
          <a:ln w="28575">
            <a:solidFill>
              <a:schemeClr val="tx1"/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09D87387-6BCB-3D23-FE71-1FB729C6BE32}"/>
              </a:ext>
            </a:extLst>
          </p:cNvPr>
          <p:cNvSpPr txBox="1"/>
          <p:nvPr/>
        </p:nvSpPr>
        <p:spPr>
          <a:xfrm>
            <a:off x="3817914" y="2247449"/>
            <a:ext cx="1750864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/>
              <a:t>content</a:t>
            </a:r>
          </a:p>
          <a:p>
            <a:r>
              <a:rPr lang="en-US" sz="2400" i="1" dirty="0"/>
              <a:t>(intellectual)</a:t>
            </a:r>
            <a:endParaRPr lang="en-GB" sz="2400" i="1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94EAB40B-9F80-CCB1-902E-1EE6D36F64C9}"/>
              </a:ext>
            </a:extLst>
          </p:cNvPr>
          <p:cNvSpPr txBox="1"/>
          <p:nvPr/>
        </p:nvSpPr>
        <p:spPr>
          <a:xfrm>
            <a:off x="3888703" y="4646119"/>
            <a:ext cx="1366593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/>
              <a:t>carrier</a:t>
            </a:r>
          </a:p>
          <a:p>
            <a:r>
              <a:rPr lang="en-US" sz="2400" i="1" dirty="0"/>
              <a:t>(physical)</a:t>
            </a:r>
            <a:endParaRPr lang="en-GB" sz="2400" i="1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AACACEC2-4E56-41CE-787C-4EF4F3B47A7C}"/>
              </a:ext>
            </a:extLst>
          </p:cNvPr>
          <p:cNvSpPr txBox="1"/>
          <p:nvPr/>
        </p:nvSpPr>
        <p:spPr>
          <a:xfrm>
            <a:off x="5728719" y="1472664"/>
            <a:ext cx="314579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2400" i="1" dirty="0"/>
              <a:t>common characteristics</a:t>
            </a:r>
          </a:p>
          <a:p>
            <a:pPr algn="r"/>
            <a:r>
              <a:rPr lang="en-US" sz="2400" i="1" dirty="0"/>
              <a:t>(subject, genre, etc.)</a:t>
            </a:r>
            <a:endParaRPr lang="en-GB" sz="2400" i="1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E1BD7872-3D63-7908-2861-AB378777C130}"/>
              </a:ext>
            </a:extLst>
          </p:cNvPr>
          <p:cNvSpPr txBox="1"/>
          <p:nvPr/>
        </p:nvSpPr>
        <p:spPr>
          <a:xfrm>
            <a:off x="5728719" y="4033341"/>
            <a:ext cx="314579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2400" i="1" dirty="0"/>
              <a:t>common characteristics</a:t>
            </a:r>
          </a:p>
          <a:p>
            <a:pPr algn="r"/>
            <a:r>
              <a:rPr lang="en-US" sz="2400" i="1" dirty="0"/>
              <a:t>(from production)</a:t>
            </a:r>
            <a:endParaRPr lang="en-GB" sz="2400" i="1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6E06F1D9-F949-617D-B96D-29F2103F17E1}"/>
              </a:ext>
            </a:extLst>
          </p:cNvPr>
          <p:cNvSpPr txBox="1"/>
          <p:nvPr/>
        </p:nvSpPr>
        <p:spPr>
          <a:xfrm>
            <a:off x="5931275" y="5247872"/>
            <a:ext cx="294324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2400" i="1" dirty="0"/>
              <a:t>variant characteristics</a:t>
            </a:r>
          </a:p>
          <a:p>
            <a:pPr algn="r"/>
            <a:r>
              <a:rPr lang="en-US" sz="2400" i="1" dirty="0"/>
              <a:t>(from modification)</a:t>
            </a:r>
            <a:endParaRPr lang="en-GB" sz="2400" i="1" dirty="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E705A65C-9E28-8593-1DCB-CDEC70893874}"/>
              </a:ext>
            </a:extLst>
          </p:cNvPr>
          <p:cNvSpPr txBox="1"/>
          <p:nvPr/>
        </p:nvSpPr>
        <p:spPr>
          <a:xfrm>
            <a:off x="5576819" y="2762348"/>
            <a:ext cx="329769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2400" i="1" dirty="0"/>
              <a:t>variant characteristics</a:t>
            </a:r>
          </a:p>
          <a:p>
            <a:pPr algn="r"/>
            <a:r>
              <a:rPr lang="en-US" sz="2400" i="1" dirty="0"/>
              <a:t>(language, audience, etc.</a:t>
            </a:r>
            <a:endParaRPr lang="en-GB" sz="2400" i="1" dirty="0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1DC6FEFA-73AB-F578-51CB-8A4D08D9E142}"/>
              </a:ext>
            </a:extLst>
          </p:cNvPr>
          <p:cNvSpPr txBox="1"/>
          <p:nvPr/>
        </p:nvSpPr>
        <p:spPr>
          <a:xfrm>
            <a:off x="6781777" y="441410"/>
            <a:ext cx="194084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400" i="1" dirty="0"/>
              <a:t>Efficiency of re-use of data</a:t>
            </a:r>
            <a:endParaRPr lang="en-GB" sz="2400" i="1" dirty="0"/>
          </a:p>
        </p:txBody>
      </p:sp>
      <p:cxnSp>
        <p:nvCxnSpPr>
          <p:cNvPr id="23" name="Connector: Curved 22">
            <a:extLst>
              <a:ext uri="{FF2B5EF4-FFF2-40B4-BE49-F238E27FC236}">
                <a16:creationId xmlns:a16="http://schemas.microsoft.com/office/drawing/2014/main" id="{BFC81513-66AA-31E8-6109-C66C9480DD22}"/>
              </a:ext>
            </a:extLst>
          </p:cNvPr>
          <p:cNvCxnSpPr>
            <a:cxnSpLocks/>
            <a:stCxn id="5" idx="0"/>
            <a:endCxn id="41" idx="4"/>
          </p:cNvCxnSpPr>
          <p:nvPr/>
        </p:nvCxnSpPr>
        <p:spPr>
          <a:xfrm rot="5400000" flipH="1" flipV="1">
            <a:off x="2001997" y="3817704"/>
            <a:ext cx="638630" cy="12700"/>
          </a:xfrm>
          <a:prstGeom prst="curvedConnector3">
            <a:avLst>
              <a:gd name="adj1" fmla="val 50000"/>
            </a:avLst>
          </a:prstGeom>
          <a:ln w="19050">
            <a:solidFill>
              <a:schemeClr val="tx1"/>
            </a:solidFill>
            <a:headEnd type="triangle" w="lg" len="lg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Connector: Curved 23">
            <a:extLst>
              <a:ext uri="{FF2B5EF4-FFF2-40B4-BE49-F238E27FC236}">
                <a16:creationId xmlns:a16="http://schemas.microsoft.com/office/drawing/2014/main" id="{2E3D5D06-98B3-36E5-C93A-0C2B673F6B17}"/>
              </a:ext>
            </a:extLst>
          </p:cNvPr>
          <p:cNvCxnSpPr>
            <a:cxnSpLocks/>
            <a:stCxn id="6" idx="0"/>
            <a:endCxn id="5" idx="4"/>
          </p:cNvCxnSpPr>
          <p:nvPr/>
        </p:nvCxnSpPr>
        <p:spPr>
          <a:xfrm rot="16200000" flipV="1">
            <a:off x="2001998" y="5105521"/>
            <a:ext cx="638630" cy="1"/>
          </a:xfrm>
          <a:prstGeom prst="curvedConnector3">
            <a:avLst>
              <a:gd name="adj1" fmla="val 50000"/>
            </a:avLst>
          </a:prstGeom>
          <a:ln w="19050">
            <a:solidFill>
              <a:schemeClr val="tx1"/>
            </a:solidFill>
            <a:headEnd type="triangle" w="lg" len="lg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Connector: Curved 25">
            <a:extLst>
              <a:ext uri="{FF2B5EF4-FFF2-40B4-BE49-F238E27FC236}">
                <a16:creationId xmlns:a16="http://schemas.microsoft.com/office/drawing/2014/main" id="{2BC34865-F8AE-6F55-0444-6BE3BD7BAF5A}"/>
              </a:ext>
            </a:extLst>
          </p:cNvPr>
          <p:cNvCxnSpPr>
            <a:cxnSpLocks/>
            <a:stCxn id="4" idx="0"/>
            <a:endCxn id="3" idx="4"/>
          </p:cNvCxnSpPr>
          <p:nvPr/>
        </p:nvCxnSpPr>
        <p:spPr>
          <a:xfrm rot="16200000" flipV="1">
            <a:off x="1994423" y="2522312"/>
            <a:ext cx="634983" cy="18797"/>
          </a:xfrm>
          <a:prstGeom prst="curvedConnector3">
            <a:avLst>
              <a:gd name="adj1" fmla="val 50000"/>
            </a:avLst>
          </a:prstGeom>
          <a:ln w="19050">
            <a:solidFill>
              <a:schemeClr val="tx1"/>
            </a:solidFill>
            <a:headEnd type="triangle" w="lg" len="lg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TextBox 39">
            <a:extLst>
              <a:ext uri="{FF2B5EF4-FFF2-40B4-BE49-F238E27FC236}">
                <a16:creationId xmlns:a16="http://schemas.microsoft.com/office/drawing/2014/main" id="{D8E892EE-5D92-10EF-3DC8-7467EEF5D231}"/>
              </a:ext>
            </a:extLst>
          </p:cNvPr>
          <p:cNvSpPr txBox="1"/>
          <p:nvPr/>
        </p:nvSpPr>
        <p:spPr>
          <a:xfrm>
            <a:off x="1701655" y="1565030"/>
            <a:ext cx="1201720" cy="649188"/>
          </a:xfrm>
          <a:prstGeom prst="ellipse">
            <a:avLst/>
          </a:prstGeom>
          <a:noFill/>
          <a:ln w="1905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2400" dirty="0"/>
              <a:t>Work</a:t>
            </a:r>
            <a:endParaRPr lang="en-GB" sz="2400" dirty="0"/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4163EFC2-326F-76DD-B98D-66A39A2C2193}"/>
              </a:ext>
            </a:extLst>
          </p:cNvPr>
          <p:cNvSpPr txBox="1"/>
          <p:nvPr/>
        </p:nvSpPr>
        <p:spPr>
          <a:xfrm>
            <a:off x="1250963" y="2849201"/>
            <a:ext cx="2140698" cy="649188"/>
          </a:xfrm>
          <a:prstGeom prst="ellipse">
            <a:avLst/>
          </a:prstGeom>
          <a:noFill/>
          <a:ln w="1905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2400" dirty="0"/>
              <a:t>Expression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18328596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000"/>
                            </p:stCondLst>
                            <p:childTnLst>
                              <p:par>
                                <p:cTn id="2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000"/>
                            </p:stCondLst>
                            <p:childTnLst>
                              <p:par>
                                <p:cTn id="3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1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4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1000"/>
                            </p:stCondLst>
                            <p:childTnLst>
                              <p:par>
                                <p:cTn id="5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2000"/>
                            </p:stCondLst>
                            <p:childTnLst>
                              <p:par>
                                <p:cTn id="5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3000"/>
                            </p:stCondLst>
                            <p:childTnLst>
                              <p:par>
                                <p:cTn id="5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4000"/>
                            </p:stCondLst>
                            <p:childTnLst>
                              <p:par>
                                <p:cTn id="6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5000"/>
                            </p:stCondLst>
                            <p:childTnLst>
                              <p:par>
                                <p:cTn id="66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1000"/>
                            </p:stCondLst>
                            <p:childTnLst>
                              <p:par>
                                <p:cTn id="7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2000"/>
                            </p:stCondLst>
                            <p:childTnLst>
                              <p:par>
                                <p:cTn id="7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3000"/>
                            </p:stCondLst>
                            <p:childTnLst>
                              <p:par>
                                <p:cTn id="8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4000"/>
                            </p:stCondLst>
                            <p:childTnLst>
                              <p:par>
                                <p:cTn id="8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  <p:bldP spid="7" grpId="0" animBg="1"/>
      <p:bldP spid="8" grpId="0"/>
      <p:bldP spid="9" grpId="0"/>
      <p:bldP spid="10" grpId="0"/>
      <p:bldP spid="13" grpId="0"/>
      <p:bldP spid="14" grpId="0"/>
      <p:bldP spid="15" grpId="0"/>
      <p:bldP spid="16" grpId="0"/>
      <p:bldP spid="17" grpId="0"/>
      <p:bldP spid="18" grpId="0"/>
      <p:bldP spid="21" grpId="0"/>
      <p:bldP spid="40" grpId="0" animBg="1"/>
      <p:bldP spid="41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6879B9A4-FCCF-655A-7718-A6F913AF3B4D}"/>
              </a:ext>
            </a:extLst>
          </p:cNvPr>
          <p:cNvSpPr txBox="1"/>
          <p:nvPr/>
        </p:nvSpPr>
        <p:spPr>
          <a:xfrm>
            <a:off x="285951" y="589798"/>
            <a:ext cx="746576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/>
              <a:t>WEMI: describing rich cultural heritage</a:t>
            </a:r>
            <a:endParaRPr lang="en-GB" sz="36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1E815EF-3706-E08E-6A6D-5CB4E07AD409}"/>
              </a:ext>
            </a:extLst>
          </p:cNvPr>
          <p:cNvSpPr txBox="1"/>
          <p:nvPr/>
        </p:nvSpPr>
        <p:spPr>
          <a:xfrm>
            <a:off x="562439" y="3577947"/>
            <a:ext cx="629352" cy="649188"/>
          </a:xfrm>
          <a:prstGeom prst="ellipse">
            <a:avLst/>
          </a:prstGeom>
          <a:noFill/>
          <a:ln w="1905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2400" dirty="0"/>
              <a:t>M</a:t>
            </a:r>
            <a:endParaRPr lang="en-GB" sz="24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341E9C2-DC67-6B03-0309-A0AC9F3EDBC2}"/>
              </a:ext>
            </a:extLst>
          </p:cNvPr>
          <p:cNvSpPr txBox="1"/>
          <p:nvPr/>
        </p:nvSpPr>
        <p:spPr>
          <a:xfrm>
            <a:off x="692961" y="4604673"/>
            <a:ext cx="367873" cy="649188"/>
          </a:xfrm>
          <a:prstGeom prst="ellipse">
            <a:avLst/>
          </a:prstGeom>
          <a:noFill/>
          <a:ln w="1905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2400" dirty="0"/>
              <a:t>I</a:t>
            </a:r>
            <a:endParaRPr lang="en-GB" sz="24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2895BAF-CCA9-CEAD-A9F6-04FE654A12F1}"/>
              </a:ext>
            </a:extLst>
          </p:cNvPr>
          <p:cNvSpPr txBox="1"/>
          <p:nvPr/>
        </p:nvSpPr>
        <p:spPr>
          <a:xfrm>
            <a:off x="554550" y="1468209"/>
            <a:ext cx="645130" cy="649188"/>
          </a:xfrm>
          <a:prstGeom prst="ellipse">
            <a:avLst/>
          </a:prstGeom>
          <a:noFill/>
          <a:ln w="1905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2400" dirty="0"/>
              <a:t>W</a:t>
            </a:r>
            <a:endParaRPr lang="en-GB" sz="24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605C7E5-CB0D-CCEF-FC00-C664A93A0E15}"/>
              </a:ext>
            </a:extLst>
          </p:cNvPr>
          <p:cNvSpPr txBox="1"/>
          <p:nvPr/>
        </p:nvSpPr>
        <p:spPr>
          <a:xfrm>
            <a:off x="641334" y="2523078"/>
            <a:ext cx="471563" cy="649188"/>
          </a:xfrm>
          <a:prstGeom prst="ellipse">
            <a:avLst/>
          </a:prstGeom>
          <a:noFill/>
          <a:ln w="1905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2400" dirty="0"/>
              <a:t>E</a:t>
            </a:r>
            <a:endParaRPr lang="en-GB" sz="24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91A8139-E226-AA8F-84DE-3FA2295305C8}"/>
              </a:ext>
            </a:extLst>
          </p:cNvPr>
          <p:cNvSpPr txBox="1"/>
          <p:nvPr/>
        </p:nvSpPr>
        <p:spPr>
          <a:xfrm>
            <a:off x="2052114" y="2520900"/>
            <a:ext cx="471563" cy="649188"/>
          </a:xfrm>
          <a:prstGeom prst="ellipse">
            <a:avLst/>
          </a:prstGeom>
          <a:noFill/>
          <a:ln w="1905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2400" dirty="0"/>
              <a:t>E</a:t>
            </a:r>
            <a:endParaRPr lang="en-GB" sz="240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FE70483-1FC8-031A-45D1-155689F1F059}"/>
              </a:ext>
            </a:extLst>
          </p:cNvPr>
          <p:cNvSpPr txBox="1"/>
          <p:nvPr/>
        </p:nvSpPr>
        <p:spPr>
          <a:xfrm>
            <a:off x="2407388" y="1468209"/>
            <a:ext cx="645130" cy="649188"/>
          </a:xfrm>
          <a:prstGeom prst="ellipse">
            <a:avLst/>
          </a:prstGeom>
          <a:noFill/>
          <a:ln w="1905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2400" dirty="0"/>
              <a:t>W</a:t>
            </a:r>
            <a:endParaRPr lang="en-GB" sz="24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3BB6BED-C36E-924D-531C-16E7647D26B9}"/>
              </a:ext>
            </a:extLst>
          </p:cNvPr>
          <p:cNvSpPr txBox="1"/>
          <p:nvPr/>
        </p:nvSpPr>
        <p:spPr>
          <a:xfrm>
            <a:off x="1975697" y="3577946"/>
            <a:ext cx="629352" cy="649188"/>
          </a:xfrm>
          <a:prstGeom prst="ellipse">
            <a:avLst/>
          </a:prstGeom>
          <a:noFill/>
          <a:ln w="1905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2400" dirty="0"/>
              <a:t>M</a:t>
            </a:r>
            <a:endParaRPr lang="en-GB" sz="2400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71E0CD1-DB54-0209-D3DE-F1DAB1AABA1F}"/>
              </a:ext>
            </a:extLst>
          </p:cNvPr>
          <p:cNvSpPr txBox="1"/>
          <p:nvPr/>
        </p:nvSpPr>
        <p:spPr>
          <a:xfrm>
            <a:off x="2862634" y="3567682"/>
            <a:ext cx="629352" cy="649188"/>
          </a:xfrm>
          <a:prstGeom prst="ellipse">
            <a:avLst/>
          </a:prstGeom>
          <a:noFill/>
          <a:ln w="1905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2400" dirty="0"/>
              <a:t>M</a:t>
            </a:r>
            <a:endParaRPr lang="en-GB" sz="2400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29C20636-4844-B650-5457-12E4E056B018}"/>
              </a:ext>
            </a:extLst>
          </p:cNvPr>
          <p:cNvSpPr txBox="1"/>
          <p:nvPr/>
        </p:nvSpPr>
        <p:spPr>
          <a:xfrm>
            <a:off x="2937733" y="2520900"/>
            <a:ext cx="471563" cy="649188"/>
          </a:xfrm>
          <a:prstGeom prst="ellipse">
            <a:avLst/>
          </a:prstGeom>
          <a:noFill/>
          <a:ln w="1905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2400" dirty="0"/>
              <a:t>E</a:t>
            </a:r>
            <a:endParaRPr lang="en-GB" sz="2400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BCAED05E-72E5-284F-EF6B-9B32F9B6C898}"/>
              </a:ext>
            </a:extLst>
          </p:cNvPr>
          <p:cNvSpPr txBox="1"/>
          <p:nvPr/>
        </p:nvSpPr>
        <p:spPr>
          <a:xfrm>
            <a:off x="1886811" y="4604673"/>
            <a:ext cx="367873" cy="649188"/>
          </a:xfrm>
          <a:prstGeom prst="ellipse">
            <a:avLst/>
          </a:prstGeom>
          <a:noFill/>
          <a:ln w="1905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2400" dirty="0"/>
              <a:t>I</a:t>
            </a:r>
            <a:endParaRPr lang="en-GB" sz="2400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C0197105-D611-E91F-47F1-F0FD110CF67C}"/>
              </a:ext>
            </a:extLst>
          </p:cNvPr>
          <p:cNvSpPr txBox="1"/>
          <p:nvPr/>
        </p:nvSpPr>
        <p:spPr>
          <a:xfrm>
            <a:off x="2800381" y="4604673"/>
            <a:ext cx="367873" cy="649188"/>
          </a:xfrm>
          <a:prstGeom prst="ellipse">
            <a:avLst/>
          </a:prstGeom>
          <a:noFill/>
          <a:ln w="1905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2400" dirty="0"/>
              <a:t>I</a:t>
            </a:r>
            <a:endParaRPr lang="en-GB" sz="2400" dirty="0"/>
          </a:p>
        </p:txBody>
      </p:sp>
      <p:cxnSp>
        <p:nvCxnSpPr>
          <p:cNvPr id="14" name="Connector: Curved 13">
            <a:extLst>
              <a:ext uri="{FF2B5EF4-FFF2-40B4-BE49-F238E27FC236}">
                <a16:creationId xmlns:a16="http://schemas.microsoft.com/office/drawing/2014/main" id="{7C81872C-809B-D8F1-F89A-7BE58860AEED}"/>
              </a:ext>
            </a:extLst>
          </p:cNvPr>
          <p:cNvCxnSpPr>
            <a:cxnSpLocks/>
            <a:stCxn id="49" idx="4"/>
            <a:endCxn id="47" idx="0"/>
          </p:cNvCxnSpPr>
          <p:nvPr/>
        </p:nvCxnSpPr>
        <p:spPr>
          <a:xfrm rot="5400000">
            <a:off x="6462147" y="2932497"/>
            <a:ext cx="379366" cy="799850"/>
          </a:xfrm>
          <a:prstGeom prst="curvedConnector3">
            <a:avLst>
              <a:gd name="adj1" fmla="val 50000"/>
            </a:avLst>
          </a:prstGeom>
          <a:ln w="19050">
            <a:solidFill>
              <a:schemeClr val="tx1"/>
            </a:solidFill>
            <a:headEnd type="triangle" w="lg" len="lg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Connector: Curved 14">
            <a:extLst>
              <a:ext uri="{FF2B5EF4-FFF2-40B4-BE49-F238E27FC236}">
                <a16:creationId xmlns:a16="http://schemas.microsoft.com/office/drawing/2014/main" id="{20269CE9-78C8-3D65-CEA4-440F670331EE}"/>
              </a:ext>
            </a:extLst>
          </p:cNvPr>
          <p:cNvCxnSpPr>
            <a:cxnSpLocks/>
            <a:stCxn id="7" idx="0"/>
            <a:endCxn id="8" idx="4"/>
          </p:cNvCxnSpPr>
          <p:nvPr/>
        </p:nvCxnSpPr>
        <p:spPr>
          <a:xfrm rot="5400000" flipH="1" flipV="1">
            <a:off x="2307173" y="2098121"/>
            <a:ext cx="403503" cy="442057"/>
          </a:xfrm>
          <a:prstGeom prst="curvedConnector3">
            <a:avLst>
              <a:gd name="adj1" fmla="val 50000"/>
            </a:avLst>
          </a:prstGeom>
          <a:ln w="19050">
            <a:solidFill>
              <a:schemeClr val="tx1"/>
            </a:solidFill>
            <a:headEnd type="triangle" w="lg" len="lg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Connector: Curved 15">
            <a:extLst>
              <a:ext uri="{FF2B5EF4-FFF2-40B4-BE49-F238E27FC236}">
                <a16:creationId xmlns:a16="http://schemas.microsoft.com/office/drawing/2014/main" id="{4BC534D9-907A-96E5-2467-AF4692E58DFA}"/>
              </a:ext>
            </a:extLst>
          </p:cNvPr>
          <p:cNvCxnSpPr>
            <a:cxnSpLocks/>
            <a:stCxn id="4" idx="0"/>
            <a:endCxn id="3" idx="4"/>
          </p:cNvCxnSpPr>
          <p:nvPr/>
        </p:nvCxnSpPr>
        <p:spPr>
          <a:xfrm rot="5400000" flipH="1" flipV="1">
            <a:off x="688237" y="4415796"/>
            <a:ext cx="377538" cy="217"/>
          </a:xfrm>
          <a:prstGeom prst="curvedConnector3">
            <a:avLst>
              <a:gd name="adj1" fmla="val 50000"/>
            </a:avLst>
          </a:prstGeom>
          <a:ln w="19050">
            <a:solidFill>
              <a:schemeClr val="tx1"/>
            </a:solidFill>
            <a:headEnd type="triangle" w="lg" len="lg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onnector: Curved 16">
            <a:extLst>
              <a:ext uri="{FF2B5EF4-FFF2-40B4-BE49-F238E27FC236}">
                <a16:creationId xmlns:a16="http://schemas.microsoft.com/office/drawing/2014/main" id="{080A9450-73FF-FF2F-08F5-87C390F1FB92}"/>
              </a:ext>
            </a:extLst>
          </p:cNvPr>
          <p:cNvCxnSpPr>
            <a:cxnSpLocks/>
            <a:stCxn id="3" idx="0"/>
            <a:endCxn id="6" idx="4"/>
          </p:cNvCxnSpPr>
          <p:nvPr/>
        </p:nvCxnSpPr>
        <p:spPr>
          <a:xfrm rot="5400000" flipH="1" flipV="1">
            <a:off x="674275" y="3375107"/>
            <a:ext cx="405681" cy="1"/>
          </a:xfrm>
          <a:prstGeom prst="curvedConnector3">
            <a:avLst>
              <a:gd name="adj1" fmla="val 50000"/>
            </a:avLst>
          </a:prstGeom>
          <a:ln w="19050">
            <a:solidFill>
              <a:schemeClr val="tx1"/>
            </a:solidFill>
            <a:headEnd type="triangle" w="lg" len="lg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Connector: Curved 17">
            <a:extLst>
              <a:ext uri="{FF2B5EF4-FFF2-40B4-BE49-F238E27FC236}">
                <a16:creationId xmlns:a16="http://schemas.microsoft.com/office/drawing/2014/main" id="{D673EF34-5073-37B6-FB21-1985E5698BB7}"/>
              </a:ext>
            </a:extLst>
          </p:cNvPr>
          <p:cNvCxnSpPr>
            <a:cxnSpLocks/>
            <a:stCxn id="6" idx="0"/>
            <a:endCxn id="5" idx="4"/>
          </p:cNvCxnSpPr>
          <p:nvPr/>
        </p:nvCxnSpPr>
        <p:spPr>
          <a:xfrm rot="16200000" flipV="1">
            <a:off x="674276" y="2320237"/>
            <a:ext cx="405681" cy="1"/>
          </a:xfrm>
          <a:prstGeom prst="curvedConnector3">
            <a:avLst>
              <a:gd name="adj1" fmla="val 50000"/>
            </a:avLst>
          </a:prstGeom>
          <a:ln w="19050">
            <a:solidFill>
              <a:schemeClr val="tx1"/>
            </a:solidFill>
            <a:headEnd type="triangle" w="lg" len="lg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Connector: Curved 26">
            <a:extLst>
              <a:ext uri="{FF2B5EF4-FFF2-40B4-BE49-F238E27FC236}">
                <a16:creationId xmlns:a16="http://schemas.microsoft.com/office/drawing/2014/main" id="{18082BD5-15C2-1AF5-0D66-1409FDD795E7}"/>
              </a:ext>
            </a:extLst>
          </p:cNvPr>
          <p:cNvCxnSpPr>
            <a:cxnSpLocks/>
            <a:stCxn id="11" idx="0"/>
            <a:endCxn id="8" idx="4"/>
          </p:cNvCxnSpPr>
          <p:nvPr/>
        </p:nvCxnSpPr>
        <p:spPr>
          <a:xfrm rot="16200000" flipV="1">
            <a:off x="2749983" y="2097368"/>
            <a:ext cx="403503" cy="443562"/>
          </a:xfrm>
          <a:prstGeom prst="curvedConnector3">
            <a:avLst>
              <a:gd name="adj1" fmla="val 50000"/>
            </a:avLst>
          </a:prstGeom>
          <a:ln w="19050">
            <a:solidFill>
              <a:schemeClr val="tx1"/>
            </a:solidFill>
            <a:headEnd type="triangle" w="lg" len="lg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Connector: Curved 29">
            <a:extLst>
              <a:ext uri="{FF2B5EF4-FFF2-40B4-BE49-F238E27FC236}">
                <a16:creationId xmlns:a16="http://schemas.microsoft.com/office/drawing/2014/main" id="{06F3959A-7B9E-7691-5ADA-1A5C6754B980}"/>
              </a:ext>
            </a:extLst>
          </p:cNvPr>
          <p:cNvCxnSpPr>
            <a:cxnSpLocks/>
            <a:stCxn id="9" idx="0"/>
            <a:endCxn id="7" idx="4"/>
          </p:cNvCxnSpPr>
          <p:nvPr/>
        </p:nvCxnSpPr>
        <p:spPr>
          <a:xfrm rot="16200000" flipV="1">
            <a:off x="2085206" y="3372778"/>
            <a:ext cx="407858" cy="2477"/>
          </a:xfrm>
          <a:prstGeom prst="curvedConnector3">
            <a:avLst>
              <a:gd name="adj1" fmla="val 50000"/>
            </a:avLst>
          </a:prstGeom>
          <a:ln w="19050">
            <a:solidFill>
              <a:schemeClr val="tx1"/>
            </a:solidFill>
            <a:headEnd type="triangle" w="lg" len="lg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Connector: Curved 33">
            <a:extLst>
              <a:ext uri="{FF2B5EF4-FFF2-40B4-BE49-F238E27FC236}">
                <a16:creationId xmlns:a16="http://schemas.microsoft.com/office/drawing/2014/main" id="{A4BC38D0-B26B-4604-0AC5-6C6C0247FB58}"/>
              </a:ext>
            </a:extLst>
          </p:cNvPr>
          <p:cNvCxnSpPr>
            <a:cxnSpLocks/>
            <a:stCxn id="10" idx="0"/>
            <a:endCxn id="11" idx="4"/>
          </p:cNvCxnSpPr>
          <p:nvPr/>
        </p:nvCxnSpPr>
        <p:spPr>
          <a:xfrm rot="16200000" flipV="1">
            <a:off x="2976616" y="3366987"/>
            <a:ext cx="397594" cy="3795"/>
          </a:xfrm>
          <a:prstGeom prst="curvedConnector3">
            <a:avLst>
              <a:gd name="adj1" fmla="val 50000"/>
            </a:avLst>
          </a:prstGeom>
          <a:ln w="19050">
            <a:solidFill>
              <a:schemeClr val="tx1"/>
            </a:solidFill>
            <a:headEnd type="triangle" w="lg" len="lg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Connector: Curved 37">
            <a:extLst>
              <a:ext uri="{FF2B5EF4-FFF2-40B4-BE49-F238E27FC236}">
                <a16:creationId xmlns:a16="http://schemas.microsoft.com/office/drawing/2014/main" id="{6D76F201-82E2-0098-D9AB-556AD071EB03}"/>
              </a:ext>
            </a:extLst>
          </p:cNvPr>
          <p:cNvCxnSpPr>
            <a:cxnSpLocks/>
            <a:stCxn id="12" idx="0"/>
            <a:endCxn id="9" idx="4"/>
          </p:cNvCxnSpPr>
          <p:nvPr/>
        </p:nvCxnSpPr>
        <p:spPr>
          <a:xfrm rot="5400000" flipH="1" flipV="1">
            <a:off x="1991791" y="4306092"/>
            <a:ext cx="377539" cy="219625"/>
          </a:xfrm>
          <a:prstGeom prst="curvedConnector3">
            <a:avLst>
              <a:gd name="adj1" fmla="val 50000"/>
            </a:avLst>
          </a:prstGeom>
          <a:ln w="19050">
            <a:solidFill>
              <a:schemeClr val="tx1"/>
            </a:solidFill>
            <a:headEnd type="triangle" w="lg" len="lg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Connector: Curved 38">
            <a:extLst>
              <a:ext uri="{FF2B5EF4-FFF2-40B4-BE49-F238E27FC236}">
                <a16:creationId xmlns:a16="http://schemas.microsoft.com/office/drawing/2014/main" id="{32315CF5-FE2D-AF82-114F-52E0634AF5C1}"/>
              </a:ext>
            </a:extLst>
          </p:cNvPr>
          <p:cNvCxnSpPr>
            <a:cxnSpLocks/>
            <a:stCxn id="13" idx="0"/>
            <a:endCxn id="10" idx="4"/>
          </p:cNvCxnSpPr>
          <p:nvPr/>
        </p:nvCxnSpPr>
        <p:spPr>
          <a:xfrm rot="5400000" flipH="1" flipV="1">
            <a:off x="2886913" y="4314276"/>
            <a:ext cx="387803" cy="192992"/>
          </a:xfrm>
          <a:prstGeom prst="curvedConnector3">
            <a:avLst>
              <a:gd name="adj1" fmla="val 50000"/>
            </a:avLst>
          </a:prstGeom>
          <a:ln w="19050">
            <a:solidFill>
              <a:schemeClr val="tx1"/>
            </a:solidFill>
            <a:headEnd type="triangle" w="lg" len="lg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Box 44">
            <a:extLst>
              <a:ext uri="{FF2B5EF4-FFF2-40B4-BE49-F238E27FC236}">
                <a16:creationId xmlns:a16="http://schemas.microsoft.com/office/drawing/2014/main" id="{2AEE567A-B478-F253-F720-D13071D80495}"/>
              </a:ext>
            </a:extLst>
          </p:cNvPr>
          <p:cNvSpPr txBox="1"/>
          <p:nvPr/>
        </p:nvSpPr>
        <p:spPr>
          <a:xfrm>
            <a:off x="6022161" y="2493550"/>
            <a:ext cx="471563" cy="649188"/>
          </a:xfrm>
          <a:prstGeom prst="ellipse">
            <a:avLst/>
          </a:prstGeom>
          <a:noFill/>
          <a:ln w="1905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2400" dirty="0"/>
              <a:t>E</a:t>
            </a:r>
            <a:endParaRPr lang="en-GB" sz="2400" dirty="0"/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C674FAB5-980F-93CD-EB5C-7739079E8358}"/>
              </a:ext>
            </a:extLst>
          </p:cNvPr>
          <p:cNvSpPr txBox="1"/>
          <p:nvPr/>
        </p:nvSpPr>
        <p:spPr>
          <a:xfrm>
            <a:off x="6312552" y="1436988"/>
            <a:ext cx="645130" cy="649188"/>
          </a:xfrm>
          <a:prstGeom prst="ellipse">
            <a:avLst/>
          </a:prstGeom>
          <a:noFill/>
          <a:ln w="1905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2400" dirty="0"/>
              <a:t>W</a:t>
            </a:r>
            <a:endParaRPr lang="en-GB" sz="2400" dirty="0"/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AA355667-11B8-192D-51C7-09542C3EC398}"/>
              </a:ext>
            </a:extLst>
          </p:cNvPr>
          <p:cNvSpPr txBox="1"/>
          <p:nvPr/>
        </p:nvSpPr>
        <p:spPr>
          <a:xfrm>
            <a:off x="5937229" y="3522105"/>
            <a:ext cx="629352" cy="649188"/>
          </a:xfrm>
          <a:prstGeom prst="ellipse">
            <a:avLst/>
          </a:prstGeom>
          <a:noFill/>
          <a:ln w="1905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2400" dirty="0"/>
              <a:t>M</a:t>
            </a:r>
            <a:endParaRPr lang="en-GB" sz="2400" dirty="0"/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66541DE2-3FFE-2B14-F7F9-4FDEDDFA86F1}"/>
              </a:ext>
            </a:extLst>
          </p:cNvPr>
          <p:cNvSpPr txBox="1"/>
          <p:nvPr/>
        </p:nvSpPr>
        <p:spPr>
          <a:xfrm>
            <a:off x="6751930" y="3550597"/>
            <a:ext cx="629352" cy="649188"/>
          </a:xfrm>
          <a:prstGeom prst="ellipse">
            <a:avLst/>
          </a:prstGeom>
          <a:noFill/>
          <a:ln w="1905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2400" dirty="0"/>
              <a:t>M</a:t>
            </a:r>
            <a:endParaRPr lang="en-GB" sz="2400" dirty="0"/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018498A8-A8AC-E6AD-E416-B323306706CD}"/>
              </a:ext>
            </a:extLst>
          </p:cNvPr>
          <p:cNvSpPr txBox="1"/>
          <p:nvPr/>
        </p:nvSpPr>
        <p:spPr>
          <a:xfrm>
            <a:off x="6815973" y="2493551"/>
            <a:ext cx="471563" cy="649188"/>
          </a:xfrm>
          <a:prstGeom prst="ellipse">
            <a:avLst/>
          </a:prstGeom>
          <a:noFill/>
          <a:ln w="1905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2400" dirty="0"/>
              <a:t>E</a:t>
            </a:r>
            <a:endParaRPr lang="en-GB" sz="2400" dirty="0"/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8D159394-BCA4-9453-49F1-439CB8121B77}"/>
              </a:ext>
            </a:extLst>
          </p:cNvPr>
          <p:cNvSpPr txBox="1"/>
          <p:nvPr/>
        </p:nvSpPr>
        <p:spPr>
          <a:xfrm>
            <a:off x="5868084" y="4604673"/>
            <a:ext cx="367873" cy="649188"/>
          </a:xfrm>
          <a:prstGeom prst="ellipse">
            <a:avLst/>
          </a:prstGeom>
          <a:noFill/>
          <a:ln w="1905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2400" dirty="0"/>
              <a:t>I</a:t>
            </a:r>
            <a:endParaRPr lang="en-GB" sz="2400" dirty="0"/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EE4C96E3-5063-47A0-1A52-71EE6C48CE52}"/>
              </a:ext>
            </a:extLst>
          </p:cNvPr>
          <p:cNvSpPr txBox="1"/>
          <p:nvPr/>
        </p:nvSpPr>
        <p:spPr>
          <a:xfrm>
            <a:off x="6716080" y="4604673"/>
            <a:ext cx="367873" cy="649188"/>
          </a:xfrm>
          <a:prstGeom prst="ellipse">
            <a:avLst/>
          </a:prstGeom>
          <a:noFill/>
          <a:ln w="1905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2400" dirty="0"/>
              <a:t>I</a:t>
            </a:r>
            <a:endParaRPr lang="en-GB" sz="2400" dirty="0"/>
          </a:p>
        </p:txBody>
      </p:sp>
      <p:cxnSp>
        <p:nvCxnSpPr>
          <p:cNvPr id="52" name="Connector: Curved 51">
            <a:extLst>
              <a:ext uri="{FF2B5EF4-FFF2-40B4-BE49-F238E27FC236}">
                <a16:creationId xmlns:a16="http://schemas.microsoft.com/office/drawing/2014/main" id="{6B137EA9-345D-CD16-412E-FFFD6DCC9DFE}"/>
              </a:ext>
            </a:extLst>
          </p:cNvPr>
          <p:cNvCxnSpPr>
            <a:cxnSpLocks/>
            <a:stCxn id="45" idx="0"/>
            <a:endCxn id="46" idx="4"/>
          </p:cNvCxnSpPr>
          <p:nvPr/>
        </p:nvCxnSpPr>
        <p:spPr>
          <a:xfrm rot="5400000" flipH="1" flipV="1">
            <a:off x="6242843" y="2101276"/>
            <a:ext cx="407374" cy="377174"/>
          </a:xfrm>
          <a:prstGeom prst="curvedConnector3">
            <a:avLst>
              <a:gd name="adj1" fmla="val 50000"/>
            </a:avLst>
          </a:prstGeom>
          <a:ln w="19050">
            <a:solidFill>
              <a:schemeClr val="tx1"/>
            </a:solidFill>
            <a:headEnd type="triangle" w="lg" len="lg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Connector: Curved 52">
            <a:extLst>
              <a:ext uri="{FF2B5EF4-FFF2-40B4-BE49-F238E27FC236}">
                <a16:creationId xmlns:a16="http://schemas.microsoft.com/office/drawing/2014/main" id="{5F540D06-7076-72F8-FF58-206A0A6BA797}"/>
              </a:ext>
            </a:extLst>
          </p:cNvPr>
          <p:cNvCxnSpPr>
            <a:cxnSpLocks/>
            <a:stCxn id="49" idx="0"/>
            <a:endCxn id="46" idx="4"/>
          </p:cNvCxnSpPr>
          <p:nvPr/>
        </p:nvCxnSpPr>
        <p:spPr>
          <a:xfrm rot="16200000" flipV="1">
            <a:off x="6639749" y="2081545"/>
            <a:ext cx="407375" cy="416638"/>
          </a:xfrm>
          <a:prstGeom prst="curvedConnector3">
            <a:avLst>
              <a:gd name="adj1" fmla="val 50000"/>
            </a:avLst>
          </a:prstGeom>
          <a:ln w="19050">
            <a:solidFill>
              <a:schemeClr val="tx1"/>
            </a:solidFill>
            <a:headEnd type="triangle" w="lg" len="lg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Connector: Curved 53">
            <a:extLst>
              <a:ext uri="{FF2B5EF4-FFF2-40B4-BE49-F238E27FC236}">
                <a16:creationId xmlns:a16="http://schemas.microsoft.com/office/drawing/2014/main" id="{763BABE7-F5C7-57C7-8924-116F7854B7F7}"/>
              </a:ext>
            </a:extLst>
          </p:cNvPr>
          <p:cNvCxnSpPr>
            <a:cxnSpLocks/>
            <a:stCxn id="47" idx="0"/>
            <a:endCxn id="45" idx="4"/>
          </p:cNvCxnSpPr>
          <p:nvPr/>
        </p:nvCxnSpPr>
        <p:spPr>
          <a:xfrm rot="5400000" flipH="1" flipV="1">
            <a:off x="6065241" y="3329403"/>
            <a:ext cx="379367" cy="6038"/>
          </a:xfrm>
          <a:prstGeom prst="curvedConnector3">
            <a:avLst>
              <a:gd name="adj1" fmla="val 50000"/>
            </a:avLst>
          </a:prstGeom>
          <a:ln w="19050">
            <a:solidFill>
              <a:schemeClr val="tx1"/>
            </a:solidFill>
            <a:headEnd type="triangle" w="lg" len="lg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Connector: Curved 54">
            <a:extLst>
              <a:ext uri="{FF2B5EF4-FFF2-40B4-BE49-F238E27FC236}">
                <a16:creationId xmlns:a16="http://schemas.microsoft.com/office/drawing/2014/main" id="{204741B6-26F4-7F7F-B84D-146D986532CE}"/>
              </a:ext>
            </a:extLst>
          </p:cNvPr>
          <p:cNvCxnSpPr>
            <a:cxnSpLocks/>
            <a:stCxn id="48" idx="0"/>
            <a:endCxn id="49" idx="4"/>
          </p:cNvCxnSpPr>
          <p:nvPr/>
        </p:nvCxnSpPr>
        <p:spPr>
          <a:xfrm rot="16200000" flipV="1">
            <a:off x="6855252" y="3339242"/>
            <a:ext cx="407858" cy="14851"/>
          </a:xfrm>
          <a:prstGeom prst="curvedConnector3">
            <a:avLst>
              <a:gd name="adj1" fmla="val 50000"/>
            </a:avLst>
          </a:prstGeom>
          <a:ln w="19050">
            <a:solidFill>
              <a:schemeClr val="tx1"/>
            </a:solidFill>
            <a:headEnd type="triangle" w="lg" len="lg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Connector: Curved 55">
            <a:extLst>
              <a:ext uri="{FF2B5EF4-FFF2-40B4-BE49-F238E27FC236}">
                <a16:creationId xmlns:a16="http://schemas.microsoft.com/office/drawing/2014/main" id="{D0E57252-310F-C9A9-D542-375D5811A8FF}"/>
              </a:ext>
            </a:extLst>
          </p:cNvPr>
          <p:cNvCxnSpPr>
            <a:cxnSpLocks/>
            <a:stCxn id="50" idx="0"/>
            <a:endCxn id="47" idx="4"/>
          </p:cNvCxnSpPr>
          <p:nvPr/>
        </p:nvCxnSpPr>
        <p:spPr>
          <a:xfrm rot="5400000" flipH="1" flipV="1">
            <a:off x="5935273" y="4288041"/>
            <a:ext cx="433380" cy="199884"/>
          </a:xfrm>
          <a:prstGeom prst="curvedConnector3">
            <a:avLst>
              <a:gd name="adj1" fmla="val 50000"/>
            </a:avLst>
          </a:prstGeom>
          <a:ln w="19050">
            <a:solidFill>
              <a:schemeClr val="tx1"/>
            </a:solidFill>
            <a:headEnd type="triangle" w="lg" len="lg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Connector: Curved 56">
            <a:extLst>
              <a:ext uri="{FF2B5EF4-FFF2-40B4-BE49-F238E27FC236}">
                <a16:creationId xmlns:a16="http://schemas.microsoft.com/office/drawing/2014/main" id="{C9820461-4317-E8DA-C0BE-6D3DAE2B958C}"/>
              </a:ext>
            </a:extLst>
          </p:cNvPr>
          <p:cNvCxnSpPr>
            <a:cxnSpLocks/>
            <a:stCxn id="51" idx="0"/>
            <a:endCxn id="48" idx="4"/>
          </p:cNvCxnSpPr>
          <p:nvPr/>
        </p:nvCxnSpPr>
        <p:spPr>
          <a:xfrm rot="5400000" flipH="1" flipV="1">
            <a:off x="6780867" y="4318935"/>
            <a:ext cx="404888" cy="166589"/>
          </a:xfrm>
          <a:prstGeom prst="curvedConnector3">
            <a:avLst>
              <a:gd name="adj1" fmla="val 50000"/>
            </a:avLst>
          </a:prstGeom>
          <a:ln w="19050">
            <a:solidFill>
              <a:schemeClr val="tx1"/>
            </a:solidFill>
            <a:headEnd type="triangle" w="lg" len="lg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TextBox 57">
            <a:extLst>
              <a:ext uri="{FF2B5EF4-FFF2-40B4-BE49-F238E27FC236}">
                <a16:creationId xmlns:a16="http://schemas.microsoft.com/office/drawing/2014/main" id="{7ED656A4-6D02-5EC7-AB4C-C18E9A206E87}"/>
              </a:ext>
            </a:extLst>
          </p:cNvPr>
          <p:cNvSpPr txBox="1"/>
          <p:nvPr/>
        </p:nvSpPr>
        <p:spPr>
          <a:xfrm>
            <a:off x="4226348" y="2527054"/>
            <a:ext cx="471563" cy="649188"/>
          </a:xfrm>
          <a:prstGeom prst="ellipse">
            <a:avLst/>
          </a:prstGeom>
          <a:noFill/>
          <a:ln w="1905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2400" dirty="0"/>
              <a:t>E</a:t>
            </a:r>
            <a:endParaRPr lang="en-GB" sz="2400" dirty="0"/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22A470B1-4FDF-8931-3436-EAD8EEBB1CDB}"/>
              </a:ext>
            </a:extLst>
          </p:cNvPr>
          <p:cNvSpPr txBox="1"/>
          <p:nvPr/>
        </p:nvSpPr>
        <p:spPr>
          <a:xfrm>
            <a:off x="4530489" y="1468209"/>
            <a:ext cx="645130" cy="649188"/>
          </a:xfrm>
          <a:prstGeom prst="ellipse">
            <a:avLst/>
          </a:prstGeom>
          <a:noFill/>
          <a:ln w="1905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2400" dirty="0"/>
              <a:t>W</a:t>
            </a:r>
            <a:endParaRPr lang="en-GB" sz="2400" dirty="0"/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CB2B111A-5060-7976-4748-201ECB0D99D2}"/>
              </a:ext>
            </a:extLst>
          </p:cNvPr>
          <p:cNvSpPr txBox="1"/>
          <p:nvPr/>
        </p:nvSpPr>
        <p:spPr>
          <a:xfrm>
            <a:off x="4147453" y="3584100"/>
            <a:ext cx="629352" cy="649188"/>
          </a:xfrm>
          <a:prstGeom prst="ellipse">
            <a:avLst/>
          </a:prstGeom>
          <a:noFill/>
          <a:ln w="1905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2400" dirty="0"/>
              <a:t>M</a:t>
            </a:r>
            <a:endParaRPr lang="en-GB" sz="2400" dirty="0"/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F7830205-A532-F7D0-9489-436854AD17CF}"/>
              </a:ext>
            </a:extLst>
          </p:cNvPr>
          <p:cNvSpPr txBox="1"/>
          <p:nvPr/>
        </p:nvSpPr>
        <p:spPr>
          <a:xfrm>
            <a:off x="5010912" y="3555608"/>
            <a:ext cx="629352" cy="649188"/>
          </a:xfrm>
          <a:prstGeom prst="ellipse">
            <a:avLst/>
          </a:prstGeom>
          <a:noFill/>
          <a:ln w="1905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2400" dirty="0"/>
              <a:t>M</a:t>
            </a:r>
            <a:endParaRPr lang="en-GB" sz="2400" dirty="0"/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5D9701DC-311C-0832-F2D7-D39F7A7D1CE1}"/>
              </a:ext>
            </a:extLst>
          </p:cNvPr>
          <p:cNvSpPr txBox="1"/>
          <p:nvPr/>
        </p:nvSpPr>
        <p:spPr>
          <a:xfrm>
            <a:off x="5075028" y="2527054"/>
            <a:ext cx="471563" cy="649188"/>
          </a:xfrm>
          <a:prstGeom prst="ellipse">
            <a:avLst/>
          </a:prstGeom>
          <a:noFill/>
          <a:ln w="1905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2400" dirty="0"/>
              <a:t>E</a:t>
            </a:r>
            <a:endParaRPr lang="en-GB" sz="2400" dirty="0"/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1E15541E-3FF3-CA39-5E00-8415BEF90FBA}"/>
              </a:ext>
            </a:extLst>
          </p:cNvPr>
          <p:cNvSpPr txBox="1"/>
          <p:nvPr/>
        </p:nvSpPr>
        <p:spPr>
          <a:xfrm>
            <a:off x="4288185" y="4604673"/>
            <a:ext cx="367873" cy="649188"/>
          </a:xfrm>
          <a:prstGeom prst="ellipse">
            <a:avLst/>
          </a:prstGeom>
          <a:noFill/>
          <a:ln w="1905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2400" dirty="0"/>
              <a:t>I</a:t>
            </a:r>
            <a:endParaRPr lang="en-GB" sz="2400" dirty="0"/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554A2EF5-6921-B193-3778-17824AB14F70}"/>
              </a:ext>
            </a:extLst>
          </p:cNvPr>
          <p:cNvSpPr txBox="1"/>
          <p:nvPr/>
        </p:nvSpPr>
        <p:spPr>
          <a:xfrm>
            <a:off x="4974971" y="4604673"/>
            <a:ext cx="367873" cy="649188"/>
          </a:xfrm>
          <a:prstGeom prst="ellipse">
            <a:avLst/>
          </a:prstGeom>
          <a:noFill/>
          <a:ln w="1905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2400" dirty="0"/>
              <a:t>I</a:t>
            </a:r>
            <a:endParaRPr lang="en-GB" sz="2400" dirty="0"/>
          </a:p>
        </p:txBody>
      </p:sp>
      <p:cxnSp>
        <p:nvCxnSpPr>
          <p:cNvPr id="65" name="Connector: Curved 64">
            <a:extLst>
              <a:ext uri="{FF2B5EF4-FFF2-40B4-BE49-F238E27FC236}">
                <a16:creationId xmlns:a16="http://schemas.microsoft.com/office/drawing/2014/main" id="{62578A34-6844-B87A-EE15-A84D2CB82386}"/>
              </a:ext>
            </a:extLst>
          </p:cNvPr>
          <p:cNvCxnSpPr>
            <a:cxnSpLocks/>
            <a:stCxn id="58" idx="0"/>
            <a:endCxn id="59" idx="4"/>
          </p:cNvCxnSpPr>
          <p:nvPr/>
        </p:nvCxnSpPr>
        <p:spPr>
          <a:xfrm rot="5400000" flipH="1" flipV="1">
            <a:off x="4452764" y="2126764"/>
            <a:ext cx="409657" cy="390924"/>
          </a:xfrm>
          <a:prstGeom prst="curvedConnector3">
            <a:avLst>
              <a:gd name="adj1" fmla="val 50000"/>
            </a:avLst>
          </a:prstGeom>
          <a:ln w="19050">
            <a:solidFill>
              <a:schemeClr val="tx1"/>
            </a:solidFill>
            <a:headEnd type="triangle" w="lg" len="lg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Connector: Curved 65">
            <a:extLst>
              <a:ext uri="{FF2B5EF4-FFF2-40B4-BE49-F238E27FC236}">
                <a16:creationId xmlns:a16="http://schemas.microsoft.com/office/drawing/2014/main" id="{A327D46B-1E9A-A866-E648-C40CCC77A5B9}"/>
              </a:ext>
            </a:extLst>
          </p:cNvPr>
          <p:cNvCxnSpPr>
            <a:cxnSpLocks/>
            <a:stCxn id="62" idx="0"/>
            <a:endCxn id="59" idx="4"/>
          </p:cNvCxnSpPr>
          <p:nvPr/>
        </p:nvCxnSpPr>
        <p:spPr>
          <a:xfrm rot="16200000" flipV="1">
            <a:off x="4877104" y="2093348"/>
            <a:ext cx="409657" cy="457756"/>
          </a:xfrm>
          <a:prstGeom prst="curvedConnector3">
            <a:avLst>
              <a:gd name="adj1" fmla="val 50000"/>
            </a:avLst>
          </a:prstGeom>
          <a:ln w="19050">
            <a:solidFill>
              <a:schemeClr val="tx1"/>
            </a:solidFill>
            <a:headEnd type="triangle" w="lg" len="lg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Connector: Curved 66">
            <a:extLst>
              <a:ext uri="{FF2B5EF4-FFF2-40B4-BE49-F238E27FC236}">
                <a16:creationId xmlns:a16="http://schemas.microsoft.com/office/drawing/2014/main" id="{D2710C13-5E69-49ED-9B39-C7F851862FFF}"/>
              </a:ext>
            </a:extLst>
          </p:cNvPr>
          <p:cNvCxnSpPr>
            <a:cxnSpLocks/>
            <a:stCxn id="60" idx="0"/>
            <a:endCxn id="58" idx="4"/>
          </p:cNvCxnSpPr>
          <p:nvPr/>
        </p:nvCxnSpPr>
        <p:spPr>
          <a:xfrm rot="5400000" flipH="1" flipV="1">
            <a:off x="4258200" y="3380171"/>
            <a:ext cx="407858" cy="1"/>
          </a:xfrm>
          <a:prstGeom prst="curvedConnector3">
            <a:avLst>
              <a:gd name="adj1" fmla="val 50000"/>
            </a:avLst>
          </a:prstGeom>
          <a:ln w="19050">
            <a:solidFill>
              <a:schemeClr val="tx1"/>
            </a:solidFill>
            <a:headEnd type="triangle" w="lg" len="lg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Connector: Curved 67">
            <a:extLst>
              <a:ext uri="{FF2B5EF4-FFF2-40B4-BE49-F238E27FC236}">
                <a16:creationId xmlns:a16="http://schemas.microsoft.com/office/drawing/2014/main" id="{6067EBC8-F16E-A635-1FAD-179F170A598F}"/>
              </a:ext>
            </a:extLst>
          </p:cNvPr>
          <p:cNvCxnSpPr>
            <a:cxnSpLocks/>
            <a:stCxn id="61" idx="0"/>
            <a:endCxn id="62" idx="4"/>
          </p:cNvCxnSpPr>
          <p:nvPr/>
        </p:nvCxnSpPr>
        <p:spPr>
          <a:xfrm rot="16200000" flipV="1">
            <a:off x="5128516" y="3358536"/>
            <a:ext cx="379366" cy="14778"/>
          </a:xfrm>
          <a:prstGeom prst="curvedConnector3">
            <a:avLst>
              <a:gd name="adj1" fmla="val 50000"/>
            </a:avLst>
          </a:prstGeom>
          <a:ln w="19050">
            <a:solidFill>
              <a:schemeClr val="tx1"/>
            </a:solidFill>
            <a:headEnd type="triangle" w="lg" len="lg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Connector: Curved 68">
            <a:extLst>
              <a:ext uri="{FF2B5EF4-FFF2-40B4-BE49-F238E27FC236}">
                <a16:creationId xmlns:a16="http://schemas.microsoft.com/office/drawing/2014/main" id="{1BFFD3D2-7CC9-2CC8-80CA-4B52F014EC64}"/>
              </a:ext>
            </a:extLst>
          </p:cNvPr>
          <p:cNvCxnSpPr>
            <a:cxnSpLocks/>
            <a:stCxn id="63" idx="0"/>
            <a:endCxn id="60" idx="4"/>
          </p:cNvCxnSpPr>
          <p:nvPr/>
        </p:nvCxnSpPr>
        <p:spPr>
          <a:xfrm rot="16200000" flipV="1">
            <a:off x="4281434" y="4413984"/>
            <a:ext cx="371385" cy="9993"/>
          </a:xfrm>
          <a:prstGeom prst="curvedConnector3">
            <a:avLst>
              <a:gd name="adj1" fmla="val 50000"/>
            </a:avLst>
          </a:prstGeom>
          <a:ln w="19050">
            <a:solidFill>
              <a:schemeClr val="tx1"/>
            </a:solidFill>
            <a:headEnd type="triangle" w="lg" len="lg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Connector: Curved 69">
            <a:extLst>
              <a:ext uri="{FF2B5EF4-FFF2-40B4-BE49-F238E27FC236}">
                <a16:creationId xmlns:a16="http://schemas.microsoft.com/office/drawing/2014/main" id="{656C8F0B-18E8-9FD4-7770-6A22E39AAA1D}"/>
              </a:ext>
            </a:extLst>
          </p:cNvPr>
          <p:cNvCxnSpPr>
            <a:cxnSpLocks/>
            <a:stCxn id="64" idx="0"/>
            <a:endCxn id="61" idx="4"/>
          </p:cNvCxnSpPr>
          <p:nvPr/>
        </p:nvCxnSpPr>
        <p:spPr>
          <a:xfrm rot="5400000" flipH="1" flipV="1">
            <a:off x="5042310" y="4321395"/>
            <a:ext cx="399877" cy="166680"/>
          </a:xfrm>
          <a:prstGeom prst="curvedConnector3">
            <a:avLst>
              <a:gd name="adj1" fmla="val 50000"/>
            </a:avLst>
          </a:prstGeom>
          <a:ln w="19050">
            <a:solidFill>
              <a:schemeClr val="tx1"/>
            </a:solidFill>
            <a:headEnd type="triangle" w="lg" len="lg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7" name="TextBox 76">
            <a:extLst>
              <a:ext uri="{FF2B5EF4-FFF2-40B4-BE49-F238E27FC236}">
                <a16:creationId xmlns:a16="http://schemas.microsoft.com/office/drawing/2014/main" id="{0DD7F6A1-BB56-DD29-BFB3-68559123ECEF}"/>
              </a:ext>
            </a:extLst>
          </p:cNvPr>
          <p:cNvSpPr txBox="1"/>
          <p:nvPr/>
        </p:nvSpPr>
        <p:spPr>
          <a:xfrm>
            <a:off x="2308491" y="4604673"/>
            <a:ext cx="367873" cy="649188"/>
          </a:xfrm>
          <a:prstGeom prst="ellipse">
            <a:avLst/>
          </a:prstGeom>
          <a:noFill/>
          <a:ln w="1905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2400" dirty="0"/>
              <a:t>I</a:t>
            </a:r>
            <a:endParaRPr lang="en-GB" sz="2400" dirty="0"/>
          </a:p>
        </p:txBody>
      </p:sp>
      <p:cxnSp>
        <p:nvCxnSpPr>
          <p:cNvPr id="78" name="Connector: Curved 77">
            <a:extLst>
              <a:ext uri="{FF2B5EF4-FFF2-40B4-BE49-F238E27FC236}">
                <a16:creationId xmlns:a16="http://schemas.microsoft.com/office/drawing/2014/main" id="{AB884013-AEBB-4F6B-F7E7-B3196D17A182}"/>
              </a:ext>
            </a:extLst>
          </p:cNvPr>
          <p:cNvCxnSpPr>
            <a:cxnSpLocks/>
            <a:stCxn id="77" idx="0"/>
            <a:endCxn id="9" idx="4"/>
          </p:cNvCxnSpPr>
          <p:nvPr/>
        </p:nvCxnSpPr>
        <p:spPr>
          <a:xfrm rot="16200000" flipV="1">
            <a:off x="2202632" y="4314876"/>
            <a:ext cx="377539" cy="202055"/>
          </a:xfrm>
          <a:prstGeom prst="curvedConnector3">
            <a:avLst>
              <a:gd name="adj1" fmla="val 50000"/>
            </a:avLst>
          </a:prstGeom>
          <a:ln w="19050">
            <a:solidFill>
              <a:schemeClr val="tx1"/>
            </a:solidFill>
            <a:headEnd type="triangle" w="lg" len="lg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2" name="TextBox 81">
            <a:extLst>
              <a:ext uri="{FF2B5EF4-FFF2-40B4-BE49-F238E27FC236}">
                <a16:creationId xmlns:a16="http://schemas.microsoft.com/office/drawing/2014/main" id="{94148A47-2A88-D68A-40C6-2641DFF78800}"/>
              </a:ext>
            </a:extLst>
          </p:cNvPr>
          <p:cNvSpPr txBox="1"/>
          <p:nvPr/>
        </p:nvSpPr>
        <p:spPr>
          <a:xfrm>
            <a:off x="3244799" y="4604673"/>
            <a:ext cx="367873" cy="649188"/>
          </a:xfrm>
          <a:prstGeom prst="ellipse">
            <a:avLst/>
          </a:prstGeom>
          <a:noFill/>
          <a:ln w="1905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2400" dirty="0"/>
              <a:t>I</a:t>
            </a:r>
            <a:endParaRPr lang="en-GB" sz="2400" dirty="0"/>
          </a:p>
        </p:txBody>
      </p:sp>
      <p:cxnSp>
        <p:nvCxnSpPr>
          <p:cNvPr id="83" name="Connector: Curved 82">
            <a:extLst>
              <a:ext uri="{FF2B5EF4-FFF2-40B4-BE49-F238E27FC236}">
                <a16:creationId xmlns:a16="http://schemas.microsoft.com/office/drawing/2014/main" id="{E5ED5E17-9D18-196B-F823-ADFAEB825CFF}"/>
              </a:ext>
            </a:extLst>
          </p:cNvPr>
          <p:cNvCxnSpPr>
            <a:cxnSpLocks/>
            <a:stCxn id="82" idx="0"/>
            <a:endCxn id="10" idx="4"/>
          </p:cNvCxnSpPr>
          <p:nvPr/>
        </p:nvCxnSpPr>
        <p:spPr>
          <a:xfrm rot="16200000" flipV="1">
            <a:off x="3109122" y="4285059"/>
            <a:ext cx="387803" cy="251426"/>
          </a:xfrm>
          <a:prstGeom prst="curvedConnector3">
            <a:avLst>
              <a:gd name="adj1" fmla="val 50000"/>
            </a:avLst>
          </a:prstGeom>
          <a:ln w="19050">
            <a:solidFill>
              <a:schemeClr val="tx1"/>
            </a:solidFill>
            <a:headEnd type="triangle" w="lg" len="lg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1" name="TextBox 130">
            <a:extLst>
              <a:ext uri="{FF2B5EF4-FFF2-40B4-BE49-F238E27FC236}">
                <a16:creationId xmlns:a16="http://schemas.microsoft.com/office/drawing/2014/main" id="{AF9A9188-2AF8-1FFC-7750-063C230F8BBF}"/>
              </a:ext>
            </a:extLst>
          </p:cNvPr>
          <p:cNvSpPr txBox="1"/>
          <p:nvPr/>
        </p:nvSpPr>
        <p:spPr>
          <a:xfrm>
            <a:off x="6292082" y="4604673"/>
            <a:ext cx="367873" cy="649188"/>
          </a:xfrm>
          <a:prstGeom prst="ellipse">
            <a:avLst/>
          </a:prstGeom>
          <a:noFill/>
          <a:ln w="1905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2400" dirty="0"/>
              <a:t>I</a:t>
            </a:r>
            <a:endParaRPr lang="en-GB" sz="2400" dirty="0"/>
          </a:p>
        </p:txBody>
      </p:sp>
      <p:sp>
        <p:nvSpPr>
          <p:cNvPr id="132" name="TextBox 131">
            <a:extLst>
              <a:ext uri="{FF2B5EF4-FFF2-40B4-BE49-F238E27FC236}">
                <a16:creationId xmlns:a16="http://schemas.microsoft.com/office/drawing/2014/main" id="{B7CE0106-B105-AA11-242C-F2798588C839}"/>
              </a:ext>
            </a:extLst>
          </p:cNvPr>
          <p:cNvSpPr txBox="1"/>
          <p:nvPr/>
        </p:nvSpPr>
        <p:spPr>
          <a:xfrm>
            <a:off x="5401019" y="4604673"/>
            <a:ext cx="367873" cy="649188"/>
          </a:xfrm>
          <a:prstGeom prst="ellipse">
            <a:avLst/>
          </a:prstGeom>
          <a:noFill/>
          <a:ln w="1905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2400" dirty="0"/>
              <a:t>I</a:t>
            </a:r>
            <a:endParaRPr lang="en-GB" sz="2400" dirty="0"/>
          </a:p>
        </p:txBody>
      </p:sp>
      <p:cxnSp>
        <p:nvCxnSpPr>
          <p:cNvPr id="166" name="Connector: Curved 165">
            <a:extLst>
              <a:ext uri="{FF2B5EF4-FFF2-40B4-BE49-F238E27FC236}">
                <a16:creationId xmlns:a16="http://schemas.microsoft.com/office/drawing/2014/main" id="{AC5999D0-DC80-8D4B-4EB5-CC55D46DD9A6}"/>
              </a:ext>
            </a:extLst>
          </p:cNvPr>
          <p:cNvCxnSpPr>
            <a:cxnSpLocks/>
            <a:stCxn id="132" idx="0"/>
            <a:endCxn id="61" idx="4"/>
          </p:cNvCxnSpPr>
          <p:nvPr/>
        </p:nvCxnSpPr>
        <p:spPr>
          <a:xfrm rot="16200000" flipV="1">
            <a:off x="5255334" y="4275051"/>
            <a:ext cx="399877" cy="259368"/>
          </a:xfrm>
          <a:prstGeom prst="curvedConnector3">
            <a:avLst>
              <a:gd name="adj1" fmla="val 50000"/>
            </a:avLst>
          </a:prstGeom>
          <a:ln w="19050">
            <a:solidFill>
              <a:schemeClr val="tx1"/>
            </a:solidFill>
            <a:headEnd type="triangle" w="lg" len="lg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4" name="Connector: Curved 173">
            <a:extLst>
              <a:ext uri="{FF2B5EF4-FFF2-40B4-BE49-F238E27FC236}">
                <a16:creationId xmlns:a16="http://schemas.microsoft.com/office/drawing/2014/main" id="{E82D04AB-2C11-E856-60C4-8C861726429B}"/>
              </a:ext>
            </a:extLst>
          </p:cNvPr>
          <p:cNvCxnSpPr>
            <a:cxnSpLocks/>
            <a:stCxn id="131" idx="0"/>
            <a:endCxn id="47" idx="4"/>
          </p:cNvCxnSpPr>
          <p:nvPr/>
        </p:nvCxnSpPr>
        <p:spPr>
          <a:xfrm rot="16200000" flipV="1">
            <a:off x="6147272" y="4275926"/>
            <a:ext cx="433380" cy="224114"/>
          </a:xfrm>
          <a:prstGeom prst="curvedConnector3">
            <a:avLst>
              <a:gd name="adj1" fmla="val 50000"/>
            </a:avLst>
          </a:prstGeom>
          <a:ln w="19050">
            <a:solidFill>
              <a:schemeClr val="tx1"/>
            </a:solidFill>
            <a:headEnd type="triangle" w="lg" len="lg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7" name="Connector: Curved 176">
            <a:extLst>
              <a:ext uri="{FF2B5EF4-FFF2-40B4-BE49-F238E27FC236}">
                <a16:creationId xmlns:a16="http://schemas.microsoft.com/office/drawing/2014/main" id="{EA69007D-710D-48FA-E876-E1DE5D25C476}"/>
              </a:ext>
            </a:extLst>
          </p:cNvPr>
          <p:cNvCxnSpPr>
            <a:cxnSpLocks/>
            <a:stCxn id="60" idx="0"/>
            <a:endCxn id="62" idx="4"/>
          </p:cNvCxnSpPr>
          <p:nvPr/>
        </p:nvCxnSpPr>
        <p:spPr>
          <a:xfrm rot="5400000" flipH="1" flipV="1">
            <a:off x="4682540" y="2955831"/>
            <a:ext cx="407858" cy="848681"/>
          </a:xfrm>
          <a:prstGeom prst="curvedConnector3">
            <a:avLst>
              <a:gd name="adj1" fmla="val 50000"/>
            </a:avLst>
          </a:prstGeom>
          <a:ln w="19050">
            <a:solidFill>
              <a:schemeClr val="tx1"/>
            </a:solidFill>
            <a:headEnd type="triangle" w="lg" len="lg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2" name="Connector: Curved 181">
            <a:extLst>
              <a:ext uri="{FF2B5EF4-FFF2-40B4-BE49-F238E27FC236}">
                <a16:creationId xmlns:a16="http://schemas.microsoft.com/office/drawing/2014/main" id="{2C7DF5B7-AC61-6BBB-32A2-946FC3DE7977}"/>
              </a:ext>
            </a:extLst>
          </p:cNvPr>
          <p:cNvCxnSpPr>
            <a:cxnSpLocks/>
            <a:stCxn id="47" idx="0"/>
            <a:endCxn id="62" idx="4"/>
          </p:cNvCxnSpPr>
          <p:nvPr/>
        </p:nvCxnSpPr>
        <p:spPr>
          <a:xfrm rot="16200000" flipV="1">
            <a:off x="5608427" y="2878626"/>
            <a:ext cx="345863" cy="941095"/>
          </a:xfrm>
          <a:prstGeom prst="curvedConnector3">
            <a:avLst>
              <a:gd name="adj1" fmla="val 50000"/>
            </a:avLst>
          </a:prstGeom>
          <a:ln w="19050">
            <a:solidFill>
              <a:schemeClr val="tx1"/>
            </a:solidFill>
            <a:headEnd type="triangle" w="lg" len="lg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5" name="Connector: Curved 184">
            <a:extLst>
              <a:ext uri="{FF2B5EF4-FFF2-40B4-BE49-F238E27FC236}">
                <a16:creationId xmlns:a16="http://schemas.microsoft.com/office/drawing/2014/main" id="{0C410D2A-0FF4-D140-1136-D5D2D3AD7C7E}"/>
              </a:ext>
            </a:extLst>
          </p:cNvPr>
          <p:cNvCxnSpPr>
            <a:cxnSpLocks/>
            <a:stCxn id="48" idx="0"/>
            <a:endCxn id="45" idx="4"/>
          </p:cNvCxnSpPr>
          <p:nvPr/>
        </p:nvCxnSpPr>
        <p:spPr>
          <a:xfrm rot="16200000" flipV="1">
            <a:off x="6458346" y="2942336"/>
            <a:ext cx="407859" cy="808663"/>
          </a:xfrm>
          <a:prstGeom prst="curvedConnector3">
            <a:avLst>
              <a:gd name="adj1" fmla="val 50000"/>
            </a:avLst>
          </a:prstGeom>
          <a:ln w="19050">
            <a:solidFill>
              <a:schemeClr val="tx1"/>
            </a:solidFill>
            <a:headEnd type="triangle" w="lg" len="lg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0" name="Connector: Curved 189">
            <a:extLst>
              <a:ext uri="{FF2B5EF4-FFF2-40B4-BE49-F238E27FC236}">
                <a16:creationId xmlns:a16="http://schemas.microsoft.com/office/drawing/2014/main" id="{95DEF530-35B7-DD2F-4043-63DBC312D138}"/>
              </a:ext>
            </a:extLst>
          </p:cNvPr>
          <p:cNvCxnSpPr>
            <a:cxnSpLocks/>
            <a:stCxn id="61" idx="0"/>
            <a:endCxn id="45" idx="4"/>
          </p:cNvCxnSpPr>
          <p:nvPr/>
        </p:nvCxnSpPr>
        <p:spPr>
          <a:xfrm rot="5400000" flipH="1" flipV="1">
            <a:off x="5585330" y="2882996"/>
            <a:ext cx="412870" cy="932355"/>
          </a:xfrm>
          <a:prstGeom prst="curvedConnector3">
            <a:avLst>
              <a:gd name="adj1" fmla="val 50000"/>
            </a:avLst>
          </a:prstGeom>
          <a:ln w="19050">
            <a:solidFill>
              <a:schemeClr val="tx1"/>
            </a:solidFill>
            <a:headEnd type="triangle" w="lg" len="lg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3" name="Connector: Curved 192">
            <a:extLst>
              <a:ext uri="{FF2B5EF4-FFF2-40B4-BE49-F238E27FC236}">
                <a16:creationId xmlns:a16="http://schemas.microsoft.com/office/drawing/2014/main" id="{A5376115-212C-8B09-0CDC-ADFE488929CE}"/>
              </a:ext>
            </a:extLst>
          </p:cNvPr>
          <p:cNvCxnSpPr>
            <a:cxnSpLocks/>
            <a:stCxn id="58" idx="4"/>
            <a:endCxn id="61" idx="0"/>
          </p:cNvCxnSpPr>
          <p:nvPr/>
        </p:nvCxnSpPr>
        <p:spPr>
          <a:xfrm rot="16200000" flipH="1">
            <a:off x="4704176" y="2934196"/>
            <a:ext cx="379366" cy="863458"/>
          </a:xfrm>
          <a:prstGeom prst="curvedConnector3">
            <a:avLst>
              <a:gd name="adj1" fmla="val 50000"/>
            </a:avLst>
          </a:prstGeom>
          <a:ln w="19050">
            <a:solidFill>
              <a:schemeClr val="tx1"/>
            </a:solidFill>
            <a:headEnd type="triangle" w="lg" len="lg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7" name="TextBox 196">
            <a:extLst>
              <a:ext uri="{FF2B5EF4-FFF2-40B4-BE49-F238E27FC236}">
                <a16:creationId xmlns:a16="http://schemas.microsoft.com/office/drawing/2014/main" id="{B1F5E736-7D67-1744-AFFA-2678B61BD4B5}"/>
              </a:ext>
            </a:extLst>
          </p:cNvPr>
          <p:cNvSpPr txBox="1"/>
          <p:nvPr/>
        </p:nvSpPr>
        <p:spPr>
          <a:xfrm>
            <a:off x="7147296" y="4604673"/>
            <a:ext cx="367873" cy="649188"/>
          </a:xfrm>
          <a:prstGeom prst="ellipse">
            <a:avLst/>
          </a:prstGeom>
          <a:noFill/>
          <a:ln w="1905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2400" dirty="0"/>
              <a:t>I</a:t>
            </a:r>
            <a:endParaRPr lang="en-GB" sz="2400" dirty="0"/>
          </a:p>
        </p:txBody>
      </p:sp>
      <p:cxnSp>
        <p:nvCxnSpPr>
          <p:cNvPr id="198" name="Connector: Curved 197">
            <a:extLst>
              <a:ext uri="{FF2B5EF4-FFF2-40B4-BE49-F238E27FC236}">
                <a16:creationId xmlns:a16="http://schemas.microsoft.com/office/drawing/2014/main" id="{9271B0EE-9567-025E-21B4-C3AE5B64B32D}"/>
              </a:ext>
            </a:extLst>
          </p:cNvPr>
          <p:cNvCxnSpPr>
            <a:cxnSpLocks/>
            <a:stCxn id="197" idx="0"/>
            <a:endCxn id="48" idx="4"/>
          </p:cNvCxnSpPr>
          <p:nvPr/>
        </p:nvCxnSpPr>
        <p:spPr>
          <a:xfrm rot="16200000" flipV="1">
            <a:off x="6996476" y="4269915"/>
            <a:ext cx="404888" cy="264627"/>
          </a:xfrm>
          <a:prstGeom prst="curvedConnector3">
            <a:avLst>
              <a:gd name="adj1" fmla="val 50000"/>
            </a:avLst>
          </a:prstGeom>
          <a:ln w="19050">
            <a:solidFill>
              <a:schemeClr val="tx1"/>
            </a:solidFill>
            <a:headEnd type="triangle" w="lg" len="lg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9" name="Connector: Curved 288">
            <a:extLst>
              <a:ext uri="{FF2B5EF4-FFF2-40B4-BE49-F238E27FC236}">
                <a16:creationId xmlns:a16="http://schemas.microsoft.com/office/drawing/2014/main" id="{C75437EA-1735-3595-C108-27631FC37294}"/>
              </a:ext>
            </a:extLst>
          </p:cNvPr>
          <p:cNvCxnSpPr>
            <a:cxnSpLocks/>
            <a:stCxn id="47" idx="0"/>
            <a:endCxn id="58" idx="4"/>
          </p:cNvCxnSpPr>
          <p:nvPr/>
        </p:nvCxnSpPr>
        <p:spPr>
          <a:xfrm rot="16200000" flipV="1">
            <a:off x="5184087" y="2454286"/>
            <a:ext cx="345863" cy="1789775"/>
          </a:xfrm>
          <a:prstGeom prst="curvedConnector3">
            <a:avLst>
              <a:gd name="adj1" fmla="val 50000"/>
            </a:avLst>
          </a:prstGeom>
          <a:ln w="19050">
            <a:solidFill>
              <a:schemeClr val="tx1"/>
            </a:solidFill>
            <a:headEnd type="triangle" w="lg" len="lg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3" name="Connector: Curved 292">
            <a:extLst>
              <a:ext uri="{FF2B5EF4-FFF2-40B4-BE49-F238E27FC236}">
                <a16:creationId xmlns:a16="http://schemas.microsoft.com/office/drawing/2014/main" id="{AEFD0C32-2831-725E-42FE-265C99838907}"/>
              </a:ext>
            </a:extLst>
          </p:cNvPr>
          <p:cNvCxnSpPr>
            <a:cxnSpLocks/>
            <a:stCxn id="45" idx="4"/>
            <a:endCxn id="60" idx="0"/>
          </p:cNvCxnSpPr>
          <p:nvPr/>
        </p:nvCxnSpPr>
        <p:spPr>
          <a:xfrm rot="5400000">
            <a:off x="5139355" y="2465512"/>
            <a:ext cx="441362" cy="1795814"/>
          </a:xfrm>
          <a:prstGeom prst="curvedConnector3">
            <a:avLst>
              <a:gd name="adj1" fmla="val 50000"/>
            </a:avLst>
          </a:prstGeom>
          <a:ln w="19050">
            <a:solidFill>
              <a:schemeClr val="tx1"/>
            </a:solidFill>
            <a:headEnd type="triangle" w="lg" len="lg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6" name="Connector: Curved 295">
            <a:extLst>
              <a:ext uri="{FF2B5EF4-FFF2-40B4-BE49-F238E27FC236}">
                <a16:creationId xmlns:a16="http://schemas.microsoft.com/office/drawing/2014/main" id="{254EAAFA-4992-A444-03F9-0E52A5EC9317}"/>
              </a:ext>
            </a:extLst>
          </p:cNvPr>
          <p:cNvCxnSpPr>
            <a:cxnSpLocks/>
            <a:stCxn id="61" idx="0"/>
            <a:endCxn id="49" idx="4"/>
          </p:cNvCxnSpPr>
          <p:nvPr/>
        </p:nvCxnSpPr>
        <p:spPr>
          <a:xfrm rot="5400000" flipH="1" flipV="1">
            <a:off x="5982237" y="2486091"/>
            <a:ext cx="412869" cy="1726167"/>
          </a:xfrm>
          <a:prstGeom prst="curvedConnector3">
            <a:avLst>
              <a:gd name="adj1" fmla="val 50000"/>
            </a:avLst>
          </a:prstGeom>
          <a:ln w="19050">
            <a:solidFill>
              <a:schemeClr val="tx1"/>
            </a:solidFill>
            <a:headEnd type="triangle" w="lg" len="lg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9" name="Connector: Curved 298">
            <a:extLst>
              <a:ext uri="{FF2B5EF4-FFF2-40B4-BE49-F238E27FC236}">
                <a16:creationId xmlns:a16="http://schemas.microsoft.com/office/drawing/2014/main" id="{2A5EF53E-6826-006A-CB9D-30F1468B6B1E}"/>
              </a:ext>
            </a:extLst>
          </p:cNvPr>
          <p:cNvCxnSpPr>
            <a:cxnSpLocks/>
            <a:stCxn id="62" idx="4"/>
            <a:endCxn id="48" idx="0"/>
          </p:cNvCxnSpPr>
          <p:nvPr/>
        </p:nvCxnSpPr>
        <p:spPr>
          <a:xfrm rot="16200000" flipH="1">
            <a:off x="6001531" y="2485521"/>
            <a:ext cx="374355" cy="1755796"/>
          </a:xfrm>
          <a:prstGeom prst="curvedConnector3">
            <a:avLst>
              <a:gd name="adj1" fmla="val 50000"/>
            </a:avLst>
          </a:prstGeom>
          <a:ln w="19050">
            <a:solidFill>
              <a:schemeClr val="tx1"/>
            </a:solidFill>
            <a:headEnd type="triangle" w="lg" len="lg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4" name="Connector: Curved 303">
            <a:extLst>
              <a:ext uri="{FF2B5EF4-FFF2-40B4-BE49-F238E27FC236}">
                <a16:creationId xmlns:a16="http://schemas.microsoft.com/office/drawing/2014/main" id="{5F65B1E0-BAA6-EEF5-6CA4-FF519B1B1109}"/>
              </a:ext>
            </a:extLst>
          </p:cNvPr>
          <p:cNvCxnSpPr>
            <a:cxnSpLocks/>
            <a:stCxn id="48" idx="0"/>
            <a:endCxn id="58" idx="4"/>
          </p:cNvCxnSpPr>
          <p:nvPr/>
        </p:nvCxnSpPr>
        <p:spPr>
          <a:xfrm rot="16200000" flipV="1">
            <a:off x="5577191" y="2061182"/>
            <a:ext cx="374355" cy="2604476"/>
          </a:xfrm>
          <a:prstGeom prst="curvedConnector3">
            <a:avLst>
              <a:gd name="adj1" fmla="val 50000"/>
            </a:avLst>
          </a:prstGeom>
          <a:ln w="19050">
            <a:solidFill>
              <a:schemeClr val="tx1"/>
            </a:solidFill>
            <a:headEnd type="triangle" w="lg" len="lg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7" name="Connector: Curved 306">
            <a:extLst>
              <a:ext uri="{FF2B5EF4-FFF2-40B4-BE49-F238E27FC236}">
                <a16:creationId xmlns:a16="http://schemas.microsoft.com/office/drawing/2014/main" id="{0C24ABA2-58A2-E801-3280-07BA3806A309}"/>
              </a:ext>
            </a:extLst>
          </p:cNvPr>
          <p:cNvCxnSpPr>
            <a:cxnSpLocks/>
            <a:stCxn id="49" idx="4"/>
            <a:endCxn id="60" idx="0"/>
          </p:cNvCxnSpPr>
          <p:nvPr/>
        </p:nvCxnSpPr>
        <p:spPr>
          <a:xfrm rot="5400000">
            <a:off x="5536262" y="2068606"/>
            <a:ext cx="441361" cy="2589626"/>
          </a:xfrm>
          <a:prstGeom prst="curvedConnector3">
            <a:avLst>
              <a:gd name="adj1" fmla="val 50000"/>
            </a:avLst>
          </a:prstGeom>
          <a:ln w="19050">
            <a:solidFill>
              <a:schemeClr val="tx1"/>
            </a:solidFill>
            <a:headEnd type="triangle" w="lg" len="lg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6" name="Arrow: Curved Left 345">
            <a:extLst>
              <a:ext uri="{FF2B5EF4-FFF2-40B4-BE49-F238E27FC236}">
                <a16:creationId xmlns:a16="http://schemas.microsoft.com/office/drawing/2014/main" id="{BBBAA890-2A47-99BA-6DD6-225FA56EBD59}"/>
              </a:ext>
            </a:extLst>
          </p:cNvPr>
          <p:cNvSpPr/>
          <p:nvPr/>
        </p:nvSpPr>
        <p:spPr>
          <a:xfrm flipH="1">
            <a:off x="83063" y="4895637"/>
            <a:ext cx="471487" cy="1219414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347" name="TextBox 346">
            <a:extLst>
              <a:ext uri="{FF2B5EF4-FFF2-40B4-BE49-F238E27FC236}">
                <a16:creationId xmlns:a16="http://schemas.microsoft.com/office/drawing/2014/main" id="{D761BF7F-903A-162F-7449-4F04D7EB6FBA}"/>
              </a:ext>
            </a:extLst>
          </p:cNvPr>
          <p:cNvSpPr txBox="1"/>
          <p:nvPr/>
        </p:nvSpPr>
        <p:spPr>
          <a:xfrm>
            <a:off x="554550" y="5745684"/>
            <a:ext cx="143180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Collection</a:t>
            </a:r>
            <a:endParaRPr lang="en-GB" sz="2400" dirty="0"/>
          </a:p>
        </p:txBody>
      </p:sp>
      <p:sp>
        <p:nvSpPr>
          <p:cNvPr id="348" name="TextBox 347">
            <a:extLst>
              <a:ext uri="{FF2B5EF4-FFF2-40B4-BE49-F238E27FC236}">
                <a16:creationId xmlns:a16="http://schemas.microsoft.com/office/drawing/2014/main" id="{B95631DB-814A-A02F-7F97-D184D96E314D}"/>
              </a:ext>
            </a:extLst>
          </p:cNvPr>
          <p:cNvSpPr txBox="1"/>
          <p:nvPr/>
        </p:nvSpPr>
        <p:spPr>
          <a:xfrm>
            <a:off x="2231553" y="5745684"/>
            <a:ext cx="139884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Metadata</a:t>
            </a:r>
            <a:endParaRPr lang="en-GB" sz="2400" dirty="0"/>
          </a:p>
        </p:txBody>
      </p:sp>
      <p:sp>
        <p:nvSpPr>
          <p:cNvPr id="349" name="TextBox 348">
            <a:extLst>
              <a:ext uri="{FF2B5EF4-FFF2-40B4-BE49-F238E27FC236}">
                <a16:creationId xmlns:a16="http://schemas.microsoft.com/office/drawing/2014/main" id="{1D5DFAAA-2337-AD74-60C7-3C4C77687707}"/>
              </a:ext>
            </a:extLst>
          </p:cNvPr>
          <p:cNvSpPr txBox="1"/>
          <p:nvPr/>
        </p:nvSpPr>
        <p:spPr>
          <a:xfrm>
            <a:off x="3875598" y="5745684"/>
            <a:ext cx="257865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Resource discovery</a:t>
            </a:r>
            <a:endParaRPr lang="en-GB" sz="2400" dirty="0"/>
          </a:p>
        </p:txBody>
      </p:sp>
      <p:sp>
        <p:nvSpPr>
          <p:cNvPr id="350" name="TextBox 349">
            <a:extLst>
              <a:ext uri="{FF2B5EF4-FFF2-40B4-BE49-F238E27FC236}">
                <a16:creationId xmlns:a16="http://schemas.microsoft.com/office/drawing/2014/main" id="{E4CB2AB3-9CF5-8F63-7DA7-9D46080E77F0}"/>
              </a:ext>
            </a:extLst>
          </p:cNvPr>
          <p:cNvSpPr txBox="1"/>
          <p:nvPr/>
        </p:nvSpPr>
        <p:spPr>
          <a:xfrm>
            <a:off x="6699457" y="5745684"/>
            <a:ext cx="226876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Cultural heritage</a:t>
            </a:r>
            <a:endParaRPr lang="en-GB" sz="2400" dirty="0"/>
          </a:p>
        </p:txBody>
      </p:sp>
      <p:sp>
        <p:nvSpPr>
          <p:cNvPr id="19" name="Arrow: Right 18">
            <a:extLst>
              <a:ext uri="{FF2B5EF4-FFF2-40B4-BE49-F238E27FC236}">
                <a16:creationId xmlns:a16="http://schemas.microsoft.com/office/drawing/2014/main" id="{137183E3-3FB5-378E-E644-A2C93F891356}"/>
              </a:ext>
            </a:extLst>
          </p:cNvPr>
          <p:cNvSpPr/>
          <p:nvPr/>
        </p:nvSpPr>
        <p:spPr>
          <a:xfrm>
            <a:off x="1981055" y="5842952"/>
            <a:ext cx="255795" cy="26712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Arrow: Right 19">
            <a:extLst>
              <a:ext uri="{FF2B5EF4-FFF2-40B4-BE49-F238E27FC236}">
                <a16:creationId xmlns:a16="http://schemas.microsoft.com/office/drawing/2014/main" id="{CD04E08B-4DB0-DE58-D361-2A285AB265B3}"/>
              </a:ext>
            </a:extLst>
          </p:cNvPr>
          <p:cNvSpPr/>
          <p:nvPr/>
        </p:nvSpPr>
        <p:spPr>
          <a:xfrm>
            <a:off x="3625100" y="5842952"/>
            <a:ext cx="255795" cy="26712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Arrow: Right 20">
            <a:extLst>
              <a:ext uri="{FF2B5EF4-FFF2-40B4-BE49-F238E27FC236}">
                <a16:creationId xmlns:a16="http://schemas.microsoft.com/office/drawing/2014/main" id="{71D7CEBC-97EE-8D27-AD4F-BD049758E626}"/>
              </a:ext>
            </a:extLst>
          </p:cNvPr>
          <p:cNvSpPr/>
          <p:nvPr/>
        </p:nvSpPr>
        <p:spPr>
          <a:xfrm>
            <a:off x="6448956" y="5842952"/>
            <a:ext cx="255795" cy="26712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538B13C3-8D2C-429C-269F-B1A3D0A16482}"/>
              </a:ext>
            </a:extLst>
          </p:cNvPr>
          <p:cNvSpPr txBox="1"/>
          <p:nvPr/>
        </p:nvSpPr>
        <p:spPr>
          <a:xfrm>
            <a:off x="7728906" y="2916923"/>
            <a:ext cx="1239314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Cultural</a:t>
            </a:r>
          </a:p>
          <a:p>
            <a:r>
              <a:rPr lang="en-US" sz="2400" dirty="0"/>
              <a:t>memory</a:t>
            </a:r>
            <a:endParaRPr lang="en-GB" sz="2400" dirty="0"/>
          </a:p>
        </p:txBody>
      </p:sp>
      <p:sp>
        <p:nvSpPr>
          <p:cNvPr id="23" name="Arrow: Right 22">
            <a:extLst>
              <a:ext uri="{FF2B5EF4-FFF2-40B4-BE49-F238E27FC236}">
                <a16:creationId xmlns:a16="http://schemas.microsoft.com/office/drawing/2014/main" id="{58FCB965-AB99-1435-3492-38D70A670CFC}"/>
              </a:ext>
            </a:extLst>
          </p:cNvPr>
          <p:cNvSpPr/>
          <p:nvPr/>
        </p:nvSpPr>
        <p:spPr>
          <a:xfrm flipH="1">
            <a:off x="7414231" y="3198857"/>
            <a:ext cx="255795" cy="26712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22398F58-7F20-63BF-C1AA-B4A659A26E86}"/>
              </a:ext>
            </a:extLst>
          </p:cNvPr>
          <p:cNvSpPr txBox="1"/>
          <p:nvPr/>
        </p:nvSpPr>
        <p:spPr>
          <a:xfrm>
            <a:off x="692962" y="4604673"/>
            <a:ext cx="367873" cy="649188"/>
          </a:xfrm>
          <a:prstGeom prst="ellipse">
            <a:avLst/>
          </a:prstGeom>
          <a:noFill/>
          <a:ln w="1905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2400" dirty="0"/>
              <a:t>I</a:t>
            </a:r>
            <a:endParaRPr lang="en-GB" sz="2400" dirty="0"/>
          </a:p>
        </p:txBody>
      </p:sp>
      <p:cxnSp>
        <p:nvCxnSpPr>
          <p:cNvPr id="25" name="Connector: Curved 24">
            <a:extLst>
              <a:ext uri="{FF2B5EF4-FFF2-40B4-BE49-F238E27FC236}">
                <a16:creationId xmlns:a16="http://schemas.microsoft.com/office/drawing/2014/main" id="{BEDD11AA-64AB-6A00-757B-2791A43A8BAD}"/>
              </a:ext>
            </a:extLst>
          </p:cNvPr>
          <p:cNvCxnSpPr>
            <a:cxnSpLocks/>
            <a:stCxn id="24" idx="0"/>
            <a:endCxn id="3" idx="4"/>
          </p:cNvCxnSpPr>
          <p:nvPr/>
        </p:nvCxnSpPr>
        <p:spPr>
          <a:xfrm rot="5400000" flipH="1" flipV="1">
            <a:off x="688238" y="4415796"/>
            <a:ext cx="377538" cy="216"/>
          </a:xfrm>
          <a:prstGeom prst="curvedConnector3">
            <a:avLst>
              <a:gd name="adj1" fmla="val 50000"/>
            </a:avLst>
          </a:prstGeom>
          <a:ln w="19050">
            <a:solidFill>
              <a:schemeClr val="tx1"/>
            </a:solidFill>
            <a:headEnd type="triangle" w="lg" len="lg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586237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500"/>
                            </p:stCondLst>
                            <p:childTnLst>
                              <p:par>
                                <p:cTn id="3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1000"/>
                            </p:stCondLst>
                            <p:childTnLst>
                              <p:par>
                                <p:cTn id="4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1500"/>
                            </p:stCondLst>
                            <p:childTnLst>
                              <p:par>
                                <p:cTn id="4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2000"/>
                            </p:stCondLst>
                            <p:childTnLst>
                              <p:par>
                                <p:cTn id="5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500"/>
                            </p:stCondLst>
                            <p:childTnLst>
                              <p:par>
                                <p:cTn id="5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1000"/>
                            </p:stCondLst>
                            <p:childTnLst>
                              <p:par>
                                <p:cTn id="6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1500"/>
                            </p:stCondLst>
                            <p:childTnLst>
                              <p:par>
                                <p:cTn id="6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2000"/>
                            </p:stCondLst>
                            <p:childTnLst>
                              <p:par>
                                <p:cTn id="7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2500"/>
                            </p:stCondLst>
                            <p:childTnLst>
                              <p:par>
                                <p:cTn id="7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3000"/>
                            </p:stCondLst>
                            <p:childTnLst>
                              <p:par>
                                <p:cTn id="7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3500"/>
                            </p:stCondLst>
                            <p:childTnLst>
                              <p:par>
                                <p:cTn id="8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4000"/>
                            </p:stCondLst>
                            <p:childTnLst>
                              <p:par>
                                <p:cTn id="8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4500"/>
                            </p:stCondLst>
                            <p:childTnLst>
                              <p:par>
                                <p:cTn id="9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5000"/>
                            </p:stCondLst>
                            <p:childTnLst>
                              <p:par>
                                <p:cTn id="9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5500"/>
                            </p:stCondLst>
                            <p:childTnLst>
                              <p:par>
                                <p:cTn id="9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6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>
                            <p:stCondLst>
                              <p:cond delay="500"/>
                            </p:stCondLst>
                            <p:childTnLst>
                              <p:par>
                                <p:cTn id="10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0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1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4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5" fill="hold">
                            <p:stCondLst>
                              <p:cond delay="1500"/>
                            </p:stCondLst>
                            <p:childTnLst>
                              <p:par>
                                <p:cTn id="11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8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9" fill="hold">
                            <p:stCondLst>
                              <p:cond delay="2000"/>
                            </p:stCondLst>
                            <p:childTnLst>
                              <p:par>
                                <p:cTn id="12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2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3" fill="hold">
                            <p:stCondLst>
                              <p:cond delay="2500"/>
                            </p:stCondLst>
                            <p:childTnLst>
                              <p:par>
                                <p:cTn id="12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6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7" fill="hold">
                            <p:stCondLst>
                              <p:cond delay="3000"/>
                            </p:stCondLst>
                            <p:childTnLst>
                              <p:par>
                                <p:cTn id="12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0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1" fill="hold">
                            <p:stCondLst>
                              <p:cond delay="3500"/>
                            </p:stCondLst>
                            <p:childTnLst>
                              <p:par>
                                <p:cTn id="13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4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5" fill="hold">
                            <p:stCondLst>
                              <p:cond delay="4000"/>
                            </p:stCondLst>
                            <p:childTnLst>
                              <p:par>
                                <p:cTn id="13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8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9" fill="hold">
                            <p:stCondLst>
                              <p:cond delay="4500"/>
                            </p:stCondLst>
                            <p:childTnLst>
                              <p:par>
                                <p:cTn id="14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2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3" fill="hold">
                            <p:stCondLst>
                              <p:cond delay="5000"/>
                            </p:stCondLst>
                            <p:childTnLst>
                              <p:par>
                                <p:cTn id="14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6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7" fill="hold">
                            <p:stCondLst>
                              <p:cond delay="5500"/>
                            </p:stCondLst>
                            <p:childTnLst>
                              <p:par>
                                <p:cTn id="14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0" dur="500"/>
                                        <p:tgtEl>
                                          <p:spTgt spid="1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1" fill="hold">
                            <p:stCondLst>
                              <p:cond delay="6000"/>
                            </p:stCondLst>
                            <p:childTnLst>
                              <p:par>
                                <p:cTn id="15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4" dur="500"/>
                                        <p:tgtEl>
                                          <p:spTgt spid="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5" fill="hold">
                            <p:stCondLst>
                              <p:cond delay="6500"/>
                            </p:stCondLst>
                            <p:childTnLst>
                              <p:par>
                                <p:cTn id="15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8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9" fill="hold">
                            <p:stCondLst>
                              <p:cond delay="7000"/>
                            </p:stCondLst>
                            <p:childTnLst>
                              <p:par>
                                <p:cTn id="16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2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3" fill="hold">
                            <p:stCondLst>
                              <p:cond delay="7500"/>
                            </p:stCondLst>
                            <p:childTnLst>
                              <p:par>
                                <p:cTn id="16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6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7" fill="hold">
                            <p:stCondLst>
                              <p:cond delay="8000"/>
                            </p:stCondLst>
                            <p:childTnLst>
                              <p:par>
                                <p:cTn id="16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0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1" fill="hold">
                            <p:stCondLst>
                              <p:cond delay="8500"/>
                            </p:stCondLst>
                            <p:childTnLst>
                              <p:par>
                                <p:cTn id="17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4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5" fill="hold">
                            <p:stCondLst>
                              <p:cond delay="9000"/>
                            </p:stCondLst>
                            <p:childTnLst>
                              <p:par>
                                <p:cTn id="17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8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9" fill="hold">
                            <p:stCondLst>
                              <p:cond delay="9500"/>
                            </p:stCondLst>
                            <p:childTnLst>
                              <p:par>
                                <p:cTn id="18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2" dur="500"/>
                                        <p:tgtEl>
                                          <p:spTgt spid="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3" fill="hold">
                            <p:stCondLst>
                              <p:cond delay="10000"/>
                            </p:stCondLst>
                            <p:childTnLst>
                              <p:par>
                                <p:cTn id="18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6" dur="50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7" fill="hold">
                            <p:stCondLst>
                              <p:cond delay="10500"/>
                            </p:stCondLst>
                            <p:childTnLst>
                              <p:par>
                                <p:cTn id="18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0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1" fill="hold">
                            <p:stCondLst>
                              <p:cond delay="11000"/>
                            </p:stCondLst>
                            <p:childTnLst>
                              <p:par>
                                <p:cTn id="19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4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5" fill="hold">
                            <p:stCondLst>
                              <p:cond delay="11500"/>
                            </p:stCondLst>
                            <p:childTnLst>
                              <p:par>
                                <p:cTn id="19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8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9" fill="hold">
                            <p:stCondLst>
                              <p:cond delay="12000"/>
                            </p:stCondLst>
                            <p:childTnLst>
                              <p:par>
                                <p:cTn id="20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2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3" fill="hold">
                            <p:stCondLst>
                              <p:cond delay="12500"/>
                            </p:stCondLst>
                            <p:childTnLst>
                              <p:par>
                                <p:cTn id="20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6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7" fill="hold">
                            <p:stCondLst>
                              <p:cond delay="13000"/>
                            </p:stCondLst>
                            <p:childTnLst>
                              <p:par>
                                <p:cTn id="20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0" dur="500"/>
                                        <p:tgtEl>
                                          <p:spTgt spid="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1" fill="hold">
                            <p:stCondLst>
                              <p:cond delay="13500"/>
                            </p:stCondLst>
                            <p:childTnLst>
                              <p:par>
                                <p:cTn id="21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4" dur="500"/>
                                        <p:tgtEl>
                                          <p:spTgt spid="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5" fill="hold">
                      <p:stCondLst>
                        <p:cond delay="indefinite"/>
                      </p:stCondLst>
                      <p:childTnLst>
                        <p:par>
                          <p:cTn id="216" fill="hold">
                            <p:stCondLst>
                              <p:cond delay="0"/>
                            </p:stCondLst>
                            <p:childTnLst>
                              <p:par>
                                <p:cTn id="21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0" fill="hold">
                            <p:stCondLst>
                              <p:cond delay="500"/>
                            </p:stCondLst>
                            <p:childTnLst>
                              <p:par>
                                <p:cTn id="22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3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4" fill="hold">
                            <p:stCondLst>
                              <p:cond delay="1000"/>
                            </p:stCondLst>
                            <p:childTnLst>
                              <p:par>
                                <p:cTn id="22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7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8" fill="hold">
                            <p:stCondLst>
                              <p:cond delay="1500"/>
                            </p:stCondLst>
                            <p:childTnLst>
                              <p:par>
                                <p:cTn id="22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1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2" fill="hold">
                            <p:stCondLst>
                              <p:cond delay="2000"/>
                            </p:stCondLst>
                            <p:childTnLst>
                              <p:par>
                                <p:cTn id="23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5" dur="500"/>
                                        <p:tgtEl>
                                          <p:spTgt spid="2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6" fill="hold">
                            <p:stCondLst>
                              <p:cond delay="2500"/>
                            </p:stCondLst>
                            <p:childTnLst>
                              <p:par>
                                <p:cTn id="23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9" dur="500"/>
                                        <p:tgtEl>
                                          <p:spTgt spid="1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0" fill="hold">
                            <p:stCondLst>
                              <p:cond delay="3000"/>
                            </p:stCondLst>
                            <p:childTnLst>
                              <p:par>
                                <p:cTn id="24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3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4" fill="hold">
                            <p:stCondLst>
                              <p:cond delay="3500"/>
                            </p:stCondLst>
                            <p:childTnLst>
                              <p:par>
                                <p:cTn id="24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7" dur="500"/>
                                        <p:tgtEl>
                                          <p:spTgt spid="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8" fill="hold">
                            <p:stCondLst>
                              <p:cond delay="4000"/>
                            </p:stCondLst>
                            <p:childTnLst>
                              <p:par>
                                <p:cTn id="24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1" dur="500"/>
                                        <p:tgtEl>
                                          <p:spTgt spid="1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2" fill="hold">
                            <p:stCondLst>
                              <p:cond delay="4500"/>
                            </p:stCondLst>
                            <p:childTnLst>
                              <p:par>
                                <p:cTn id="25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5" dur="500"/>
                                        <p:tgtEl>
                                          <p:spTgt spid="1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6" fill="hold">
                            <p:stCondLst>
                              <p:cond delay="5000"/>
                            </p:stCondLst>
                            <p:childTnLst>
                              <p:par>
                                <p:cTn id="25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9" dur="500"/>
                                        <p:tgtEl>
                                          <p:spTgt spid="1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0" fill="hold">
                            <p:stCondLst>
                              <p:cond delay="5500"/>
                            </p:stCondLst>
                            <p:childTnLst>
                              <p:par>
                                <p:cTn id="26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3" dur="500"/>
                                        <p:tgtEl>
                                          <p:spTgt spid="2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4" fill="hold">
                            <p:stCondLst>
                              <p:cond delay="6000"/>
                            </p:stCondLst>
                            <p:childTnLst>
                              <p:par>
                                <p:cTn id="26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7" dur="500"/>
                                        <p:tgtEl>
                                          <p:spTgt spid="2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8" fill="hold">
                            <p:stCondLst>
                              <p:cond delay="6500"/>
                            </p:stCondLst>
                            <p:childTnLst>
                              <p:par>
                                <p:cTn id="26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1" dur="500"/>
                                        <p:tgtEl>
                                          <p:spTgt spid="3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2" fill="hold">
                            <p:stCondLst>
                              <p:cond delay="7000"/>
                            </p:stCondLst>
                            <p:childTnLst>
                              <p:par>
                                <p:cTn id="27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5" dur="500"/>
                                        <p:tgtEl>
                                          <p:spTgt spid="2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6" fill="hold">
                            <p:stCondLst>
                              <p:cond delay="7500"/>
                            </p:stCondLst>
                            <p:childTnLst>
                              <p:par>
                                <p:cTn id="27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9" dur="500"/>
                                        <p:tgtEl>
                                          <p:spTgt spid="3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0" fill="hold">
                      <p:stCondLst>
                        <p:cond delay="indefinite"/>
                      </p:stCondLst>
                      <p:childTnLst>
                        <p:par>
                          <p:cTn id="281" fill="hold">
                            <p:stCondLst>
                              <p:cond delay="0"/>
                            </p:stCondLst>
                            <p:childTnLst>
                              <p:par>
                                <p:cTn id="28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4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5" fill="hold">
                            <p:stCondLst>
                              <p:cond delay="1000"/>
                            </p:stCondLst>
                            <p:childTnLst>
                              <p:par>
                                <p:cTn id="28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8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9" fill="hold">
                      <p:stCondLst>
                        <p:cond delay="indefinite"/>
                      </p:stCondLst>
                      <p:childTnLst>
                        <p:par>
                          <p:cTn id="290" fill="hold">
                            <p:stCondLst>
                              <p:cond delay="0"/>
                            </p:stCondLst>
                            <p:childTnLst>
                              <p:par>
                                <p:cTn id="29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3" dur="1000"/>
                                        <p:tgtEl>
                                          <p:spTgt spid="3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4" fill="hold">
                            <p:stCondLst>
                              <p:cond delay="1000"/>
                            </p:stCondLst>
                            <p:childTnLst>
                              <p:par>
                                <p:cTn id="29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7" dur="1000"/>
                                        <p:tgtEl>
                                          <p:spTgt spid="3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8" fill="hold">
                            <p:stCondLst>
                              <p:cond delay="2000"/>
                            </p:stCondLst>
                            <p:childTnLst>
                              <p:par>
                                <p:cTn id="29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1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2" fill="hold">
                            <p:stCondLst>
                              <p:cond delay="3000"/>
                            </p:stCondLst>
                            <p:childTnLst>
                              <p:par>
                                <p:cTn id="30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5" dur="1000"/>
                                        <p:tgtEl>
                                          <p:spTgt spid="3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6" fill="hold">
                            <p:stCondLst>
                              <p:cond delay="4000"/>
                            </p:stCondLst>
                            <p:childTnLst>
                              <p:par>
                                <p:cTn id="30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9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0" fill="hold">
                            <p:stCondLst>
                              <p:cond delay="5000"/>
                            </p:stCondLst>
                            <p:childTnLst>
                              <p:par>
                                <p:cTn id="31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3" dur="1000"/>
                                        <p:tgtEl>
                                          <p:spTgt spid="3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4" fill="hold">
                            <p:stCondLst>
                              <p:cond delay="6000"/>
                            </p:stCondLst>
                            <p:childTnLst>
                              <p:par>
                                <p:cTn id="31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7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8" fill="hold">
                            <p:stCondLst>
                              <p:cond delay="7000"/>
                            </p:stCondLst>
                            <p:childTnLst>
                              <p:par>
                                <p:cTn id="31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1" dur="1000"/>
                                        <p:tgtEl>
                                          <p:spTgt spid="3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2" fill="hold">
                            <p:stCondLst>
                              <p:cond delay="8000"/>
                            </p:stCondLst>
                            <p:childTnLst>
                              <p:par>
                                <p:cTn id="32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6" fill="hold">
                            <p:stCondLst>
                              <p:cond delay="8500"/>
                            </p:stCondLst>
                            <p:childTnLst>
                              <p:par>
                                <p:cTn id="32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45" grpId="0" animBg="1"/>
      <p:bldP spid="46" grpId="0" animBg="1"/>
      <p:bldP spid="47" grpId="0" animBg="1"/>
      <p:bldP spid="48" grpId="0" animBg="1"/>
      <p:bldP spid="49" grpId="0" animBg="1"/>
      <p:bldP spid="50" grpId="0" animBg="1"/>
      <p:bldP spid="51" grpId="0" animBg="1"/>
      <p:bldP spid="58" grpId="0" animBg="1"/>
      <p:bldP spid="59" grpId="0" animBg="1"/>
      <p:bldP spid="60" grpId="0" animBg="1"/>
      <p:bldP spid="61" grpId="0" animBg="1"/>
      <p:bldP spid="62" grpId="0" animBg="1"/>
      <p:bldP spid="63" grpId="0" animBg="1"/>
      <p:bldP spid="64" grpId="0" animBg="1"/>
      <p:bldP spid="77" grpId="0" animBg="1"/>
      <p:bldP spid="82" grpId="0" animBg="1"/>
      <p:bldP spid="131" grpId="0" animBg="1"/>
      <p:bldP spid="132" grpId="0" animBg="1"/>
      <p:bldP spid="197" grpId="0" animBg="1"/>
      <p:bldP spid="346" grpId="0" animBg="1"/>
      <p:bldP spid="347" grpId="0"/>
      <p:bldP spid="348" grpId="0"/>
      <p:bldP spid="349" grpId="0"/>
      <p:bldP spid="350" grpId="0"/>
      <p:bldP spid="19" grpId="0" animBg="1"/>
      <p:bldP spid="20" grpId="0" animBg="1"/>
      <p:bldP spid="21" grpId="0" animBg="1"/>
      <p:bldP spid="22" grpId="0"/>
      <p:bldP spid="23" grpId="0" animBg="1"/>
      <p:bldP spid="2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6879B9A4-FCCF-655A-7718-A6F913AF3B4D}"/>
              </a:ext>
            </a:extLst>
          </p:cNvPr>
          <p:cNvSpPr txBox="1"/>
          <p:nvPr/>
        </p:nvSpPr>
        <p:spPr>
          <a:xfrm>
            <a:off x="250259" y="269939"/>
            <a:ext cx="304160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/>
              <a:t>The Item entity</a:t>
            </a:r>
            <a:endParaRPr lang="en-GB" sz="36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A0558F2-7A39-DD8F-A9F6-8D23B7488F42}"/>
              </a:ext>
            </a:extLst>
          </p:cNvPr>
          <p:cNvSpPr txBox="1"/>
          <p:nvPr/>
        </p:nvSpPr>
        <p:spPr>
          <a:xfrm>
            <a:off x="3734864" y="2228504"/>
            <a:ext cx="629352" cy="649188"/>
          </a:xfrm>
          <a:prstGeom prst="ellipse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M</a:t>
            </a:r>
            <a:endParaRPr lang="en-GB" sz="24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A433852-E40A-797A-EFFC-EEE81C4816AB}"/>
              </a:ext>
            </a:extLst>
          </p:cNvPr>
          <p:cNvSpPr txBox="1"/>
          <p:nvPr/>
        </p:nvSpPr>
        <p:spPr>
          <a:xfrm>
            <a:off x="3865604" y="3276460"/>
            <a:ext cx="367873" cy="649188"/>
          </a:xfrm>
          <a:prstGeom prst="ellipse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I</a:t>
            </a:r>
            <a:endParaRPr lang="en-GB" sz="2400" dirty="0"/>
          </a:p>
        </p:txBody>
      </p:sp>
      <p:cxnSp>
        <p:nvCxnSpPr>
          <p:cNvPr id="5" name="Connector: Curved 4">
            <a:extLst>
              <a:ext uri="{FF2B5EF4-FFF2-40B4-BE49-F238E27FC236}">
                <a16:creationId xmlns:a16="http://schemas.microsoft.com/office/drawing/2014/main" id="{769C6560-B9AD-9219-F74E-7A3418B9BA31}"/>
              </a:ext>
            </a:extLst>
          </p:cNvPr>
          <p:cNvCxnSpPr>
            <a:cxnSpLocks/>
            <a:stCxn id="4" idx="0"/>
            <a:endCxn id="3" idx="4"/>
          </p:cNvCxnSpPr>
          <p:nvPr/>
        </p:nvCxnSpPr>
        <p:spPr>
          <a:xfrm rot="16200000" flipV="1">
            <a:off x="3850157" y="3077075"/>
            <a:ext cx="398768" cy="1"/>
          </a:xfrm>
          <a:prstGeom prst="curvedConnector3">
            <a:avLst>
              <a:gd name="adj1" fmla="val 50000"/>
            </a:avLst>
          </a:prstGeom>
          <a:ln w="19050">
            <a:solidFill>
              <a:schemeClr val="tx1"/>
            </a:solidFill>
            <a:headEnd type="none" w="lg" len="lg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>
            <a:extLst>
              <a:ext uri="{FF2B5EF4-FFF2-40B4-BE49-F238E27FC236}">
                <a16:creationId xmlns:a16="http://schemas.microsoft.com/office/drawing/2014/main" id="{135ED8C9-5411-5147-12BD-0849FAD646FA}"/>
              </a:ext>
            </a:extLst>
          </p:cNvPr>
          <p:cNvSpPr txBox="1"/>
          <p:nvPr/>
        </p:nvSpPr>
        <p:spPr>
          <a:xfrm>
            <a:off x="4104451" y="2766039"/>
            <a:ext cx="4171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=1</a:t>
            </a:r>
            <a:endParaRPr lang="en-GB" dirty="0"/>
          </a:p>
        </p:txBody>
      </p:sp>
      <p:cxnSp>
        <p:nvCxnSpPr>
          <p:cNvPr id="10" name="Connector: Curved 9">
            <a:extLst>
              <a:ext uri="{FF2B5EF4-FFF2-40B4-BE49-F238E27FC236}">
                <a16:creationId xmlns:a16="http://schemas.microsoft.com/office/drawing/2014/main" id="{C9638E15-0F26-BC24-5FCA-13C84502B11C}"/>
              </a:ext>
            </a:extLst>
          </p:cNvPr>
          <p:cNvCxnSpPr>
            <a:cxnSpLocks/>
            <a:stCxn id="4" idx="2"/>
            <a:endCxn id="16" idx="5"/>
          </p:cNvCxnSpPr>
          <p:nvPr/>
        </p:nvCxnSpPr>
        <p:spPr>
          <a:xfrm rot="10800000">
            <a:off x="1999956" y="3150302"/>
            <a:ext cx="1865649" cy="450752"/>
          </a:xfrm>
          <a:prstGeom prst="curvedConnector2">
            <a:avLst/>
          </a:prstGeom>
          <a:ln w="19050">
            <a:solidFill>
              <a:schemeClr val="tx1"/>
            </a:solidFill>
            <a:headEnd type="none" w="lg" len="lg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Connector: Curved 10">
            <a:extLst>
              <a:ext uri="{FF2B5EF4-FFF2-40B4-BE49-F238E27FC236}">
                <a16:creationId xmlns:a16="http://schemas.microsoft.com/office/drawing/2014/main" id="{C58812EC-2E7A-110A-3E79-CAF5E338F5AA}"/>
              </a:ext>
            </a:extLst>
          </p:cNvPr>
          <p:cNvCxnSpPr>
            <a:cxnSpLocks/>
            <a:stCxn id="4" idx="6"/>
            <a:endCxn id="46" idx="4"/>
          </p:cNvCxnSpPr>
          <p:nvPr/>
        </p:nvCxnSpPr>
        <p:spPr>
          <a:xfrm flipV="1">
            <a:off x="4233477" y="2581940"/>
            <a:ext cx="1545839" cy="1019114"/>
          </a:xfrm>
          <a:prstGeom prst="curvedConnector2">
            <a:avLst/>
          </a:prstGeom>
          <a:ln w="19050">
            <a:solidFill>
              <a:schemeClr val="tx1"/>
            </a:solidFill>
            <a:headEnd type="none" w="lg" len="lg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Connector: Curved 11">
            <a:extLst>
              <a:ext uri="{FF2B5EF4-FFF2-40B4-BE49-F238E27FC236}">
                <a16:creationId xmlns:a16="http://schemas.microsoft.com/office/drawing/2014/main" id="{4E6B7405-AF0E-C24F-FD8B-8CFAACB4008B}"/>
              </a:ext>
            </a:extLst>
          </p:cNvPr>
          <p:cNvCxnSpPr>
            <a:cxnSpLocks/>
            <a:stCxn id="16" idx="6"/>
            <a:endCxn id="29" idx="4"/>
          </p:cNvCxnSpPr>
          <p:nvPr/>
        </p:nvCxnSpPr>
        <p:spPr>
          <a:xfrm flipV="1">
            <a:off x="2254469" y="2430201"/>
            <a:ext cx="440003" cy="398769"/>
          </a:xfrm>
          <a:prstGeom prst="curvedConnector2">
            <a:avLst/>
          </a:prstGeom>
          <a:ln w="19050">
            <a:solidFill>
              <a:schemeClr val="tx1"/>
            </a:solidFill>
            <a:headEnd type="none" w="lg" len="lg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nector: Curved 12">
            <a:extLst>
              <a:ext uri="{FF2B5EF4-FFF2-40B4-BE49-F238E27FC236}">
                <a16:creationId xmlns:a16="http://schemas.microsoft.com/office/drawing/2014/main" id="{B0E7A724-F827-A870-62C4-FBFAEFDCC04F}"/>
              </a:ext>
            </a:extLst>
          </p:cNvPr>
          <p:cNvCxnSpPr>
            <a:cxnSpLocks/>
            <a:stCxn id="4" idx="2"/>
            <a:endCxn id="32" idx="6"/>
          </p:cNvCxnSpPr>
          <p:nvPr/>
        </p:nvCxnSpPr>
        <p:spPr>
          <a:xfrm rot="10800000" flipV="1">
            <a:off x="2180540" y="3601053"/>
            <a:ext cx="1685064" cy="356665"/>
          </a:xfrm>
          <a:prstGeom prst="curvedConnector3">
            <a:avLst>
              <a:gd name="adj1" fmla="val 50000"/>
            </a:avLst>
          </a:prstGeom>
          <a:ln w="19050">
            <a:solidFill>
              <a:schemeClr val="tx1"/>
            </a:solidFill>
            <a:headEnd type="none" w="lg" len="lg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Connector: Curved 13">
            <a:extLst>
              <a:ext uri="{FF2B5EF4-FFF2-40B4-BE49-F238E27FC236}">
                <a16:creationId xmlns:a16="http://schemas.microsoft.com/office/drawing/2014/main" id="{0A3A8A0D-879A-CF07-997D-AE6090290048}"/>
              </a:ext>
            </a:extLst>
          </p:cNvPr>
          <p:cNvCxnSpPr>
            <a:cxnSpLocks/>
            <a:stCxn id="16" idx="2"/>
            <a:endCxn id="32" idx="2"/>
          </p:cNvCxnSpPr>
          <p:nvPr/>
        </p:nvCxnSpPr>
        <p:spPr>
          <a:xfrm rot="10800000" flipH="1" flipV="1">
            <a:off x="516539" y="2828969"/>
            <a:ext cx="707800" cy="1128749"/>
          </a:xfrm>
          <a:prstGeom prst="curvedConnector3">
            <a:avLst>
              <a:gd name="adj1" fmla="val -32297"/>
            </a:avLst>
          </a:prstGeom>
          <a:ln w="19050">
            <a:solidFill>
              <a:schemeClr val="tx1"/>
            </a:solidFill>
            <a:headEnd type="none" w="lg" len="lg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>
            <a:extLst>
              <a:ext uri="{FF2B5EF4-FFF2-40B4-BE49-F238E27FC236}">
                <a16:creationId xmlns:a16="http://schemas.microsoft.com/office/drawing/2014/main" id="{97FB0FC4-E8E7-44A0-B00F-CA3E1DAC2AB2}"/>
              </a:ext>
            </a:extLst>
          </p:cNvPr>
          <p:cNvSpPr txBox="1"/>
          <p:nvPr/>
        </p:nvSpPr>
        <p:spPr>
          <a:xfrm>
            <a:off x="516539" y="2374538"/>
            <a:ext cx="1737930" cy="908864"/>
          </a:xfrm>
          <a:prstGeom prst="ellipse">
            <a:avLst/>
          </a:prstGeom>
          <a:noFill/>
          <a:ln w="1905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M</a:t>
            </a:r>
          </a:p>
          <a:p>
            <a:pPr algn="ctr"/>
            <a:r>
              <a:rPr lang="en-US" dirty="0"/>
              <a:t>[collection]</a:t>
            </a:r>
            <a:endParaRPr lang="en-GB" dirty="0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B38CD42C-A73D-574C-AC5E-2AC0C7DC5597}"/>
              </a:ext>
            </a:extLst>
          </p:cNvPr>
          <p:cNvSpPr txBox="1"/>
          <p:nvPr/>
        </p:nvSpPr>
        <p:spPr>
          <a:xfrm>
            <a:off x="1176772" y="1853033"/>
            <a:ext cx="417464" cy="519351"/>
          </a:xfrm>
          <a:prstGeom prst="ellipse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E</a:t>
            </a:r>
            <a:endParaRPr lang="en-GB" dirty="0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C9A20DD9-3797-958D-6419-19E96391F122}"/>
              </a:ext>
            </a:extLst>
          </p:cNvPr>
          <p:cNvSpPr txBox="1"/>
          <p:nvPr/>
        </p:nvSpPr>
        <p:spPr>
          <a:xfrm>
            <a:off x="1111402" y="1326758"/>
            <a:ext cx="548203" cy="519351"/>
          </a:xfrm>
          <a:prstGeom prst="ellipse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W</a:t>
            </a:r>
            <a:endParaRPr lang="en-GB" dirty="0"/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4849497A-666A-48BF-D79F-9B79F28E496C}"/>
              </a:ext>
            </a:extLst>
          </p:cNvPr>
          <p:cNvSpPr txBox="1"/>
          <p:nvPr/>
        </p:nvSpPr>
        <p:spPr>
          <a:xfrm>
            <a:off x="1825507" y="1521337"/>
            <a:ext cx="1737930" cy="908864"/>
          </a:xfrm>
          <a:prstGeom prst="ellipse">
            <a:avLst/>
          </a:prstGeom>
          <a:noFill/>
          <a:ln w="1905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M</a:t>
            </a:r>
          </a:p>
          <a:p>
            <a:pPr algn="ctr"/>
            <a:r>
              <a:rPr lang="en-US" dirty="0"/>
              <a:t>[collection]</a:t>
            </a:r>
            <a:endParaRPr lang="en-GB" dirty="0"/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ED323025-E39D-E074-2A87-D5A230AED921}"/>
              </a:ext>
            </a:extLst>
          </p:cNvPr>
          <p:cNvSpPr txBox="1"/>
          <p:nvPr/>
        </p:nvSpPr>
        <p:spPr>
          <a:xfrm>
            <a:off x="1224339" y="3698043"/>
            <a:ext cx="956201" cy="519351"/>
          </a:xfrm>
          <a:prstGeom prst="ellipse">
            <a:avLst/>
          </a:prstGeom>
          <a:noFill/>
          <a:ln w="1905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Place</a:t>
            </a:r>
            <a:endParaRPr lang="en-GB" dirty="0"/>
          </a:p>
        </p:txBody>
      </p:sp>
      <p:cxnSp>
        <p:nvCxnSpPr>
          <p:cNvPr id="41" name="Connector: Curved 40">
            <a:extLst>
              <a:ext uri="{FF2B5EF4-FFF2-40B4-BE49-F238E27FC236}">
                <a16:creationId xmlns:a16="http://schemas.microsoft.com/office/drawing/2014/main" id="{70C94E3E-E334-7CA5-7DBF-D3A6D60F2DE1}"/>
              </a:ext>
            </a:extLst>
          </p:cNvPr>
          <p:cNvCxnSpPr>
            <a:cxnSpLocks/>
            <a:stCxn id="22" idx="7"/>
            <a:endCxn id="46" idx="0"/>
          </p:cNvCxnSpPr>
          <p:nvPr/>
        </p:nvCxnSpPr>
        <p:spPr>
          <a:xfrm rot="16200000" flipH="1">
            <a:off x="3349432" y="-367294"/>
            <a:ext cx="659774" cy="4199993"/>
          </a:xfrm>
          <a:prstGeom prst="curvedConnector3">
            <a:avLst>
              <a:gd name="adj1" fmla="val -46176"/>
            </a:avLst>
          </a:prstGeom>
          <a:ln w="19050">
            <a:solidFill>
              <a:schemeClr val="tx1"/>
            </a:solidFill>
            <a:headEnd type="none" w="lg" len="lg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Connector: Curved 41">
            <a:extLst>
              <a:ext uri="{FF2B5EF4-FFF2-40B4-BE49-F238E27FC236}">
                <a16:creationId xmlns:a16="http://schemas.microsoft.com/office/drawing/2014/main" id="{C51BF7BF-51CC-C7A4-036E-94D74D840418}"/>
              </a:ext>
            </a:extLst>
          </p:cNvPr>
          <p:cNvCxnSpPr>
            <a:cxnSpLocks/>
            <a:stCxn id="4" idx="6"/>
            <a:endCxn id="75" idx="1"/>
          </p:cNvCxnSpPr>
          <p:nvPr/>
        </p:nvCxnSpPr>
        <p:spPr>
          <a:xfrm>
            <a:off x="4233477" y="3601054"/>
            <a:ext cx="1491889" cy="675007"/>
          </a:xfrm>
          <a:prstGeom prst="curvedConnector3">
            <a:avLst>
              <a:gd name="adj1" fmla="val 50000"/>
            </a:avLst>
          </a:prstGeom>
          <a:ln w="19050">
            <a:solidFill>
              <a:schemeClr val="tx1"/>
            </a:solidFill>
            <a:headEnd type="none" w="lg" len="lg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TextBox 45">
            <a:extLst>
              <a:ext uri="{FF2B5EF4-FFF2-40B4-BE49-F238E27FC236}">
                <a16:creationId xmlns:a16="http://schemas.microsoft.com/office/drawing/2014/main" id="{44C987FA-D85B-BFFB-0776-C86C2C208561}"/>
              </a:ext>
            </a:extLst>
          </p:cNvPr>
          <p:cNvSpPr txBox="1"/>
          <p:nvPr/>
        </p:nvSpPr>
        <p:spPr>
          <a:xfrm>
            <a:off x="5261227" y="2062589"/>
            <a:ext cx="1036177" cy="519351"/>
          </a:xfrm>
          <a:prstGeom prst="ellipse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Agent</a:t>
            </a:r>
            <a:endParaRPr lang="en-GB" dirty="0"/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D782ED5B-99BA-6B79-7F1F-3893AB5BD4F8}"/>
              </a:ext>
            </a:extLst>
          </p:cNvPr>
          <p:cNvSpPr txBox="1"/>
          <p:nvPr/>
        </p:nvSpPr>
        <p:spPr>
          <a:xfrm>
            <a:off x="311951" y="4848765"/>
            <a:ext cx="329462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“bound-with”; exhibition</a:t>
            </a:r>
            <a:endParaRPr lang="en-GB" sz="2400" dirty="0"/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6F8C2E2B-B8C3-CB3F-948F-15D86CE6E4DC}"/>
              </a:ext>
            </a:extLst>
          </p:cNvPr>
          <p:cNvSpPr txBox="1"/>
          <p:nvPr/>
        </p:nvSpPr>
        <p:spPr>
          <a:xfrm>
            <a:off x="311951" y="5652323"/>
            <a:ext cx="219271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hierarchy; fonds</a:t>
            </a:r>
            <a:endParaRPr lang="en-GB" sz="2400" dirty="0"/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08737AB1-2C43-D367-FDE6-DAAF5C0F37BE}"/>
              </a:ext>
            </a:extLst>
          </p:cNvPr>
          <p:cNvSpPr txBox="1"/>
          <p:nvPr/>
        </p:nvSpPr>
        <p:spPr>
          <a:xfrm>
            <a:off x="311951" y="6054102"/>
            <a:ext cx="118590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location</a:t>
            </a:r>
            <a:endParaRPr lang="en-GB" sz="2400" dirty="0"/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592BA7B-9EFE-1535-36DC-E9FD53DA81D3}"/>
              </a:ext>
            </a:extLst>
          </p:cNvPr>
          <p:cNvSpPr txBox="1"/>
          <p:nvPr/>
        </p:nvSpPr>
        <p:spPr>
          <a:xfrm>
            <a:off x="311951" y="5250544"/>
            <a:ext cx="296472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scope; accrual; history</a:t>
            </a:r>
            <a:endParaRPr lang="en-GB" sz="2400" dirty="0"/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DA1F7E70-A389-5A7C-86AD-BC626F1F5CE9}"/>
              </a:ext>
            </a:extLst>
          </p:cNvPr>
          <p:cNvSpPr txBox="1"/>
          <p:nvPr/>
        </p:nvSpPr>
        <p:spPr>
          <a:xfrm>
            <a:off x="311951" y="4446986"/>
            <a:ext cx="151355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Collection:</a:t>
            </a:r>
            <a:endParaRPr lang="en-GB" sz="2400" dirty="0"/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DC28D2B8-37DC-9279-D375-5CD074170640}"/>
              </a:ext>
            </a:extLst>
          </p:cNvPr>
          <p:cNvSpPr txBox="1"/>
          <p:nvPr/>
        </p:nvSpPr>
        <p:spPr>
          <a:xfrm>
            <a:off x="6617753" y="1290504"/>
            <a:ext cx="189385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owner; donor</a:t>
            </a:r>
            <a:endParaRPr lang="en-GB" sz="2400" dirty="0"/>
          </a:p>
        </p:txBody>
      </p:sp>
      <p:sp>
        <p:nvSpPr>
          <p:cNvPr id="69" name="TextBox 68">
            <a:extLst>
              <a:ext uri="{FF2B5EF4-FFF2-40B4-BE49-F238E27FC236}">
                <a16:creationId xmlns:a16="http://schemas.microsoft.com/office/drawing/2014/main" id="{E9EB2DD5-1542-200D-47FD-F7459189C2E5}"/>
              </a:ext>
            </a:extLst>
          </p:cNvPr>
          <p:cNvSpPr txBox="1"/>
          <p:nvPr/>
        </p:nvSpPr>
        <p:spPr>
          <a:xfrm>
            <a:off x="6616297" y="2348224"/>
            <a:ext cx="2354171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Modifier:</a:t>
            </a:r>
          </a:p>
          <a:p>
            <a:r>
              <a:rPr lang="en-US" sz="2400" dirty="0"/>
              <a:t>preserver; binder</a:t>
            </a:r>
          </a:p>
          <a:p>
            <a:r>
              <a:rPr lang="en-US" sz="2400" dirty="0"/>
              <a:t>restorer</a:t>
            </a:r>
            <a:endParaRPr lang="en-GB" sz="2400" dirty="0"/>
          </a:p>
        </p:txBody>
      </p:sp>
      <p:sp>
        <p:nvSpPr>
          <p:cNvPr id="75" name="TextBox 74">
            <a:extLst>
              <a:ext uri="{FF2B5EF4-FFF2-40B4-BE49-F238E27FC236}">
                <a16:creationId xmlns:a16="http://schemas.microsoft.com/office/drawing/2014/main" id="{4CFEF797-BD60-1638-9D57-A396A2BF14FA}"/>
              </a:ext>
            </a:extLst>
          </p:cNvPr>
          <p:cNvSpPr txBox="1"/>
          <p:nvPr/>
        </p:nvSpPr>
        <p:spPr>
          <a:xfrm>
            <a:off x="5725366" y="3814396"/>
            <a:ext cx="2666884" cy="923330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/>
              <a:t>“Description:</a:t>
            </a:r>
          </a:p>
          <a:p>
            <a:r>
              <a:rPr lang="en-US" dirty="0"/>
              <a:t>modification; preservation</a:t>
            </a:r>
          </a:p>
          <a:p>
            <a:r>
              <a:rPr lang="en-US" dirty="0"/>
              <a:t>custodial history”</a:t>
            </a:r>
          </a:p>
        </p:txBody>
      </p:sp>
      <p:sp>
        <p:nvSpPr>
          <p:cNvPr id="76" name="TextBox 75">
            <a:extLst>
              <a:ext uri="{FF2B5EF4-FFF2-40B4-BE49-F238E27FC236}">
                <a16:creationId xmlns:a16="http://schemas.microsoft.com/office/drawing/2014/main" id="{5EFD18BE-4B72-2AD4-9C80-730CDCCCF70C}"/>
              </a:ext>
            </a:extLst>
          </p:cNvPr>
          <p:cNvSpPr txBox="1"/>
          <p:nvPr/>
        </p:nvSpPr>
        <p:spPr>
          <a:xfrm>
            <a:off x="6602810" y="865093"/>
            <a:ext cx="138550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Collector:</a:t>
            </a:r>
          </a:p>
        </p:txBody>
      </p:sp>
      <p:sp>
        <p:nvSpPr>
          <p:cNvPr id="79" name="TextBox 78">
            <a:extLst>
              <a:ext uri="{FF2B5EF4-FFF2-40B4-BE49-F238E27FC236}">
                <a16:creationId xmlns:a16="http://schemas.microsoft.com/office/drawing/2014/main" id="{A2864EE8-5A67-530C-3861-975A04A2CA40}"/>
              </a:ext>
            </a:extLst>
          </p:cNvPr>
          <p:cNvSpPr txBox="1"/>
          <p:nvPr/>
        </p:nvSpPr>
        <p:spPr>
          <a:xfrm>
            <a:off x="3923147" y="5594937"/>
            <a:ext cx="256506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Digitization; photo:</a:t>
            </a:r>
          </a:p>
          <a:p>
            <a:r>
              <a:rPr lang="en-US" sz="2400" dirty="0"/>
              <a:t>New Manifestation</a:t>
            </a:r>
            <a:endParaRPr lang="en-GB" sz="2400" dirty="0"/>
          </a:p>
        </p:txBody>
      </p:sp>
      <p:sp>
        <p:nvSpPr>
          <p:cNvPr id="81" name="TextBox 80">
            <a:extLst>
              <a:ext uri="{FF2B5EF4-FFF2-40B4-BE49-F238E27FC236}">
                <a16:creationId xmlns:a16="http://schemas.microsoft.com/office/drawing/2014/main" id="{1260D663-F825-31E0-0192-9D1BF5826969}"/>
              </a:ext>
            </a:extLst>
          </p:cNvPr>
          <p:cNvSpPr txBox="1"/>
          <p:nvPr/>
        </p:nvSpPr>
        <p:spPr>
          <a:xfrm>
            <a:off x="7219256" y="4979400"/>
            <a:ext cx="1568781" cy="908864"/>
          </a:xfrm>
          <a:prstGeom prst="ellipse">
            <a:avLst/>
          </a:prstGeom>
          <a:noFill/>
          <a:ln w="1905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M</a:t>
            </a:r>
          </a:p>
          <a:p>
            <a:pPr algn="ctr"/>
            <a:r>
              <a:rPr lang="en-US" dirty="0"/>
              <a:t>[digitized]</a:t>
            </a:r>
            <a:endParaRPr lang="en-GB" dirty="0"/>
          </a:p>
        </p:txBody>
      </p:sp>
      <p:cxnSp>
        <p:nvCxnSpPr>
          <p:cNvPr id="82" name="Connector: Curved 81">
            <a:extLst>
              <a:ext uri="{FF2B5EF4-FFF2-40B4-BE49-F238E27FC236}">
                <a16:creationId xmlns:a16="http://schemas.microsoft.com/office/drawing/2014/main" id="{7028C620-C074-FCE7-D47C-96FC26577495}"/>
              </a:ext>
            </a:extLst>
          </p:cNvPr>
          <p:cNvCxnSpPr>
            <a:cxnSpLocks/>
            <a:stCxn id="4" idx="4"/>
            <a:endCxn id="81" idx="2"/>
          </p:cNvCxnSpPr>
          <p:nvPr/>
        </p:nvCxnSpPr>
        <p:spPr>
          <a:xfrm rot="16200000" flipH="1">
            <a:off x="4880306" y="3094882"/>
            <a:ext cx="1508184" cy="3169715"/>
          </a:xfrm>
          <a:prstGeom prst="curvedConnector2">
            <a:avLst/>
          </a:prstGeom>
          <a:ln w="19050">
            <a:solidFill>
              <a:schemeClr val="tx1"/>
            </a:solidFill>
            <a:headEnd type="none" w="lg" len="lg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0" name="TextBox 89">
            <a:extLst>
              <a:ext uri="{FF2B5EF4-FFF2-40B4-BE49-F238E27FC236}">
                <a16:creationId xmlns:a16="http://schemas.microsoft.com/office/drawing/2014/main" id="{C8B94FB0-82BB-3046-0630-4D28971E000F}"/>
              </a:ext>
            </a:extLst>
          </p:cNvPr>
          <p:cNvSpPr txBox="1"/>
          <p:nvPr/>
        </p:nvSpPr>
        <p:spPr>
          <a:xfrm>
            <a:off x="7540190" y="5865907"/>
            <a:ext cx="340824" cy="519351"/>
          </a:xfrm>
          <a:prstGeom prst="ellipse">
            <a:avLst/>
          </a:prstGeom>
          <a:noFill/>
          <a:ln w="1905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I</a:t>
            </a:r>
            <a:endParaRPr lang="en-GB" dirty="0"/>
          </a:p>
        </p:txBody>
      </p:sp>
      <p:sp>
        <p:nvSpPr>
          <p:cNvPr id="91" name="TextBox 90">
            <a:extLst>
              <a:ext uri="{FF2B5EF4-FFF2-40B4-BE49-F238E27FC236}">
                <a16:creationId xmlns:a16="http://schemas.microsoft.com/office/drawing/2014/main" id="{4FA5C273-9022-DD5D-7222-65C65EDBFC1F}"/>
              </a:ext>
            </a:extLst>
          </p:cNvPr>
          <p:cNvSpPr txBox="1"/>
          <p:nvPr/>
        </p:nvSpPr>
        <p:spPr>
          <a:xfrm>
            <a:off x="7881014" y="5906583"/>
            <a:ext cx="340824" cy="519351"/>
          </a:xfrm>
          <a:prstGeom prst="ellipse">
            <a:avLst/>
          </a:prstGeom>
          <a:noFill/>
          <a:ln w="1905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I</a:t>
            </a:r>
            <a:endParaRPr lang="en-GB" dirty="0"/>
          </a:p>
        </p:txBody>
      </p:sp>
      <p:sp>
        <p:nvSpPr>
          <p:cNvPr id="92" name="TextBox 91">
            <a:extLst>
              <a:ext uri="{FF2B5EF4-FFF2-40B4-BE49-F238E27FC236}">
                <a16:creationId xmlns:a16="http://schemas.microsoft.com/office/drawing/2014/main" id="{3611E521-B25F-C3AC-56C5-3338AB0CB699}"/>
              </a:ext>
            </a:extLst>
          </p:cNvPr>
          <p:cNvSpPr txBox="1"/>
          <p:nvPr/>
        </p:nvSpPr>
        <p:spPr>
          <a:xfrm>
            <a:off x="8221838" y="5854312"/>
            <a:ext cx="340824" cy="519351"/>
          </a:xfrm>
          <a:prstGeom prst="ellipse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I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827548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000"/>
                            </p:stCondLst>
                            <p:childTnLst>
                              <p:par>
                                <p:cTn id="3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1000"/>
                            </p:stCondLst>
                            <p:childTnLst>
                              <p:par>
                                <p:cTn id="3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2000"/>
                            </p:stCondLst>
                            <p:childTnLst>
                              <p:par>
                                <p:cTn id="4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1000"/>
                            </p:stCondLst>
                            <p:childTnLst>
                              <p:par>
                                <p:cTn id="5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2000"/>
                            </p:stCondLst>
                            <p:childTnLst>
                              <p:par>
                                <p:cTn id="5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1000"/>
                            </p:stCondLst>
                            <p:childTnLst>
                              <p:par>
                                <p:cTn id="6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2000"/>
                            </p:stCondLst>
                            <p:childTnLst>
                              <p:par>
                                <p:cTn id="6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3000"/>
                            </p:stCondLst>
                            <p:childTnLst>
                              <p:par>
                                <p:cTn id="7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1000"/>
                            </p:stCondLst>
                            <p:childTnLst>
                              <p:par>
                                <p:cTn id="8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2000"/>
                            </p:stCondLst>
                            <p:childTnLst>
                              <p:par>
                                <p:cTn id="8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10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1000"/>
                            </p:stCondLst>
                            <p:childTnLst>
                              <p:par>
                                <p:cTn id="9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10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2000"/>
                            </p:stCondLst>
                            <p:childTnLst>
                              <p:par>
                                <p:cTn id="9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1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6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>
                            <p:stCondLst>
                              <p:cond delay="1000"/>
                            </p:stCondLst>
                            <p:childTnLst>
                              <p:par>
                                <p:cTn id="10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0" dur="10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5" dur="10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9" dur="10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0" fill="hold">
                            <p:stCondLst>
                              <p:cond delay="2000"/>
                            </p:stCondLst>
                            <p:childTnLst>
                              <p:par>
                                <p:cTn id="1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3" dur="10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4" fill="hold">
                            <p:stCondLst>
                              <p:cond delay="3000"/>
                            </p:stCondLst>
                            <p:childTnLst>
                              <p:par>
                                <p:cTn id="12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7" dur="10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8" fill="hold">
                            <p:stCondLst>
                              <p:cond delay="4000"/>
                            </p:stCondLst>
                            <p:childTnLst>
                              <p:par>
                                <p:cTn id="12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1" dur="10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2" fill="hold">
                            <p:stCondLst>
                              <p:cond delay="5000"/>
                            </p:stCondLst>
                            <p:childTnLst>
                              <p:par>
                                <p:cTn id="13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5" dur="10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9" grpId="0"/>
      <p:bldP spid="16" grpId="0" animBg="1"/>
      <p:bldP spid="21" grpId="0" animBg="1"/>
      <p:bldP spid="22" grpId="0" animBg="1"/>
      <p:bldP spid="29" grpId="0" animBg="1"/>
      <p:bldP spid="32" grpId="0" animBg="1"/>
      <p:bldP spid="46" grpId="0" animBg="1"/>
      <p:bldP spid="51" grpId="0"/>
      <p:bldP spid="52" grpId="0"/>
      <p:bldP spid="53" grpId="0"/>
      <p:bldP spid="54" grpId="0"/>
      <p:bldP spid="55" grpId="0"/>
      <p:bldP spid="63" grpId="0"/>
      <p:bldP spid="69" grpId="0"/>
      <p:bldP spid="75" grpId="0" animBg="1"/>
      <p:bldP spid="76" grpId="0"/>
      <p:bldP spid="79" grpId="0"/>
      <p:bldP spid="81" grpId="0" animBg="1"/>
      <p:bldP spid="90" grpId="0" animBg="1"/>
      <p:bldP spid="91" grpId="0" animBg="1"/>
      <p:bldP spid="9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6879B9A4-FCCF-655A-7718-A6F913AF3B4D}"/>
              </a:ext>
            </a:extLst>
          </p:cNvPr>
          <p:cNvSpPr txBox="1"/>
          <p:nvPr/>
        </p:nvSpPr>
        <p:spPr>
          <a:xfrm>
            <a:off x="281187" y="319851"/>
            <a:ext cx="478643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/>
              <a:t>The Manifestation entity</a:t>
            </a:r>
            <a:endParaRPr lang="en-GB" sz="36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B54AD7C-4650-09FA-0B4D-93D22590A0CB}"/>
              </a:ext>
            </a:extLst>
          </p:cNvPr>
          <p:cNvSpPr txBox="1"/>
          <p:nvPr/>
        </p:nvSpPr>
        <p:spPr>
          <a:xfrm>
            <a:off x="3814210" y="3104406"/>
            <a:ext cx="629352" cy="649188"/>
          </a:xfrm>
          <a:prstGeom prst="ellipse">
            <a:avLst/>
          </a:prstGeom>
          <a:noFill/>
          <a:ln w="1905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2400" dirty="0"/>
              <a:t>M</a:t>
            </a:r>
            <a:endParaRPr lang="en-GB" sz="24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FE694E2-B14F-1341-8C09-5007AEA7CEEB}"/>
              </a:ext>
            </a:extLst>
          </p:cNvPr>
          <p:cNvSpPr txBox="1"/>
          <p:nvPr/>
        </p:nvSpPr>
        <p:spPr>
          <a:xfrm>
            <a:off x="3628476" y="2169325"/>
            <a:ext cx="471563" cy="649188"/>
          </a:xfrm>
          <a:prstGeom prst="ellipse">
            <a:avLst/>
          </a:prstGeom>
          <a:noFill/>
          <a:ln w="1905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2400" dirty="0"/>
              <a:t>E</a:t>
            </a:r>
            <a:endParaRPr lang="en-GB" sz="24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4A5CA6A-B6DB-89B2-ADDC-30A25C168C30}"/>
              </a:ext>
            </a:extLst>
          </p:cNvPr>
          <p:cNvSpPr txBox="1"/>
          <p:nvPr/>
        </p:nvSpPr>
        <p:spPr>
          <a:xfrm>
            <a:off x="3688882" y="4039486"/>
            <a:ext cx="367873" cy="649188"/>
          </a:xfrm>
          <a:prstGeom prst="ellipse">
            <a:avLst/>
          </a:prstGeom>
          <a:noFill/>
          <a:ln w="1905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2400" dirty="0"/>
              <a:t>I</a:t>
            </a:r>
            <a:endParaRPr lang="en-GB" sz="2400" dirty="0"/>
          </a:p>
        </p:txBody>
      </p:sp>
      <p:cxnSp>
        <p:nvCxnSpPr>
          <p:cNvPr id="6" name="Connector: Curved 5">
            <a:extLst>
              <a:ext uri="{FF2B5EF4-FFF2-40B4-BE49-F238E27FC236}">
                <a16:creationId xmlns:a16="http://schemas.microsoft.com/office/drawing/2014/main" id="{062682B1-7583-A739-5960-F0CE9E73DBFC}"/>
              </a:ext>
            </a:extLst>
          </p:cNvPr>
          <p:cNvCxnSpPr>
            <a:cxnSpLocks/>
            <a:endCxn id="4" idx="4"/>
          </p:cNvCxnSpPr>
          <p:nvPr/>
        </p:nvCxnSpPr>
        <p:spPr>
          <a:xfrm rot="16200000" flipV="1">
            <a:off x="3853626" y="2829145"/>
            <a:ext cx="285892" cy="264628"/>
          </a:xfrm>
          <a:prstGeom prst="curvedConnector3">
            <a:avLst>
              <a:gd name="adj1" fmla="val 50000"/>
            </a:avLst>
          </a:prstGeom>
          <a:ln w="19050">
            <a:solidFill>
              <a:schemeClr val="tx1"/>
            </a:solidFill>
            <a:headEnd type="none" w="lg" len="lg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Connector: Curved 6">
            <a:extLst>
              <a:ext uri="{FF2B5EF4-FFF2-40B4-BE49-F238E27FC236}">
                <a16:creationId xmlns:a16="http://schemas.microsoft.com/office/drawing/2014/main" id="{BB43A02E-D87C-E1EA-047D-9968C91E49C5}"/>
              </a:ext>
            </a:extLst>
          </p:cNvPr>
          <p:cNvCxnSpPr>
            <a:cxnSpLocks/>
            <a:stCxn id="3" idx="4"/>
            <a:endCxn id="5" idx="0"/>
          </p:cNvCxnSpPr>
          <p:nvPr/>
        </p:nvCxnSpPr>
        <p:spPr>
          <a:xfrm rot="5400000">
            <a:off x="3857907" y="3768507"/>
            <a:ext cx="285892" cy="256067"/>
          </a:xfrm>
          <a:prstGeom prst="curvedConnector3">
            <a:avLst>
              <a:gd name="adj1" fmla="val 50000"/>
            </a:avLst>
          </a:prstGeom>
          <a:ln w="19050">
            <a:solidFill>
              <a:schemeClr val="tx1"/>
            </a:solidFill>
            <a:headEnd type="none" w="lg" len="lg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Connector: Curved 7">
            <a:extLst>
              <a:ext uri="{FF2B5EF4-FFF2-40B4-BE49-F238E27FC236}">
                <a16:creationId xmlns:a16="http://schemas.microsoft.com/office/drawing/2014/main" id="{8E41CEF4-65C8-3D5B-705B-9AB4464B0EB6}"/>
              </a:ext>
            </a:extLst>
          </p:cNvPr>
          <p:cNvCxnSpPr>
            <a:cxnSpLocks/>
            <a:stCxn id="3" idx="0"/>
            <a:endCxn id="15" idx="4"/>
          </p:cNvCxnSpPr>
          <p:nvPr/>
        </p:nvCxnSpPr>
        <p:spPr>
          <a:xfrm rot="5400000" flipH="1" flipV="1">
            <a:off x="4117355" y="2830045"/>
            <a:ext cx="285893" cy="262831"/>
          </a:xfrm>
          <a:prstGeom prst="curvedConnector3">
            <a:avLst>
              <a:gd name="adj1" fmla="val 50000"/>
            </a:avLst>
          </a:prstGeom>
          <a:ln w="19050">
            <a:solidFill>
              <a:schemeClr val="tx1"/>
            </a:solidFill>
            <a:headEnd type="none" w="lg" len="lg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onnector: Curved 8">
            <a:extLst>
              <a:ext uri="{FF2B5EF4-FFF2-40B4-BE49-F238E27FC236}">
                <a16:creationId xmlns:a16="http://schemas.microsoft.com/office/drawing/2014/main" id="{2729306B-9140-6997-A617-CE61CF27EE09}"/>
              </a:ext>
            </a:extLst>
          </p:cNvPr>
          <p:cNvCxnSpPr>
            <a:cxnSpLocks/>
            <a:stCxn id="3" idx="2"/>
            <a:endCxn id="41" idx="0"/>
          </p:cNvCxnSpPr>
          <p:nvPr/>
        </p:nvCxnSpPr>
        <p:spPr>
          <a:xfrm rot="10800000" flipV="1">
            <a:off x="1007244" y="3428999"/>
            <a:ext cx="2806967" cy="1046155"/>
          </a:xfrm>
          <a:prstGeom prst="curvedConnector2">
            <a:avLst/>
          </a:prstGeom>
          <a:ln w="19050">
            <a:solidFill>
              <a:schemeClr val="tx1"/>
            </a:solidFill>
            <a:headEnd type="none" w="lg" len="lg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>
            <a:extLst>
              <a:ext uri="{FF2B5EF4-FFF2-40B4-BE49-F238E27FC236}">
                <a16:creationId xmlns:a16="http://schemas.microsoft.com/office/drawing/2014/main" id="{A7DC3A93-29A3-3331-CDBB-E337DDFFA1DA}"/>
              </a:ext>
            </a:extLst>
          </p:cNvPr>
          <p:cNvSpPr txBox="1"/>
          <p:nvPr/>
        </p:nvSpPr>
        <p:spPr>
          <a:xfrm>
            <a:off x="4155935" y="2169325"/>
            <a:ext cx="471563" cy="649188"/>
          </a:xfrm>
          <a:prstGeom prst="ellipse">
            <a:avLst/>
          </a:prstGeom>
          <a:noFill/>
          <a:ln w="1905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2400" dirty="0"/>
              <a:t>E</a:t>
            </a:r>
            <a:endParaRPr lang="en-GB" sz="2400" dirty="0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F9B6DB36-25DF-D808-B6AB-1AD76084DC30}"/>
              </a:ext>
            </a:extLst>
          </p:cNvPr>
          <p:cNvSpPr txBox="1"/>
          <p:nvPr/>
        </p:nvSpPr>
        <p:spPr>
          <a:xfrm>
            <a:off x="4207780" y="4039486"/>
            <a:ext cx="367873" cy="649188"/>
          </a:xfrm>
          <a:prstGeom prst="ellipse">
            <a:avLst/>
          </a:prstGeom>
          <a:noFill/>
          <a:ln w="1905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2400" dirty="0"/>
              <a:t>I</a:t>
            </a:r>
            <a:endParaRPr lang="en-GB" sz="2400" dirty="0"/>
          </a:p>
        </p:txBody>
      </p:sp>
      <p:cxnSp>
        <p:nvCxnSpPr>
          <p:cNvPr id="22" name="Connector: Curved 21">
            <a:extLst>
              <a:ext uri="{FF2B5EF4-FFF2-40B4-BE49-F238E27FC236}">
                <a16:creationId xmlns:a16="http://schemas.microsoft.com/office/drawing/2014/main" id="{935A2959-F49E-8747-3AEA-01596E0C7DCC}"/>
              </a:ext>
            </a:extLst>
          </p:cNvPr>
          <p:cNvCxnSpPr>
            <a:cxnSpLocks/>
            <a:stCxn id="3" idx="4"/>
            <a:endCxn id="21" idx="0"/>
          </p:cNvCxnSpPr>
          <p:nvPr/>
        </p:nvCxnSpPr>
        <p:spPr>
          <a:xfrm rot="16200000" flipH="1">
            <a:off x="4117355" y="3765124"/>
            <a:ext cx="285892" cy="262831"/>
          </a:xfrm>
          <a:prstGeom prst="curvedConnector3">
            <a:avLst>
              <a:gd name="adj1" fmla="val 50000"/>
            </a:avLst>
          </a:prstGeom>
          <a:ln w="19050">
            <a:solidFill>
              <a:schemeClr val="tx1"/>
            </a:solidFill>
            <a:headEnd type="none" w="lg" len="lg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TextBox 39">
            <a:extLst>
              <a:ext uri="{FF2B5EF4-FFF2-40B4-BE49-F238E27FC236}">
                <a16:creationId xmlns:a16="http://schemas.microsoft.com/office/drawing/2014/main" id="{633F01D2-EF9E-6A79-89D0-3E1E3080A59F}"/>
              </a:ext>
            </a:extLst>
          </p:cNvPr>
          <p:cNvSpPr txBox="1"/>
          <p:nvPr/>
        </p:nvSpPr>
        <p:spPr>
          <a:xfrm>
            <a:off x="1861813" y="4475155"/>
            <a:ext cx="1452109" cy="908864"/>
          </a:xfrm>
          <a:prstGeom prst="ellipse">
            <a:avLst/>
          </a:prstGeom>
          <a:noFill/>
          <a:ln w="1905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M</a:t>
            </a:r>
          </a:p>
          <a:p>
            <a:pPr algn="ctr"/>
            <a:r>
              <a:rPr lang="en-US" dirty="0"/>
              <a:t>[subunit]</a:t>
            </a:r>
            <a:endParaRPr lang="en-GB" dirty="0"/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5D52E87C-3C8E-7559-E9F1-EDAA669A6869}"/>
              </a:ext>
            </a:extLst>
          </p:cNvPr>
          <p:cNvSpPr txBox="1"/>
          <p:nvPr/>
        </p:nvSpPr>
        <p:spPr>
          <a:xfrm>
            <a:off x="281188" y="4475155"/>
            <a:ext cx="1452109" cy="908864"/>
          </a:xfrm>
          <a:prstGeom prst="ellipse">
            <a:avLst/>
          </a:prstGeom>
          <a:noFill/>
          <a:ln w="1905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M</a:t>
            </a:r>
          </a:p>
          <a:p>
            <a:pPr algn="ctr"/>
            <a:r>
              <a:rPr lang="en-US" dirty="0"/>
              <a:t>[subunit]</a:t>
            </a:r>
            <a:endParaRPr lang="en-GB" dirty="0"/>
          </a:p>
        </p:txBody>
      </p:sp>
      <p:cxnSp>
        <p:nvCxnSpPr>
          <p:cNvPr id="42" name="Connector: Curved 41">
            <a:extLst>
              <a:ext uri="{FF2B5EF4-FFF2-40B4-BE49-F238E27FC236}">
                <a16:creationId xmlns:a16="http://schemas.microsoft.com/office/drawing/2014/main" id="{431C5DF9-68C5-13C8-9E58-49D842F1DD89}"/>
              </a:ext>
            </a:extLst>
          </p:cNvPr>
          <p:cNvCxnSpPr>
            <a:cxnSpLocks/>
            <a:stCxn id="3" idx="6"/>
            <a:endCxn id="71" idx="2"/>
          </p:cNvCxnSpPr>
          <p:nvPr/>
        </p:nvCxnSpPr>
        <p:spPr>
          <a:xfrm>
            <a:off x="4443562" y="3429000"/>
            <a:ext cx="1163145" cy="9541"/>
          </a:xfrm>
          <a:prstGeom prst="curvedConnector3">
            <a:avLst>
              <a:gd name="adj1" fmla="val 50000"/>
            </a:avLst>
          </a:prstGeom>
          <a:ln w="19050">
            <a:solidFill>
              <a:schemeClr val="tx1"/>
            </a:solidFill>
            <a:headEnd type="none" w="lg" len="lg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Connector: Curved 42">
            <a:extLst>
              <a:ext uri="{FF2B5EF4-FFF2-40B4-BE49-F238E27FC236}">
                <a16:creationId xmlns:a16="http://schemas.microsoft.com/office/drawing/2014/main" id="{FD23F2B6-CF29-0CE4-F7C7-4FB4A58C97AE}"/>
              </a:ext>
            </a:extLst>
          </p:cNvPr>
          <p:cNvCxnSpPr>
            <a:cxnSpLocks/>
            <a:stCxn id="3" idx="2"/>
            <a:endCxn id="40" idx="0"/>
          </p:cNvCxnSpPr>
          <p:nvPr/>
        </p:nvCxnSpPr>
        <p:spPr>
          <a:xfrm rot="10800000" flipV="1">
            <a:off x="2587868" y="3428999"/>
            <a:ext cx="1226342" cy="1046155"/>
          </a:xfrm>
          <a:prstGeom prst="curvedConnector2">
            <a:avLst/>
          </a:prstGeom>
          <a:ln w="19050">
            <a:solidFill>
              <a:schemeClr val="tx1"/>
            </a:solidFill>
            <a:headEnd type="none" w="lg" len="lg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TextBox 61">
            <a:extLst>
              <a:ext uri="{FF2B5EF4-FFF2-40B4-BE49-F238E27FC236}">
                <a16:creationId xmlns:a16="http://schemas.microsoft.com/office/drawing/2014/main" id="{2F6C8067-CD40-3FC9-B54E-65310FC0211C}"/>
              </a:ext>
            </a:extLst>
          </p:cNvPr>
          <p:cNvSpPr txBox="1"/>
          <p:nvPr/>
        </p:nvSpPr>
        <p:spPr>
          <a:xfrm>
            <a:off x="281187" y="5629285"/>
            <a:ext cx="1452109" cy="908864"/>
          </a:xfrm>
          <a:prstGeom prst="ellipse">
            <a:avLst/>
          </a:prstGeom>
          <a:noFill/>
          <a:ln w="1905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M</a:t>
            </a:r>
          </a:p>
          <a:p>
            <a:pPr algn="ctr"/>
            <a:r>
              <a:rPr lang="en-US" dirty="0"/>
              <a:t>[subunit]</a:t>
            </a:r>
            <a:endParaRPr lang="en-GB" dirty="0"/>
          </a:p>
        </p:txBody>
      </p:sp>
      <p:cxnSp>
        <p:nvCxnSpPr>
          <p:cNvPr id="63" name="Connector: Curved 62">
            <a:extLst>
              <a:ext uri="{FF2B5EF4-FFF2-40B4-BE49-F238E27FC236}">
                <a16:creationId xmlns:a16="http://schemas.microsoft.com/office/drawing/2014/main" id="{4EAD8C26-AE11-9A48-6A17-8ACACD69C846}"/>
              </a:ext>
            </a:extLst>
          </p:cNvPr>
          <p:cNvCxnSpPr>
            <a:cxnSpLocks/>
            <a:stCxn id="41" idx="4"/>
            <a:endCxn id="62" idx="0"/>
          </p:cNvCxnSpPr>
          <p:nvPr/>
        </p:nvCxnSpPr>
        <p:spPr>
          <a:xfrm rot="5400000">
            <a:off x="884610" y="5506652"/>
            <a:ext cx="245266" cy="1"/>
          </a:xfrm>
          <a:prstGeom prst="curvedConnector3">
            <a:avLst>
              <a:gd name="adj1" fmla="val 50000"/>
            </a:avLst>
          </a:prstGeom>
          <a:ln w="19050">
            <a:solidFill>
              <a:schemeClr val="tx1"/>
            </a:solidFill>
            <a:headEnd type="none" w="lg" len="lg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Connector: Curved 68">
            <a:extLst>
              <a:ext uri="{FF2B5EF4-FFF2-40B4-BE49-F238E27FC236}">
                <a16:creationId xmlns:a16="http://schemas.microsoft.com/office/drawing/2014/main" id="{B9B9A1F1-CD8A-DB2C-3EDE-D3EC04CC3AC1}"/>
              </a:ext>
            </a:extLst>
          </p:cNvPr>
          <p:cNvCxnSpPr>
            <a:cxnSpLocks/>
            <a:stCxn id="3" idx="1"/>
            <a:endCxn id="86" idx="2"/>
          </p:cNvCxnSpPr>
          <p:nvPr/>
        </p:nvCxnSpPr>
        <p:spPr>
          <a:xfrm rot="16200000" flipV="1">
            <a:off x="2360529" y="1653630"/>
            <a:ext cx="816632" cy="2275062"/>
          </a:xfrm>
          <a:prstGeom prst="curvedConnector3">
            <a:avLst>
              <a:gd name="adj1" fmla="val 50000"/>
            </a:avLst>
          </a:prstGeom>
          <a:ln w="19050">
            <a:solidFill>
              <a:schemeClr val="tx1"/>
            </a:solidFill>
            <a:headEnd type="none" w="lg" len="lg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Connector: Curved 69">
            <a:extLst>
              <a:ext uri="{FF2B5EF4-FFF2-40B4-BE49-F238E27FC236}">
                <a16:creationId xmlns:a16="http://schemas.microsoft.com/office/drawing/2014/main" id="{12D75009-D054-1ED8-600C-D9E21DF3AD85}"/>
              </a:ext>
            </a:extLst>
          </p:cNvPr>
          <p:cNvCxnSpPr>
            <a:cxnSpLocks/>
            <a:stCxn id="21" idx="6"/>
            <a:endCxn id="71" idx="3"/>
          </p:cNvCxnSpPr>
          <p:nvPr/>
        </p:nvCxnSpPr>
        <p:spPr>
          <a:xfrm flipV="1">
            <a:off x="4575653" y="3759873"/>
            <a:ext cx="1350930" cy="604207"/>
          </a:xfrm>
          <a:prstGeom prst="curvedConnector2">
            <a:avLst/>
          </a:prstGeom>
          <a:ln w="19050">
            <a:solidFill>
              <a:schemeClr val="tx1"/>
            </a:solidFill>
            <a:headEnd type="none" w="lg" len="lg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" name="TextBox 70">
            <a:extLst>
              <a:ext uri="{FF2B5EF4-FFF2-40B4-BE49-F238E27FC236}">
                <a16:creationId xmlns:a16="http://schemas.microsoft.com/office/drawing/2014/main" id="{67E66000-2669-99F6-8959-098E1B921646}"/>
              </a:ext>
            </a:extLst>
          </p:cNvPr>
          <p:cNvSpPr txBox="1"/>
          <p:nvPr/>
        </p:nvSpPr>
        <p:spPr>
          <a:xfrm>
            <a:off x="5606707" y="2984109"/>
            <a:ext cx="2184249" cy="908864"/>
          </a:xfrm>
          <a:prstGeom prst="ellipse">
            <a:avLst/>
          </a:prstGeom>
          <a:noFill/>
          <a:ln w="1905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M</a:t>
            </a:r>
          </a:p>
          <a:p>
            <a:pPr algn="ctr"/>
            <a:r>
              <a:rPr lang="en-US" dirty="0"/>
              <a:t>[reproduction]</a:t>
            </a:r>
            <a:endParaRPr lang="en-GB" dirty="0"/>
          </a:p>
        </p:txBody>
      </p:sp>
      <p:cxnSp>
        <p:nvCxnSpPr>
          <p:cNvPr id="76" name="Connector: Curved 75">
            <a:extLst>
              <a:ext uri="{FF2B5EF4-FFF2-40B4-BE49-F238E27FC236}">
                <a16:creationId xmlns:a16="http://schemas.microsoft.com/office/drawing/2014/main" id="{4342CA8A-ADCD-8577-52C5-C9F67997C0D9}"/>
              </a:ext>
            </a:extLst>
          </p:cNvPr>
          <p:cNvCxnSpPr>
            <a:cxnSpLocks/>
            <a:stCxn id="71" idx="0"/>
            <a:endCxn id="4" idx="5"/>
          </p:cNvCxnSpPr>
          <p:nvPr/>
        </p:nvCxnSpPr>
        <p:spPr>
          <a:xfrm rot="16200000" flipV="1">
            <a:off x="5234573" y="1519850"/>
            <a:ext cx="260667" cy="2667852"/>
          </a:xfrm>
          <a:prstGeom prst="curvedConnector3">
            <a:avLst>
              <a:gd name="adj1" fmla="val 50000"/>
            </a:avLst>
          </a:prstGeom>
          <a:ln w="19050">
            <a:solidFill>
              <a:schemeClr val="tx1"/>
            </a:solidFill>
            <a:headEnd type="none" w="lg" len="lg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Connector: Curved 78">
            <a:extLst>
              <a:ext uri="{FF2B5EF4-FFF2-40B4-BE49-F238E27FC236}">
                <a16:creationId xmlns:a16="http://schemas.microsoft.com/office/drawing/2014/main" id="{2A4AA920-EF68-A245-7BC4-A3AE6D9E5636}"/>
              </a:ext>
            </a:extLst>
          </p:cNvPr>
          <p:cNvCxnSpPr>
            <a:cxnSpLocks/>
            <a:stCxn id="71" idx="0"/>
            <a:endCxn id="15" idx="5"/>
          </p:cNvCxnSpPr>
          <p:nvPr/>
        </p:nvCxnSpPr>
        <p:spPr>
          <a:xfrm rot="16200000" flipV="1">
            <a:off x="5498303" y="1783579"/>
            <a:ext cx="260667" cy="2140393"/>
          </a:xfrm>
          <a:prstGeom prst="curvedConnector3">
            <a:avLst>
              <a:gd name="adj1" fmla="val 50000"/>
            </a:avLst>
          </a:prstGeom>
          <a:ln w="19050">
            <a:solidFill>
              <a:schemeClr val="tx1"/>
            </a:solidFill>
            <a:headEnd type="none" w="lg" len="lg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4" name="TextBox 83">
            <a:extLst>
              <a:ext uri="{FF2B5EF4-FFF2-40B4-BE49-F238E27FC236}">
                <a16:creationId xmlns:a16="http://schemas.microsoft.com/office/drawing/2014/main" id="{DB1E4F03-17BD-610F-1B28-44685CF79F91}"/>
              </a:ext>
            </a:extLst>
          </p:cNvPr>
          <p:cNvSpPr txBox="1"/>
          <p:nvPr/>
        </p:nvSpPr>
        <p:spPr>
          <a:xfrm>
            <a:off x="5818451" y="3877310"/>
            <a:ext cx="2920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?</a:t>
            </a:r>
            <a:endParaRPr lang="en-GB" dirty="0"/>
          </a:p>
        </p:txBody>
      </p:sp>
      <p:sp>
        <p:nvSpPr>
          <p:cNvPr id="85" name="TextBox 84">
            <a:extLst>
              <a:ext uri="{FF2B5EF4-FFF2-40B4-BE49-F238E27FC236}">
                <a16:creationId xmlns:a16="http://schemas.microsoft.com/office/drawing/2014/main" id="{E06BD13A-A534-DB3A-EC54-47045859D6D8}"/>
              </a:ext>
            </a:extLst>
          </p:cNvPr>
          <p:cNvSpPr txBox="1"/>
          <p:nvPr/>
        </p:nvSpPr>
        <p:spPr>
          <a:xfrm>
            <a:off x="4683394" y="2418479"/>
            <a:ext cx="2920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?</a:t>
            </a:r>
            <a:endParaRPr lang="en-GB" dirty="0"/>
          </a:p>
        </p:txBody>
      </p:sp>
      <p:sp>
        <p:nvSpPr>
          <p:cNvPr id="86" name="TextBox 85">
            <a:extLst>
              <a:ext uri="{FF2B5EF4-FFF2-40B4-BE49-F238E27FC236}">
                <a16:creationId xmlns:a16="http://schemas.microsoft.com/office/drawing/2014/main" id="{85082704-100F-F633-7ABD-ABA9B9B02F27}"/>
              </a:ext>
            </a:extLst>
          </p:cNvPr>
          <p:cNvSpPr txBox="1"/>
          <p:nvPr/>
        </p:nvSpPr>
        <p:spPr>
          <a:xfrm>
            <a:off x="534154" y="1459515"/>
            <a:ext cx="2194319" cy="923330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/>
              <a:t>“Description:</a:t>
            </a:r>
          </a:p>
          <a:p>
            <a:r>
              <a:rPr lang="en-US" dirty="0"/>
              <a:t>carrier characteristics</a:t>
            </a:r>
          </a:p>
          <a:p>
            <a:r>
              <a:rPr lang="en-US" dirty="0"/>
              <a:t>bibliographic history”</a:t>
            </a:r>
          </a:p>
        </p:txBody>
      </p:sp>
      <p:sp>
        <p:nvSpPr>
          <p:cNvPr id="89" name="TextBox 88">
            <a:extLst>
              <a:ext uri="{FF2B5EF4-FFF2-40B4-BE49-F238E27FC236}">
                <a16:creationId xmlns:a16="http://schemas.microsoft.com/office/drawing/2014/main" id="{56166CD6-8188-E77D-10E6-911E544A8E00}"/>
              </a:ext>
            </a:extLst>
          </p:cNvPr>
          <p:cNvSpPr txBox="1"/>
          <p:nvPr/>
        </p:nvSpPr>
        <p:spPr>
          <a:xfrm>
            <a:off x="2012344" y="5535766"/>
            <a:ext cx="3806107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Unitary structure:</a:t>
            </a:r>
          </a:p>
          <a:p>
            <a:r>
              <a:rPr lang="en-US" sz="2400" dirty="0"/>
              <a:t>Physical and logical hierarchy</a:t>
            </a:r>
            <a:endParaRPr lang="en-GB" sz="2400" dirty="0"/>
          </a:p>
        </p:txBody>
      </p:sp>
      <p:sp>
        <p:nvSpPr>
          <p:cNvPr id="90" name="TextBox 89">
            <a:extLst>
              <a:ext uri="{FF2B5EF4-FFF2-40B4-BE49-F238E27FC236}">
                <a16:creationId xmlns:a16="http://schemas.microsoft.com/office/drawing/2014/main" id="{13B6B283-B022-1442-483E-AE9B6A93BFE2}"/>
              </a:ext>
            </a:extLst>
          </p:cNvPr>
          <p:cNvSpPr txBox="1"/>
          <p:nvPr/>
        </p:nvSpPr>
        <p:spPr>
          <a:xfrm>
            <a:off x="4954590" y="4628895"/>
            <a:ext cx="375186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2400" dirty="0"/>
              <a:t>Modified Item reproduction:</a:t>
            </a:r>
          </a:p>
          <a:p>
            <a:pPr algn="r"/>
            <a:r>
              <a:rPr lang="en-US" sz="2400" dirty="0"/>
              <a:t>Incomplete? Augmented?</a:t>
            </a:r>
            <a:endParaRPr lang="en-GB" sz="2400" dirty="0"/>
          </a:p>
        </p:txBody>
      </p:sp>
      <p:sp>
        <p:nvSpPr>
          <p:cNvPr id="91" name="TextBox 90">
            <a:extLst>
              <a:ext uri="{FF2B5EF4-FFF2-40B4-BE49-F238E27FC236}">
                <a16:creationId xmlns:a16="http://schemas.microsoft.com/office/drawing/2014/main" id="{CC18A97F-A89C-0848-9A0A-49F1014351D4}"/>
              </a:ext>
            </a:extLst>
          </p:cNvPr>
          <p:cNvSpPr txBox="1"/>
          <p:nvPr/>
        </p:nvSpPr>
        <p:spPr>
          <a:xfrm>
            <a:off x="4975462" y="1415819"/>
            <a:ext cx="3710118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2400" dirty="0"/>
              <a:t>Manifestation reproduction:</a:t>
            </a:r>
          </a:p>
          <a:p>
            <a:pPr algn="r"/>
            <a:r>
              <a:rPr lang="en-US" sz="2400" dirty="0"/>
              <a:t>Reprint; facsimile</a:t>
            </a:r>
          </a:p>
          <a:p>
            <a:pPr algn="r"/>
            <a:r>
              <a:rPr lang="en-US" sz="2400" dirty="0"/>
              <a:t>Scan; photocopy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2365891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000"/>
                            </p:stCondLst>
                            <p:childTnLst>
                              <p:par>
                                <p:cTn id="2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000"/>
                            </p:stCondLst>
                            <p:childTnLst>
                              <p:par>
                                <p:cTn id="3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3000"/>
                            </p:stCondLst>
                            <p:childTnLst>
                              <p:par>
                                <p:cTn id="3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1000"/>
                            </p:stCondLst>
                            <p:childTnLst>
                              <p:par>
                                <p:cTn id="4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2000"/>
                            </p:stCondLst>
                            <p:childTnLst>
                              <p:par>
                                <p:cTn id="4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3000"/>
                            </p:stCondLst>
                            <p:childTnLst>
                              <p:par>
                                <p:cTn id="5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1000"/>
                            </p:stCondLst>
                            <p:childTnLst>
                              <p:par>
                                <p:cTn id="6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2000"/>
                            </p:stCondLst>
                            <p:childTnLst>
                              <p:par>
                                <p:cTn id="6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1000"/>
                            </p:stCondLst>
                            <p:childTnLst>
                              <p:par>
                                <p:cTn id="7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1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2000"/>
                            </p:stCondLst>
                            <p:childTnLst>
                              <p:par>
                                <p:cTn id="7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10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1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1000"/>
                            </p:stCondLst>
                            <p:childTnLst>
                              <p:par>
                                <p:cTn id="8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10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2000"/>
                            </p:stCondLst>
                            <p:childTnLst>
                              <p:par>
                                <p:cTn id="9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10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10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1000"/>
                            </p:stCondLst>
                            <p:childTnLst>
                              <p:par>
                                <p:cTn id="9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10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>
                            <p:stCondLst>
                              <p:cond delay="2000"/>
                            </p:stCondLst>
                            <p:childTnLst>
                              <p:par>
                                <p:cTn id="10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10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0" dur="10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1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4" dur="10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15" grpId="0" animBg="1"/>
      <p:bldP spid="21" grpId="0" animBg="1"/>
      <p:bldP spid="40" grpId="0" animBg="1"/>
      <p:bldP spid="41" grpId="0" animBg="1"/>
      <p:bldP spid="62" grpId="0" animBg="1"/>
      <p:bldP spid="71" grpId="0" animBg="1"/>
      <p:bldP spid="84" grpId="0"/>
      <p:bldP spid="85" grpId="0"/>
      <p:bldP spid="86" grpId="0" animBg="1"/>
      <p:bldP spid="89" grpId="0"/>
      <p:bldP spid="90" grpId="0"/>
      <p:bldP spid="9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6879B9A4-FCCF-655A-7718-A6F913AF3B4D}"/>
              </a:ext>
            </a:extLst>
          </p:cNvPr>
          <p:cNvSpPr txBox="1"/>
          <p:nvPr/>
        </p:nvSpPr>
        <p:spPr>
          <a:xfrm>
            <a:off x="255502" y="272155"/>
            <a:ext cx="588327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/>
              <a:t>Integrating common metadata</a:t>
            </a:r>
            <a:endParaRPr lang="en-GB" sz="36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687803C-4812-5979-80A2-5CE97F9EA03E}"/>
              </a:ext>
            </a:extLst>
          </p:cNvPr>
          <p:cNvSpPr txBox="1"/>
          <p:nvPr/>
        </p:nvSpPr>
        <p:spPr>
          <a:xfrm>
            <a:off x="598843" y="2430495"/>
            <a:ext cx="828493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A natural tension between localization and globalization</a:t>
            </a:r>
          </a:p>
          <a:p>
            <a:pPr marL="457200"/>
            <a:r>
              <a:rPr lang="en-US" sz="2400" dirty="0"/>
              <a:t>Local (national) audience: language; national cultural expectations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E55FF15-FF1E-3BB3-34FA-69A0462C3E55}"/>
              </a:ext>
            </a:extLst>
          </p:cNvPr>
          <p:cNvSpPr txBox="1"/>
          <p:nvPr/>
        </p:nvSpPr>
        <p:spPr>
          <a:xfrm>
            <a:off x="598843" y="3971330"/>
            <a:ext cx="786706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Entity-based metadata: describe an entity and link to related entity descriptions</a:t>
            </a:r>
          </a:p>
          <a:p>
            <a:pPr marL="457200"/>
            <a:r>
              <a:rPr lang="en-US" sz="2400" dirty="0"/>
              <a:t>Identity management / Authority control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F1FFF68-FAEF-4B62-AE21-772B2D30131B}"/>
              </a:ext>
            </a:extLst>
          </p:cNvPr>
          <p:cNvSpPr txBox="1"/>
          <p:nvPr/>
        </p:nvSpPr>
        <p:spPr>
          <a:xfrm>
            <a:off x="598843" y="1258992"/>
            <a:ext cx="828493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A natural tension between library, archive, and museum domains</a:t>
            </a:r>
          </a:p>
          <a:p>
            <a:pPr marL="457200"/>
            <a:r>
              <a:rPr lang="en-US" sz="2400" dirty="0"/>
              <a:t>Curatorial and metadata traditions</a:t>
            </a:r>
          </a:p>
        </p:txBody>
      </p:sp>
    </p:spTree>
    <p:extLst>
      <p:ext uri="{BB962C8B-B14F-4D97-AF65-F5344CB8AC3E}">
        <p14:creationId xmlns:p14="http://schemas.microsoft.com/office/powerpoint/2010/main" val="21074118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6879B9A4-FCCF-655A-7718-A6F913AF3B4D}"/>
              </a:ext>
            </a:extLst>
          </p:cNvPr>
          <p:cNvSpPr txBox="1"/>
          <p:nvPr/>
        </p:nvSpPr>
        <p:spPr>
          <a:xfrm>
            <a:off x="255502" y="272155"/>
            <a:ext cx="325095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/>
              <a:t>Integrating tools</a:t>
            </a:r>
            <a:endParaRPr lang="en-GB" sz="36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F1FFF68-FAEF-4B62-AE21-772B2D30131B}"/>
              </a:ext>
            </a:extLst>
          </p:cNvPr>
          <p:cNvSpPr txBox="1"/>
          <p:nvPr/>
        </p:nvSpPr>
        <p:spPr>
          <a:xfrm>
            <a:off x="429531" y="1202484"/>
            <a:ext cx="828493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Coherent semantics of entities and elements</a:t>
            </a:r>
          </a:p>
          <a:p>
            <a:pPr marL="457200"/>
            <a:r>
              <a:rPr lang="en-US" sz="2400" dirty="0"/>
              <a:t>Guaranteed level of interoperability</a:t>
            </a:r>
          </a:p>
          <a:p>
            <a:pPr marL="457200"/>
            <a:r>
              <a:rPr lang="en-US" sz="2400" dirty="0"/>
              <a:t>Hierarchy of entities and elements accommodates broad and fine data granularity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9AFF2D0-4462-F1DB-4A0A-CF23DDBE3951}"/>
              </a:ext>
            </a:extLst>
          </p:cNvPr>
          <p:cNvSpPr txBox="1"/>
          <p:nvPr/>
        </p:nvSpPr>
        <p:spPr>
          <a:xfrm>
            <a:off x="429531" y="2926831"/>
            <a:ext cx="8284937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RDA recording methods: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Unstructured (uncontrolled value)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Structured (controlled value)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Identifier (locally controlled)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IRI/URI (globally controlled)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DEC9D49-A0DB-FB5E-DBBF-DD2467A24728}"/>
              </a:ext>
            </a:extLst>
          </p:cNvPr>
          <p:cNvSpPr txBox="1"/>
          <p:nvPr/>
        </p:nvSpPr>
        <p:spPr>
          <a:xfrm>
            <a:off x="429531" y="5020510"/>
            <a:ext cx="828493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Accommodation of local controlled vocabularies for values</a:t>
            </a:r>
          </a:p>
          <a:p>
            <a:r>
              <a:rPr lang="en-US" sz="2400" dirty="0"/>
              <a:t>Values in any language or script</a:t>
            </a:r>
          </a:p>
        </p:txBody>
      </p:sp>
    </p:spTree>
    <p:extLst>
      <p:ext uri="{BB962C8B-B14F-4D97-AF65-F5344CB8AC3E}">
        <p14:creationId xmlns:p14="http://schemas.microsoft.com/office/powerpoint/2010/main" val="42451070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</p:bld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575</TotalTime>
  <Words>450</Words>
  <Application>Microsoft Office PowerPoint</Application>
  <PresentationFormat>On-screen Show (4:3)</PresentationFormat>
  <Paragraphs>162</Paragraphs>
  <Slides>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 Theme</vt:lpstr>
      <vt:lpstr>A common information environment for cultural heritage based on LRM/RDA/LRM-CS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LRM-CS</dc:title>
  <dc:creator>Gordon Dunsire</dc:creator>
  <cp:lastModifiedBy>Gordon Dunsire</cp:lastModifiedBy>
  <cp:revision>1</cp:revision>
  <dcterms:created xsi:type="dcterms:W3CDTF">2023-02-12T17:26:02Z</dcterms:created>
  <dcterms:modified xsi:type="dcterms:W3CDTF">2023-03-16T09:30:04Z</dcterms:modified>
</cp:coreProperties>
</file>