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58" r:id="rId4"/>
    <p:sldId id="259" r:id="rId5"/>
    <p:sldId id="263" r:id="rId6"/>
    <p:sldId id="261" r:id="rId7"/>
    <p:sldId id="260" r:id="rId8"/>
    <p:sldId id="262"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FC5F0B-37F4-4E9E-9B0E-A2EE07A99A0A}" v="966" dt="2022-11-14T17:09:35.3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3" autoAdjust="0"/>
    <p:restoredTop sz="94660"/>
  </p:normalViewPr>
  <p:slideViewPr>
    <p:cSldViewPr snapToGrid="0">
      <p:cViewPr varScale="1">
        <p:scale>
          <a:sx n="99" d="100"/>
          <a:sy n="99" d="100"/>
        </p:scale>
        <p:origin x="717" y="45"/>
      </p:cViewPr>
      <p:guideLst/>
    </p:cSldViewPr>
  </p:slideViewPr>
  <p:notesTextViewPr>
    <p:cViewPr>
      <p:scale>
        <a:sx n="1" d="1"/>
        <a:sy n="1" d="1"/>
      </p:scale>
      <p:origin x="0" y="0"/>
    </p:cViewPr>
  </p:notesTextViewPr>
  <p:notesViewPr>
    <p:cSldViewPr snapToGrid="0">
      <p:cViewPr varScale="1">
        <p:scale>
          <a:sx n="75" d="100"/>
          <a:sy n="75" d="100"/>
        </p:scale>
        <p:origin x="2766" y="2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ordon Dunsire" userId="89320f45fdc69f41" providerId="LiveId" clId="{40FC5F0B-37F4-4E9E-9B0E-A2EE07A99A0A}"/>
    <pc:docChg chg="undo custSel addSld modSld">
      <pc:chgData name="Gordon Dunsire" userId="89320f45fdc69f41" providerId="LiveId" clId="{40FC5F0B-37F4-4E9E-9B0E-A2EE07A99A0A}" dt="2022-11-14T17:51:41.832" v="8309" actId="20577"/>
      <pc:docMkLst>
        <pc:docMk/>
      </pc:docMkLst>
      <pc:sldChg chg="modSp mod">
        <pc:chgData name="Gordon Dunsire" userId="89320f45fdc69f41" providerId="LiveId" clId="{40FC5F0B-37F4-4E9E-9B0E-A2EE07A99A0A}" dt="2022-11-14T14:47:12.243" v="8288"/>
        <pc:sldMkLst>
          <pc:docMk/>
          <pc:sldMk cId="2738791332" sldId="256"/>
        </pc:sldMkLst>
        <pc:spChg chg="mod">
          <ac:chgData name="Gordon Dunsire" userId="89320f45fdc69f41" providerId="LiveId" clId="{40FC5F0B-37F4-4E9E-9B0E-A2EE07A99A0A}" dt="2022-11-14T14:47:12.243" v="8288"/>
          <ac:spMkLst>
            <pc:docMk/>
            <pc:sldMk cId="2738791332" sldId="256"/>
            <ac:spMk id="2" creationId="{4F7EF43B-7A5A-32BF-961B-ABA91AB6D112}"/>
          </ac:spMkLst>
        </pc:spChg>
        <pc:spChg chg="mod">
          <ac:chgData name="Gordon Dunsire" userId="89320f45fdc69f41" providerId="LiveId" clId="{40FC5F0B-37F4-4E9E-9B0E-A2EE07A99A0A}" dt="2022-11-14T14:47:12.243" v="8288"/>
          <ac:spMkLst>
            <pc:docMk/>
            <pc:sldMk cId="2738791332" sldId="256"/>
            <ac:spMk id="3" creationId="{68C9BBD3-DD33-35CA-1E1A-3F23A27DE5E3}"/>
          </ac:spMkLst>
        </pc:spChg>
      </pc:sldChg>
      <pc:sldChg chg="addSp delSp modSp mod modAnim modNotes">
        <pc:chgData name="Gordon Dunsire" userId="89320f45fdc69f41" providerId="LiveId" clId="{40FC5F0B-37F4-4E9E-9B0E-A2EE07A99A0A}" dt="2022-11-14T10:28:03.578" v="3159" actId="20577"/>
        <pc:sldMkLst>
          <pc:docMk/>
          <pc:sldMk cId="2940499274" sldId="257"/>
        </pc:sldMkLst>
        <pc:spChg chg="mod">
          <ac:chgData name="Gordon Dunsire" userId="89320f45fdc69f41" providerId="LiveId" clId="{40FC5F0B-37F4-4E9E-9B0E-A2EE07A99A0A}" dt="2022-11-14T09:45:34.009" v="1463" actId="122"/>
          <ac:spMkLst>
            <pc:docMk/>
            <pc:sldMk cId="2940499274" sldId="257"/>
            <ac:spMk id="4" creationId="{D02A9EDF-098A-85A1-6A5A-DE8E25368B40}"/>
          </ac:spMkLst>
        </pc:spChg>
        <pc:spChg chg="mod">
          <ac:chgData name="Gordon Dunsire" userId="89320f45fdc69f41" providerId="LiveId" clId="{40FC5F0B-37F4-4E9E-9B0E-A2EE07A99A0A}" dt="2022-11-14T09:45:34.009" v="1463" actId="122"/>
          <ac:spMkLst>
            <pc:docMk/>
            <pc:sldMk cId="2940499274" sldId="257"/>
            <ac:spMk id="5" creationId="{DA3605A5-1A4D-45FF-6AC7-1B4EFF33B5FA}"/>
          </ac:spMkLst>
        </pc:spChg>
        <pc:spChg chg="mod">
          <ac:chgData name="Gordon Dunsire" userId="89320f45fdc69f41" providerId="LiveId" clId="{40FC5F0B-37F4-4E9E-9B0E-A2EE07A99A0A}" dt="2022-11-14T09:45:34.009" v="1463" actId="122"/>
          <ac:spMkLst>
            <pc:docMk/>
            <pc:sldMk cId="2940499274" sldId="257"/>
            <ac:spMk id="6" creationId="{D606441D-F91C-9870-D081-E114A93C7BFE}"/>
          </ac:spMkLst>
        </pc:spChg>
        <pc:spChg chg="mod">
          <ac:chgData name="Gordon Dunsire" userId="89320f45fdc69f41" providerId="LiveId" clId="{40FC5F0B-37F4-4E9E-9B0E-A2EE07A99A0A}" dt="2022-11-14T09:45:34.009" v="1463" actId="122"/>
          <ac:spMkLst>
            <pc:docMk/>
            <pc:sldMk cId="2940499274" sldId="257"/>
            <ac:spMk id="7" creationId="{3EDE74D2-2BC8-B253-4561-101C3BB247BD}"/>
          </ac:spMkLst>
        </pc:spChg>
        <pc:spChg chg="mod">
          <ac:chgData name="Gordon Dunsire" userId="89320f45fdc69f41" providerId="LiveId" clId="{40FC5F0B-37F4-4E9E-9B0E-A2EE07A99A0A}" dt="2022-11-14T09:45:34.009" v="1463" actId="122"/>
          <ac:spMkLst>
            <pc:docMk/>
            <pc:sldMk cId="2940499274" sldId="257"/>
            <ac:spMk id="8" creationId="{1DEEF466-8AAC-7A50-DA0B-51326F8DA47E}"/>
          </ac:spMkLst>
        </pc:spChg>
        <pc:spChg chg="mod">
          <ac:chgData name="Gordon Dunsire" userId="89320f45fdc69f41" providerId="LiveId" clId="{40FC5F0B-37F4-4E9E-9B0E-A2EE07A99A0A}" dt="2022-11-14T09:45:34.009" v="1463" actId="122"/>
          <ac:spMkLst>
            <pc:docMk/>
            <pc:sldMk cId="2940499274" sldId="257"/>
            <ac:spMk id="9" creationId="{43C36133-C791-E225-2FA2-11282847479C}"/>
          </ac:spMkLst>
        </pc:spChg>
        <pc:spChg chg="mod">
          <ac:chgData name="Gordon Dunsire" userId="89320f45fdc69f41" providerId="LiveId" clId="{40FC5F0B-37F4-4E9E-9B0E-A2EE07A99A0A}" dt="2022-11-14T09:45:34.009" v="1463" actId="122"/>
          <ac:spMkLst>
            <pc:docMk/>
            <pc:sldMk cId="2940499274" sldId="257"/>
            <ac:spMk id="10" creationId="{559C1973-5C1A-A49E-05AE-2E57AC0C5015}"/>
          </ac:spMkLst>
        </pc:spChg>
        <pc:spChg chg="mod">
          <ac:chgData name="Gordon Dunsire" userId="89320f45fdc69f41" providerId="LiveId" clId="{40FC5F0B-37F4-4E9E-9B0E-A2EE07A99A0A}" dt="2022-11-14T09:45:34.009" v="1463" actId="122"/>
          <ac:spMkLst>
            <pc:docMk/>
            <pc:sldMk cId="2940499274" sldId="257"/>
            <ac:spMk id="11" creationId="{0F5F0C69-CF7E-6711-AE23-563C1977ED58}"/>
          </ac:spMkLst>
        </pc:spChg>
        <pc:spChg chg="mod">
          <ac:chgData name="Gordon Dunsire" userId="89320f45fdc69f41" providerId="LiveId" clId="{40FC5F0B-37F4-4E9E-9B0E-A2EE07A99A0A}" dt="2022-11-13T12:25:30.457" v="58" actId="1076"/>
          <ac:spMkLst>
            <pc:docMk/>
            <pc:sldMk cId="2940499274" sldId="257"/>
            <ac:spMk id="112" creationId="{30CDEE9C-4700-362C-BE66-FEDC70031CC5}"/>
          </ac:spMkLst>
        </pc:spChg>
        <pc:spChg chg="mod">
          <ac:chgData name="Gordon Dunsire" userId="89320f45fdc69f41" providerId="LiveId" clId="{40FC5F0B-37F4-4E9E-9B0E-A2EE07A99A0A}" dt="2022-11-13T12:25:30.457" v="58" actId="1076"/>
          <ac:spMkLst>
            <pc:docMk/>
            <pc:sldMk cId="2940499274" sldId="257"/>
            <ac:spMk id="113" creationId="{FEF4DE96-938C-010E-AFD9-8C565C9937F3}"/>
          </ac:spMkLst>
        </pc:spChg>
        <pc:spChg chg="mod">
          <ac:chgData name="Gordon Dunsire" userId="89320f45fdc69f41" providerId="LiveId" clId="{40FC5F0B-37F4-4E9E-9B0E-A2EE07A99A0A}" dt="2022-11-13T12:25:30.457" v="58" actId="1076"/>
          <ac:spMkLst>
            <pc:docMk/>
            <pc:sldMk cId="2940499274" sldId="257"/>
            <ac:spMk id="114" creationId="{F75FA03D-5C56-34C0-AAD7-01706D914825}"/>
          </ac:spMkLst>
        </pc:spChg>
        <pc:spChg chg="mod">
          <ac:chgData name="Gordon Dunsire" userId="89320f45fdc69f41" providerId="LiveId" clId="{40FC5F0B-37F4-4E9E-9B0E-A2EE07A99A0A}" dt="2022-11-14T09:45:34.009" v="1463" actId="122"/>
          <ac:spMkLst>
            <pc:docMk/>
            <pc:sldMk cId="2940499274" sldId="257"/>
            <ac:spMk id="127" creationId="{FC372360-C8C1-9378-57C7-4C481E1D277A}"/>
          </ac:spMkLst>
        </pc:spChg>
        <pc:spChg chg="mod">
          <ac:chgData name="Gordon Dunsire" userId="89320f45fdc69f41" providerId="LiveId" clId="{40FC5F0B-37F4-4E9E-9B0E-A2EE07A99A0A}" dt="2022-11-14T09:45:34.009" v="1463" actId="122"/>
          <ac:spMkLst>
            <pc:docMk/>
            <pc:sldMk cId="2940499274" sldId="257"/>
            <ac:spMk id="128" creationId="{595F4DEF-B94B-227A-75E1-76110A8D3EF8}"/>
          </ac:spMkLst>
        </pc:spChg>
        <pc:spChg chg="add mod">
          <ac:chgData name="Gordon Dunsire" userId="89320f45fdc69f41" providerId="LiveId" clId="{40FC5F0B-37F4-4E9E-9B0E-A2EE07A99A0A}" dt="2022-11-13T12:23:43.490" v="30" actId="1076"/>
          <ac:spMkLst>
            <pc:docMk/>
            <pc:sldMk cId="2940499274" sldId="257"/>
            <ac:spMk id="246" creationId="{B3D90E3D-1DFB-FCB8-2B4F-59894A015F60}"/>
          </ac:spMkLst>
        </pc:spChg>
        <pc:spChg chg="add mod">
          <ac:chgData name="Gordon Dunsire" userId="89320f45fdc69f41" providerId="LiveId" clId="{40FC5F0B-37F4-4E9E-9B0E-A2EE07A99A0A}" dt="2022-11-13T12:24:59.235" v="56" actId="1076"/>
          <ac:spMkLst>
            <pc:docMk/>
            <pc:sldMk cId="2940499274" sldId="257"/>
            <ac:spMk id="247" creationId="{308D2139-E622-94CF-E6A2-1806965EF331}"/>
          </ac:spMkLst>
        </pc:spChg>
        <pc:spChg chg="add mod">
          <ac:chgData name="Gordon Dunsire" userId="89320f45fdc69f41" providerId="LiveId" clId="{40FC5F0B-37F4-4E9E-9B0E-A2EE07A99A0A}" dt="2022-11-13T12:28:09.926" v="65" actId="207"/>
          <ac:spMkLst>
            <pc:docMk/>
            <pc:sldMk cId="2940499274" sldId="257"/>
            <ac:spMk id="251" creationId="{979F0A00-B849-CF11-8A20-BE18E7A903A5}"/>
          </ac:spMkLst>
        </pc:spChg>
        <pc:spChg chg="add mod">
          <ac:chgData name="Gordon Dunsire" userId="89320f45fdc69f41" providerId="LiveId" clId="{40FC5F0B-37F4-4E9E-9B0E-A2EE07A99A0A}" dt="2022-11-13T12:56:56.652" v="220" actId="1076"/>
          <ac:spMkLst>
            <pc:docMk/>
            <pc:sldMk cId="2940499274" sldId="257"/>
            <ac:spMk id="252" creationId="{133446CF-24AD-4E47-3CF2-45F5340B7162}"/>
          </ac:spMkLst>
        </pc:spChg>
        <pc:spChg chg="add del mod">
          <ac:chgData name="Gordon Dunsire" userId="89320f45fdc69f41" providerId="LiveId" clId="{40FC5F0B-37F4-4E9E-9B0E-A2EE07A99A0A}" dt="2022-11-13T12:33:47.986" v="77"/>
          <ac:spMkLst>
            <pc:docMk/>
            <pc:sldMk cId="2940499274" sldId="257"/>
            <ac:spMk id="253" creationId="{94EE767E-271C-1B09-EDC4-D50972D027EC}"/>
          </ac:spMkLst>
        </pc:spChg>
        <pc:cxnChg chg="mod">
          <ac:chgData name="Gordon Dunsire" userId="89320f45fdc69f41" providerId="LiveId" clId="{40FC5F0B-37F4-4E9E-9B0E-A2EE07A99A0A}" dt="2022-11-13T12:25:30.457" v="58" actId="1076"/>
          <ac:cxnSpMkLst>
            <pc:docMk/>
            <pc:sldMk cId="2940499274" sldId="257"/>
            <ac:cxnSpMk id="13" creationId="{1642292B-59C4-90BF-3353-C846B42A62BE}"/>
          </ac:cxnSpMkLst>
        </pc:cxnChg>
        <pc:cxnChg chg="mod">
          <ac:chgData name="Gordon Dunsire" userId="89320f45fdc69f41" providerId="LiveId" clId="{40FC5F0B-37F4-4E9E-9B0E-A2EE07A99A0A}" dt="2022-11-13T12:42:47.913" v="88" actId="1076"/>
          <ac:cxnSpMkLst>
            <pc:docMk/>
            <pc:sldMk cId="2940499274" sldId="257"/>
            <ac:cxnSpMk id="14" creationId="{D623A272-FF58-8B30-E839-C423745F421F}"/>
          </ac:cxnSpMkLst>
        </pc:cxnChg>
        <pc:cxnChg chg="mod">
          <ac:chgData name="Gordon Dunsire" userId="89320f45fdc69f41" providerId="LiveId" clId="{40FC5F0B-37F4-4E9E-9B0E-A2EE07A99A0A}" dt="2022-11-13T12:42:47.913" v="88" actId="1076"/>
          <ac:cxnSpMkLst>
            <pc:docMk/>
            <pc:sldMk cId="2940499274" sldId="257"/>
            <ac:cxnSpMk id="15" creationId="{EE82EB27-3B52-EA98-F82A-EB12703BEF5C}"/>
          </ac:cxnSpMkLst>
        </pc:cxnChg>
        <pc:cxnChg chg="mod">
          <ac:chgData name="Gordon Dunsire" userId="89320f45fdc69f41" providerId="LiveId" clId="{40FC5F0B-37F4-4E9E-9B0E-A2EE07A99A0A}" dt="2022-11-13T12:25:30.457" v="58" actId="1076"/>
          <ac:cxnSpMkLst>
            <pc:docMk/>
            <pc:sldMk cId="2940499274" sldId="257"/>
            <ac:cxnSpMk id="16" creationId="{51D0B1B3-8371-A91B-BCC3-C7F17B757F19}"/>
          </ac:cxnSpMkLst>
        </pc:cxnChg>
        <pc:cxnChg chg="mod">
          <ac:chgData name="Gordon Dunsire" userId="89320f45fdc69f41" providerId="LiveId" clId="{40FC5F0B-37F4-4E9E-9B0E-A2EE07A99A0A}" dt="2022-11-13T12:25:30.457" v="58" actId="1076"/>
          <ac:cxnSpMkLst>
            <pc:docMk/>
            <pc:sldMk cId="2940499274" sldId="257"/>
            <ac:cxnSpMk id="17" creationId="{68403AAB-9525-75C4-7560-5BA19B0EEB7C}"/>
          </ac:cxnSpMkLst>
        </pc:cxnChg>
        <pc:cxnChg chg="mod">
          <ac:chgData name="Gordon Dunsire" userId="89320f45fdc69f41" providerId="LiveId" clId="{40FC5F0B-37F4-4E9E-9B0E-A2EE07A99A0A}" dt="2022-11-13T12:25:30.457" v="58" actId="1076"/>
          <ac:cxnSpMkLst>
            <pc:docMk/>
            <pc:sldMk cId="2940499274" sldId="257"/>
            <ac:cxnSpMk id="26" creationId="{00254C0C-B3A4-8BD5-1910-FAEA32F08E01}"/>
          </ac:cxnSpMkLst>
        </pc:cxnChg>
        <pc:cxnChg chg="mod">
          <ac:chgData name="Gordon Dunsire" userId="89320f45fdc69f41" providerId="LiveId" clId="{40FC5F0B-37F4-4E9E-9B0E-A2EE07A99A0A}" dt="2022-11-13T12:25:30.457" v="58" actId="1076"/>
          <ac:cxnSpMkLst>
            <pc:docMk/>
            <pc:sldMk cId="2940499274" sldId="257"/>
            <ac:cxnSpMk id="27" creationId="{854F453A-1C19-BA68-BE3C-1EEF67238FE2}"/>
          </ac:cxnSpMkLst>
        </pc:cxnChg>
        <pc:cxnChg chg="mod">
          <ac:chgData name="Gordon Dunsire" userId="89320f45fdc69f41" providerId="LiveId" clId="{40FC5F0B-37F4-4E9E-9B0E-A2EE07A99A0A}" dt="2022-11-13T12:25:30.457" v="58" actId="1076"/>
          <ac:cxnSpMkLst>
            <pc:docMk/>
            <pc:sldMk cId="2940499274" sldId="257"/>
            <ac:cxnSpMk id="32" creationId="{512010BB-3B52-4A3E-3543-8984F091C3E9}"/>
          </ac:cxnSpMkLst>
        </pc:cxnChg>
        <pc:cxnChg chg="mod">
          <ac:chgData name="Gordon Dunsire" userId="89320f45fdc69f41" providerId="LiveId" clId="{40FC5F0B-37F4-4E9E-9B0E-A2EE07A99A0A}" dt="2022-11-13T12:25:30.457" v="58" actId="1076"/>
          <ac:cxnSpMkLst>
            <pc:docMk/>
            <pc:sldMk cId="2940499274" sldId="257"/>
            <ac:cxnSpMk id="87" creationId="{EB0A03F6-CA2A-B4BB-7422-B947286E28C2}"/>
          </ac:cxnSpMkLst>
        </pc:cxnChg>
        <pc:cxnChg chg="mod">
          <ac:chgData name="Gordon Dunsire" userId="89320f45fdc69f41" providerId="LiveId" clId="{40FC5F0B-37F4-4E9E-9B0E-A2EE07A99A0A}" dt="2022-11-13T12:25:30.457" v="58" actId="1076"/>
          <ac:cxnSpMkLst>
            <pc:docMk/>
            <pc:sldMk cId="2940499274" sldId="257"/>
            <ac:cxnSpMk id="88" creationId="{17E872BF-A63B-1793-CFC6-85083A12171D}"/>
          </ac:cxnSpMkLst>
        </pc:cxnChg>
        <pc:cxnChg chg="mod">
          <ac:chgData name="Gordon Dunsire" userId="89320f45fdc69f41" providerId="LiveId" clId="{40FC5F0B-37F4-4E9E-9B0E-A2EE07A99A0A}" dt="2022-11-13T12:25:30.457" v="58" actId="1076"/>
          <ac:cxnSpMkLst>
            <pc:docMk/>
            <pc:sldMk cId="2940499274" sldId="257"/>
            <ac:cxnSpMk id="94" creationId="{A0D3E703-3EDC-002F-7EFE-F25EAD29E484}"/>
          </ac:cxnSpMkLst>
        </pc:cxnChg>
        <pc:cxnChg chg="mod">
          <ac:chgData name="Gordon Dunsire" userId="89320f45fdc69f41" providerId="LiveId" clId="{40FC5F0B-37F4-4E9E-9B0E-A2EE07A99A0A}" dt="2022-11-13T12:25:30.457" v="58" actId="1076"/>
          <ac:cxnSpMkLst>
            <pc:docMk/>
            <pc:sldMk cId="2940499274" sldId="257"/>
            <ac:cxnSpMk id="131" creationId="{E9F43322-B72D-8CA4-3F44-2F1C2CDA4860}"/>
          </ac:cxnSpMkLst>
        </pc:cxnChg>
        <pc:cxnChg chg="mod">
          <ac:chgData name="Gordon Dunsire" userId="89320f45fdc69f41" providerId="LiveId" clId="{40FC5F0B-37F4-4E9E-9B0E-A2EE07A99A0A}" dt="2022-11-13T12:25:30.457" v="58" actId="1076"/>
          <ac:cxnSpMkLst>
            <pc:docMk/>
            <pc:sldMk cId="2940499274" sldId="257"/>
            <ac:cxnSpMk id="132" creationId="{71457B1D-D996-9924-CF29-D33A8D225855}"/>
          </ac:cxnSpMkLst>
        </pc:cxnChg>
      </pc:sldChg>
      <pc:sldChg chg="addSp delSp modSp add mod addAnim delAnim modAnim modNotes">
        <pc:chgData name="Gordon Dunsire" userId="89320f45fdc69f41" providerId="LiveId" clId="{40FC5F0B-37F4-4E9E-9B0E-A2EE07A99A0A}" dt="2022-11-14T17:09:58.652" v="8300" actId="478"/>
        <pc:sldMkLst>
          <pc:docMk/>
          <pc:sldMk cId="3193136448" sldId="258"/>
        </pc:sldMkLst>
        <pc:spChg chg="mod">
          <ac:chgData name="Gordon Dunsire" userId="89320f45fdc69f41" providerId="LiveId" clId="{40FC5F0B-37F4-4E9E-9B0E-A2EE07A99A0A}" dt="2022-11-14T09:45:12.915" v="1462" actId="122"/>
          <ac:spMkLst>
            <pc:docMk/>
            <pc:sldMk cId="3193136448" sldId="258"/>
            <ac:spMk id="4" creationId="{D02A9EDF-098A-85A1-6A5A-DE8E25368B40}"/>
          </ac:spMkLst>
        </pc:spChg>
        <pc:spChg chg="mod">
          <ac:chgData name="Gordon Dunsire" userId="89320f45fdc69f41" providerId="LiveId" clId="{40FC5F0B-37F4-4E9E-9B0E-A2EE07A99A0A}" dt="2022-11-14T09:45:12.915" v="1462" actId="122"/>
          <ac:spMkLst>
            <pc:docMk/>
            <pc:sldMk cId="3193136448" sldId="258"/>
            <ac:spMk id="5" creationId="{DA3605A5-1A4D-45FF-6AC7-1B4EFF33B5FA}"/>
          </ac:spMkLst>
        </pc:spChg>
        <pc:spChg chg="mod">
          <ac:chgData name="Gordon Dunsire" userId="89320f45fdc69f41" providerId="LiveId" clId="{40FC5F0B-37F4-4E9E-9B0E-A2EE07A99A0A}" dt="2022-11-14T09:45:12.915" v="1462" actId="122"/>
          <ac:spMkLst>
            <pc:docMk/>
            <pc:sldMk cId="3193136448" sldId="258"/>
            <ac:spMk id="6" creationId="{D606441D-F91C-9870-D081-E114A93C7BFE}"/>
          </ac:spMkLst>
        </pc:spChg>
        <pc:spChg chg="mod">
          <ac:chgData name="Gordon Dunsire" userId="89320f45fdc69f41" providerId="LiveId" clId="{40FC5F0B-37F4-4E9E-9B0E-A2EE07A99A0A}" dt="2022-11-14T09:45:12.915" v="1462" actId="122"/>
          <ac:spMkLst>
            <pc:docMk/>
            <pc:sldMk cId="3193136448" sldId="258"/>
            <ac:spMk id="7" creationId="{3EDE74D2-2BC8-B253-4561-101C3BB247BD}"/>
          </ac:spMkLst>
        </pc:spChg>
        <pc:spChg chg="mod">
          <ac:chgData name="Gordon Dunsire" userId="89320f45fdc69f41" providerId="LiveId" clId="{40FC5F0B-37F4-4E9E-9B0E-A2EE07A99A0A}" dt="2022-11-14T09:45:12.915" v="1462" actId="122"/>
          <ac:spMkLst>
            <pc:docMk/>
            <pc:sldMk cId="3193136448" sldId="258"/>
            <ac:spMk id="8" creationId="{1DEEF466-8AAC-7A50-DA0B-51326F8DA47E}"/>
          </ac:spMkLst>
        </pc:spChg>
        <pc:spChg chg="mod">
          <ac:chgData name="Gordon Dunsire" userId="89320f45fdc69f41" providerId="LiveId" clId="{40FC5F0B-37F4-4E9E-9B0E-A2EE07A99A0A}" dt="2022-11-14T09:45:12.915" v="1462" actId="122"/>
          <ac:spMkLst>
            <pc:docMk/>
            <pc:sldMk cId="3193136448" sldId="258"/>
            <ac:spMk id="9" creationId="{43C36133-C791-E225-2FA2-11282847479C}"/>
          </ac:spMkLst>
        </pc:spChg>
        <pc:spChg chg="mod">
          <ac:chgData name="Gordon Dunsire" userId="89320f45fdc69f41" providerId="LiveId" clId="{40FC5F0B-37F4-4E9E-9B0E-A2EE07A99A0A}" dt="2022-11-14T09:45:12.915" v="1462" actId="122"/>
          <ac:spMkLst>
            <pc:docMk/>
            <pc:sldMk cId="3193136448" sldId="258"/>
            <ac:spMk id="10" creationId="{559C1973-5C1A-A49E-05AE-2E57AC0C5015}"/>
          </ac:spMkLst>
        </pc:spChg>
        <pc:spChg chg="mod">
          <ac:chgData name="Gordon Dunsire" userId="89320f45fdc69f41" providerId="LiveId" clId="{40FC5F0B-37F4-4E9E-9B0E-A2EE07A99A0A}" dt="2022-11-14T09:45:12.915" v="1462" actId="122"/>
          <ac:spMkLst>
            <pc:docMk/>
            <pc:sldMk cId="3193136448" sldId="258"/>
            <ac:spMk id="11" creationId="{0F5F0C69-CF7E-6711-AE23-563C1977ED58}"/>
          </ac:spMkLst>
        </pc:spChg>
        <pc:spChg chg="add del mod">
          <ac:chgData name="Gordon Dunsire" userId="89320f45fdc69f41" providerId="LiveId" clId="{40FC5F0B-37F4-4E9E-9B0E-A2EE07A99A0A}" dt="2022-11-14T17:09:07.712" v="8294" actId="21"/>
          <ac:spMkLst>
            <pc:docMk/>
            <pc:sldMk cId="3193136448" sldId="258"/>
            <ac:spMk id="18" creationId="{FA6E5A4D-41BB-0F54-BD51-6431E7E18537}"/>
          </ac:spMkLst>
        </pc:spChg>
        <pc:spChg chg="add mod">
          <ac:chgData name="Gordon Dunsire" userId="89320f45fdc69f41" providerId="LiveId" clId="{40FC5F0B-37F4-4E9E-9B0E-A2EE07A99A0A}" dt="2022-11-14T09:45:12.915" v="1462" actId="122"/>
          <ac:spMkLst>
            <pc:docMk/>
            <pc:sldMk cId="3193136448" sldId="258"/>
            <ac:spMk id="19" creationId="{21C1D122-5776-A401-A8BB-6C6C549C7728}"/>
          </ac:spMkLst>
        </pc:spChg>
        <pc:spChg chg="add mod">
          <ac:chgData name="Gordon Dunsire" userId="89320f45fdc69f41" providerId="LiveId" clId="{40FC5F0B-37F4-4E9E-9B0E-A2EE07A99A0A}" dt="2022-11-14T09:45:12.915" v="1462" actId="122"/>
          <ac:spMkLst>
            <pc:docMk/>
            <pc:sldMk cId="3193136448" sldId="258"/>
            <ac:spMk id="20" creationId="{876B421C-ADB1-BA69-FA77-38D03AC70B4A}"/>
          </ac:spMkLst>
        </pc:spChg>
        <pc:spChg chg="add mod">
          <ac:chgData name="Gordon Dunsire" userId="89320f45fdc69f41" providerId="LiveId" clId="{40FC5F0B-37F4-4E9E-9B0E-A2EE07A99A0A}" dt="2022-11-14T09:45:12.915" v="1462" actId="122"/>
          <ac:spMkLst>
            <pc:docMk/>
            <pc:sldMk cId="3193136448" sldId="258"/>
            <ac:spMk id="21" creationId="{A588713B-1293-870B-33A3-7769A7F2A461}"/>
          </ac:spMkLst>
        </pc:spChg>
        <pc:spChg chg="add del mod">
          <ac:chgData name="Gordon Dunsire" userId="89320f45fdc69f41" providerId="LiveId" clId="{40FC5F0B-37F4-4E9E-9B0E-A2EE07A99A0A}" dt="2022-11-14T17:09:58.652" v="8300" actId="478"/>
          <ac:spMkLst>
            <pc:docMk/>
            <pc:sldMk cId="3193136448" sldId="258"/>
            <ac:spMk id="22" creationId="{E271F375-A0E9-EF77-2DE2-1928267C69FD}"/>
          </ac:spMkLst>
        </pc:spChg>
        <pc:spChg chg="add del mod">
          <ac:chgData name="Gordon Dunsire" userId="89320f45fdc69f41" providerId="LiveId" clId="{40FC5F0B-37F4-4E9E-9B0E-A2EE07A99A0A}" dt="2022-11-14T17:09:58.652" v="8300" actId="478"/>
          <ac:spMkLst>
            <pc:docMk/>
            <pc:sldMk cId="3193136448" sldId="258"/>
            <ac:spMk id="23" creationId="{F9F5114C-003C-B9AA-16AA-1009248E92DF}"/>
          </ac:spMkLst>
        </pc:spChg>
        <pc:spChg chg="add mod">
          <ac:chgData name="Gordon Dunsire" userId="89320f45fdc69f41" providerId="LiveId" clId="{40FC5F0B-37F4-4E9E-9B0E-A2EE07A99A0A}" dt="2022-11-14T09:45:12.915" v="1462" actId="122"/>
          <ac:spMkLst>
            <pc:docMk/>
            <pc:sldMk cId="3193136448" sldId="258"/>
            <ac:spMk id="35" creationId="{85974A12-A157-2C84-7B9F-6BB879C2BC43}"/>
          </ac:spMkLst>
        </pc:spChg>
        <pc:spChg chg="add mod">
          <ac:chgData name="Gordon Dunsire" userId="89320f45fdc69f41" providerId="LiveId" clId="{40FC5F0B-37F4-4E9E-9B0E-A2EE07A99A0A}" dt="2022-11-13T12:54:17.835" v="205" actId="1076"/>
          <ac:spMkLst>
            <pc:docMk/>
            <pc:sldMk cId="3193136448" sldId="258"/>
            <ac:spMk id="39" creationId="{5EB1CA36-D1E1-39DD-4869-32DE30E7A9D2}"/>
          </ac:spMkLst>
        </pc:spChg>
        <pc:spChg chg="add mod">
          <ac:chgData name="Gordon Dunsire" userId="89320f45fdc69f41" providerId="LiveId" clId="{40FC5F0B-37F4-4E9E-9B0E-A2EE07A99A0A}" dt="2022-11-14T09:45:12.915" v="1462" actId="122"/>
          <ac:spMkLst>
            <pc:docMk/>
            <pc:sldMk cId="3193136448" sldId="258"/>
            <ac:spMk id="41" creationId="{51C059FC-11CA-833C-5F5A-DFDBCB2A64AF}"/>
          </ac:spMkLst>
        </pc:spChg>
        <pc:spChg chg="add mod">
          <ac:chgData name="Gordon Dunsire" userId="89320f45fdc69f41" providerId="LiveId" clId="{40FC5F0B-37F4-4E9E-9B0E-A2EE07A99A0A}" dt="2022-11-13T12:58:28.556" v="225" actId="1076"/>
          <ac:spMkLst>
            <pc:docMk/>
            <pc:sldMk cId="3193136448" sldId="258"/>
            <ac:spMk id="45" creationId="{F37D7652-A3FF-D7A2-2513-9A6850FFAD7A}"/>
          </ac:spMkLst>
        </pc:spChg>
        <pc:spChg chg="add mod">
          <ac:chgData name="Gordon Dunsire" userId="89320f45fdc69f41" providerId="LiveId" clId="{40FC5F0B-37F4-4E9E-9B0E-A2EE07A99A0A}" dt="2022-11-13T12:57:09.999" v="222" actId="1076"/>
          <ac:spMkLst>
            <pc:docMk/>
            <pc:sldMk cId="3193136448" sldId="258"/>
            <ac:spMk id="51" creationId="{48956E3D-23ED-7CA7-4849-0E89C5460C62}"/>
          </ac:spMkLst>
        </pc:spChg>
        <pc:spChg chg="del mod">
          <ac:chgData name="Gordon Dunsire" userId="89320f45fdc69f41" providerId="LiveId" clId="{40FC5F0B-37F4-4E9E-9B0E-A2EE07A99A0A}" dt="2022-11-13T12:44:48.056" v="108" actId="478"/>
          <ac:spMkLst>
            <pc:docMk/>
            <pc:sldMk cId="3193136448" sldId="258"/>
            <ac:spMk id="112" creationId="{30CDEE9C-4700-362C-BE66-FEDC70031CC5}"/>
          </ac:spMkLst>
        </pc:spChg>
        <pc:spChg chg="del">
          <ac:chgData name="Gordon Dunsire" userId="89320f45fdc69f41" providerId="LiveId" clId="{40FC5F0B-37F4-4E9E-9B0E-A2EE07A99A0A}" dt="2022-11-13T12:45:28.786" v="113" actId="478"/>
          <ac:spMkLst>
            <pc:docMk/>
            <pc:sldMk cId="3193136448" sldId="258"/>
            <ac:spMk id="113" creationId="{FEF4DE96-938C-010E-AFD9-8C565C9937F3}"/>
          </ac:spMkLst>
        </pc:spChg>
        <pc:spChg chg="mod">
          <ac:chgData name="Gordon Dunsire" userId="89320f45fdc69f41" providerId="LiveId" clId="{40FC5F0B-37F4-4E9E-9B0E-A2EE07A99A0A}" dt="2022-11-13T12:48:27.633" v="153" actId="1076"/>
          <ac:spMkLst>
            <pc:docMk/>
            <pc:sldMk cId="3193136448" sldId="258"/>
            <ac:spMk id="114" creationId="{F75FA03D-5C56-34C0-AAD7-01706D914825}"/>
          </ac:spMkLst>
        </pc:spChg>
        <pc:spChg chg="mod">
          <ac:chgData name="Gordon Dunsire" userId="89320f45fdc69f41" providerId="LiveId" clId="{40FC5F0B-37F4-4E9E-9B0E-A2EE07A99A0A}" dt="2022-11-14T09:45:12.915" v="1462" actId="122"/>
          <ac:spMkLst>
            <pc:docMk/>
            <pc:sldMk cId="3193136448" sldId="258"/>
            <ac:spMk id="127" creationId="{FC372360-C8C1-9378-57C7-4C481E1D277A}"/>
          </ac:spMkLst>
        </pc:spChg>
        <pc:spChg chg="mod">
          <ac:chgData name="Gordon Dunsire" userId="89320f45fdc69f41" providerId="LiveId" clId="{40FC5F0B-37F4-4E9E-9B0E-A2EE07A99A0A}" dt="2022-11-14T09:45:12.915" v="1462" actId="122"/>
          <ac:spMkLst>
            <pc:docMk/>
            <pc:sldMk cId="3193136448" sldId="258"/>
            <ac:spMk id="128" creationId="{595F4DEF-B94B-227A-75E1-76110A8D3EF8}"/>
          </ac:spMkLst>
        </pc:spChg>
        <pc:spChg chg="add mod">
          <ac:chgData name="Gordon Dunsire" userId="89320f45fdc69f41" providerId="LiveId" clId="{40FC5F0B-37F4-4E9E-9B0E-A2EE07A99A0A}" dt="2022-11-13T12:51:59.215" v="181" actId="1076"/>
          <ac:spMkLst>
            <pc:docMk/>
            <pc:sldMk cId="3193136448" sldId="258"/>
            <ac:spMk id="230" creationId="{127EFDF5-A93F-458D-EFDA-8DDA95DD76FC}"/>
          </ac:spMkLst>
        </pc:spChg>
        <pc:spChg chg="add mod">
          <ac:chgData name="Gordon Dunsire" userId="89320f45fdc69f41" providerId="LiveId" clId="{40FC5F0B-37F4-4E9E-9B0E-A2EE07A99A0A}" dt="2022-11-13T12:55:38.347" v="216" actId="1076"/>
          <ac:spMkLst>
            <pc:docMk/>
            <pc:sldMk cId="3193136448" sldId="258"/>
            <ac:spMk id="231" creationId="{9E8921AB-64B3-C913-779F-ED1511A3F2A6}"/>
          </ac:spMkLst>
        </pc:spChg>
        <pc:spChg chg="add mod">
          <ac:chgData name="Gordon Dunsire" userId="89320f45fdc69f41" providerId="LiveId" clId="{40FC5F0B-37F4-4E9E-9B0E-A2EE07A99A0A}" dt="2022-11-13T12:56:05.245" v="219" actId="1076"/>
          <ac:spMkLst>
            <pc:docMk/>
            <pc:sldMk cId="3193136448" sldId="258"/>
            <ac:spMk id="245" creationId="{88FAECD5-D139-3BAE-FDD8-FA12A75CA5BB}"/>
          </ac:spMkLst>
        </pc:spChg>
        <pc:spChg chg="mod">
          <ac:chgData name="Gordon Dunsire" userId="89320f45fdc69f41" providerId="LiveId" clId="{40FC5F0B-37F4-4E9E-9B0E-A2EE07A99A0A}" dt="2022-11-13T12:34:01.497" v="80" actId="20577"/>
          <ac:spMkLst>
            <pc:docMk/>
            <pc:sldMk cId="3193136448" sldId="258"/>
            <ac:spMk id="246" creationId="{B3D90E3D-1DFB-FCB8-2B4F-59894A015F60}"/>
          </ac:spMkLst>
        </pc:spChg>
        <pc:spChg chg="mod">
          <ac:chgData name="Gordon Dunsire" userId="89320f45fdc69f41" providerId="LiveId" clId="{40FC5F0B-37F4-4E9E-9B0E-A2EE07A99A0A}" dt="2022-11-13T12:41:01.927" v="86" actId="6549"/>
          <ac:spMkLst>
            <pc:docMk/>
            <pc:sldMk cId="3193136448" sldId="258"/>
            <ac:spMk id="247" creationId="{308D2139-E622-94CF-E6A2-1806965EF331}"/>
          </ac:spMkLst>
        </pc:spChg>
        <pc:spChg chg="del">
          <ac:chgData name="Gordon Dunsire" userId="89320f45fdc69f41" providerId="LiveId" clId="{40FC5F0B-37F4-4E9E-9B0E-A2EE07A99A0A}" dt="2022-11-13T12:34:09.339" v="81" actId="478"/>
          <ac:spMkLst>
            <pc:docMk/>
            <pc:sldMk cId="3193136448" sldId="258"/>
            <ac:spMk id="252" creationId="{133446CF-24AD-4E47-3CF2-45F5340B7162}"/>
          </ac:spMkLst>
        </pc:spChg>
        <pc:cxnChg chg="add del mod">
          <ac:chgData name="Gordon Dunsire" userId="89320f45fdc69f41" providerId="LiveId" clId="{40FC5F0B-37F4-4E9E-9B0E-A2EE07A99A0A}" dt="2022-11-14T17:09:58.652" v="8300" actId="478"/>
          <ac:cxnSpMkLst>
            <pc:docMk/>
            <pc:sldMk cId="3193136448" sldId="258"/>
            <ac:cxnSpMk id="2" creationId="{9CA4A92F-0ECA-395A-37A2-B70F4CD826C2}"/>
          </ac:cxnSpMkLst>
        </pc:cxnChg>
        <pc:cxnChg chg="mod">
          <ac:chgData name="Gordon Dunsire" userId="89320f45fdc69f41" providerId="LiveId" clId="{40FC5F0B-37F4-4E9E-9B0E-A2EE07A99A0A}" dt="2022-11-13T12:48:27.633" v="153" actId="1076"/>
          <ac:cxnSpMkLst>
            <pc:docMk/>
            <pc:sldMk cId="3193136448" sldId="258"/>
            <ac:cxnSpMk id="13" creationId="{1642292B-59C4-90BF-3353-C846B42A62BE}"/>
          </ac:cxnSpMkLst>
        </pc:cxnChg>
        <pc:cxnChg chg="mod">
          <ac:chgData name="Gordon Dunsire" userId="89320f45fdc69f41" providerId="LiveId" clId="{40FC5F0B-37F4-4E9E-9B0E-A2EE07A99A0A}" dt="2022-11-13T12:48:27.633" v="153" actId="1076"/>
          <ac:cxnSpMkLst>
            <pc:docMk/>
            <pc:sldMk cId="3193136448" sldId="258"/>
            <ac:cxnSpMk id="14" creationId="{D623A272-FF58-8B30-E839-C423745F421F}"/>
          </ac:cxnSpMkLst>
        </pc:cxnChg>
        <pc:cxnChg chg="mod">
          <ac:chgData name="Gordon Dunsire" userId="89320f45fdc69f41" providerId="LiveId" clId="{40FC5F0B-37F4-4E9E-9B0E-A2EE07A99A0A}" dt="2022-11-13T12:48:27.633" v="153" actId="1076"/>
          <ac:cxnSpMkLst>
            <pc:docMk/>
            <pc:sldMk cId="3193136448" sldId="258"/>
            <ac:cxnSpMk id="15" creationId="{EE82EB27-3B52-EA98-F82A-EB12703BEF5C}"/>
          </ac:cxnSpMkLst>
        </pc:cxnChg>
        <pc:cxnChg chg="mod">
          <ac:chgData name="Gordon Dunsire" userId="89320f45fdc69f41" providerId="LiveId" clId="{40FC5F0B-37F4-4E9E-9B0E-A2EE07A99A0A}" dt="2022-11-13T12:48:27.633" v="153" actId="1076"/>
          <ac:cxnSpMkLst>
            <pc:docMk/>
            <pc:sldMk cId="3193136448" sldId="258"/>
            <ac:cxnSpMk id="16" creationId="{51D0B1B3-8371-A91B-BCC3-C7F17B757F19}"/>
          </ac:cxnSpMkLst>
        </pc:cxnChg>
        <pc:cxnChg chg="mod">
          <ac:chgData name="Gordon Dunsire" userId="89320f45fdc69f41" providerId="LiveId" clId="{40FC5F0B-37F4-4E9E-9B0E-A2EE07A99A0A}" dt="2022-11-13T12:48:27.633" v="153" actId="1076"/>
          <ac:cxnSpMkLst>
            <pc:docMk/>
            <pc:sldMk cId="3193136448" sldId="258"/>
            <ac:cxnSpMk id="17" creationId="{68403AAB-9525-75C4-7560-5BA19B0EEB7C}"/>
          </ac:cxnSpMkLst>
        </pc:cxnChg>
        <pc:cxnChg chg="mod">
          <ac:chgData name="Gordon Dunsire" userId="89320f45fdc69f41" providerId="LiveId" clId="{40FC5F0B-37F4-4E9E-9B0E-A2EE07A99A0A}" dt="2022-11-13T12:48:27.633" v="153" actId="1076"/>
          <ac:cxnSpMkLst>
            <pc:docMk/>
            <pc:sldMk cId="3193136448" sldId="258"/>
            <ac:cxnSpMk id="26" creationId="{00254C0C-B3A4-8BD5-1910-FAEA32F08E01}"/>
          </ac:cxnSpMkLst>
        </pc:cxnChg>
        <pc:cxnChg chg="mod">
          <ac:chgData name="Gordon Dunsire" userId="89320f45fdc69f41" providerId="LiveId" clId="{40FC5F0B-37F4-4E9E-9B0E-A2EE07A99A0A}" dt="2022-11-13T12:48:27.633" v="153" actId="1076"/>
          <ac:cxnSpMkLst>
            <pc:docMk/>
            <pc:sldMk cId="3193136448" sldId="258"/>
            <ac:cxnSpMk id="27" creationId="{854F453A-1C19-BA68-BE3C-1EEF67238FE2}"/>
          </ac:cxnSpMkLst>
        </pc:cxnChg>
        <pc:cxnChg chg="add mod">
          <ac:chgData name="Gordon Dunsire" userId="89320f45fdc69f41" providerId="LiveId" clId="{40FC5F0B-37F4-4E9E-9B0E-A2EE07A99A0A}" dt="2022-11-13T12:53:31.098" v="192" actId="20577"/>
          <ac:cxnSpMkLst>
            <pc:docMk/>
            <pc:sldMk cId="3193136448" sldId="258"/>
            <ac:cxnSpMk id="30" creationId="{9B2C5951-51B3-C5CC-4571-FEB79FC989CD}"/>
          </ac:cxnSpMkLst>
        </pc:cxnChg>
        <pc:cxnChg chg="mod">
          <ac:chgData name="Gordon Dunsire" userId="89320f45fdc69f41" providerId="LiveId" clId="{40FC5F0B-37F4-4E9E-9B0E-A2EE07A99A0A}" dt="2022-11-13T12:48:27.633" v="153" actId="1076"/>
          <ac:cxnSpMkLst>
            <pc:docMk/>
            <pc:sldMk cId="3193136448" sldId="258"/>
            <ac:cxnSpMk id="32" creationId="{512010BB-3B52-4A3E-3543-8984F091C3E9}"/>
          </ac:cxnSpMkLst>
        </pc:cxnChg>
        <pc:cxnChg chg="add mod">
          <ac:chgData name="Gordon Dunsire" userId="89320f45fdc69f41" providerId="LiveId" clId="{40FC5F0B-37F4-4E9E-9B0E-A2EE07A99A0A}" dt="2022-11-13T12:53:59.292" v="198" actId="14100"/>
          <ac:cxnSpMkLst>
            <pc:docMk/>
            <pc:sldMk cId="3193136448" sldId="258"/>
            <ac:cxnSpMk id="36" creationId="{1E1AE6DA-BD0A-1AC1-13F2-B07B4C8D6EC9}"/>
          </ac:cxnSpMkLst>
        </pc:cxnChg>
        <pc:cxnChg chg="add mod">
          <ac:chgData name="Gordon Dunsire" userId="89320f45fdc69f41" providerId="LiveId" clId="{40FC5F0B-37F4-4E9E-9B0E-A2EE07A99A0A}" dt="2022-11-13T13:02:56.140" v="253" actId="6549"/>
          <ac:cxnSpMkLst>
            <pc:docMk/>
            <pc:sldMk cId="3193136448" sldId="258"/>
            <ac:cxnSpMk id="42" creationId="{B6056DCA-C561-EFB6-7FB9-95CEEE169EDA}"/>
          </ac:cxnSpMkLst>
        </pc:cxnChg>
        <pc:cxnChg chg="mod">
          <ac:chgData name="Gordon Dunsire" userId="89320f45fdc69f41" providerId="LiveId" clId="{40FC5F0B-37F4-4E9E-9B0E-A2EE07A99A0A}" dt="2022-11-13T12:55:53.040" v="218" actId="12789"/>
          <ac:cxnSpMkLst>
            <pc:docMk/>
            <pc:sldMk cId="3193136448" sldId="258"/>
            <ac:cxnSpMk id="87" creationId="{EB0A03F6-CA2A-B4BB-7422-B947286E28C2}"/>
          </ac:cxnSpMkLst>
        </pc:cxnChg>
        <pc:cxnChg chg="mod">
          <ac:chgData name="Gordon Dunsire" userId="89320f45fdc69f41" providerId="LiveId" clId="{40FC5F0B-37F4-4E9E-9B0E-A2EE07A99A0A}" dt="2022-11-14T17:09:07.712" v="8294" actId="21"/>
          <ac:cxnSpMkLst>
            <pc:docMk/>
            <pc:sldMk cId="3193136448" sldId="258"/>
            <ac:cxnSpMk id="88" creationId="{17E872BF-A63B-1793-CFC6-85083A12171D}"/>
          </ac:cxnSpMkLst>
        </pc:cxnChg>
        <pc:cxnChg chg="del mod">
          <ac:chgData name="Gordon Dunsire" userId="89320f45fdc69f41" providerId="LiveId" clId="{40FC5F0B-37F4-4E9E-9B0E-A2EE07A99A0A}" dt="2022-11-13T12:47:24.195" v="129" actId="478"/>
          <ac:cxnSpMkLst>
            <pc:docMk/>
            <pc:sldMk cId="3193136448" sldId="258"/>
            <ac:cxnSpMk id="94" creationId="{A0D3E703-3EDC-002F-7EFE-F25EAD29E484}"/>
          </ac:cxnSpMkLst>
        </pc:cxnChg>
        <pc:cxnChg chg="mod">
          <ac:chgData name="Gordon Dunsire" userId="89320f45fdc69f41" providerId="LiveId" clId="{40FC5F0B-37F4-4E9E-9B0E-A2EE07A99A0A}" dt="2022-11-13T12:48:27.633" v="153" actId="1076"/>
          <ac:cxnSpMkLst>
            <pc:docMk/>
            <pc:sldMk cId="3193136448" sldId="258"/>
            <ac:cxnSpMk id="131" creationId="{E9F43322-B72D-8CA4-3F44-2F1C2CDA4860}"/>
          </ac:cxnSpMkLst>
        </pc:cxnChg>
        <pc:cxnChg chg="mod">
          <ac:chgData name="Gordon Dunsire" userId="89320f45fdc69f41" providerId="LiveId" clId="{40FC5F0B-37F4-4E9E-9B0E-A2EE07A99A0A}" dt="2022-11-13T12:48:27.633" v="153" actId="1076"/>
          <ac:cxnSpMkLst>
            <pc:docMk/>
            <pc:sldMk cId="3193136448" sldId="258"/>
            <ac:cxnSpMk id="132" creationId="{71457B1D-D996-9924-CF29-D33A8D225855}"/>
          </ac:cxnSpMkLst>
        </pc:cxnChg>
        <pc:cxnChg chg="add mod">
          <ac:chgData name="Gordon Dunsire" userId="89320f45fdc69f41" providerId="LiveId" clId="{40FC5F0B-37F4-4E9E-9B0E-A2EE07A99A0A}" dt="2022-11-13T12:53:34.714" v="194" actId="20577"/>
          <ac:cxnSpMkLst>
            <pc:docMk/>
            <pc:sldMk cId="3193136448" sldId="258"/>
            <ac:cxnSpMk id="226" creationId="{68A41BA1-4447-D32A-EE6E-3D81D00A4E02}"/>
          </ac:cxnSpMkLst>
        </pc:cxnChg>
      </pc:sldChg>
      <pc:sldChg chg="addSp delSp modSp add mod delAnim modAnim modNotes">
        <pc:chgData name="Gordon Dunsire" userId="89320f45fdc69f41" providerId="LiveId" clId="{40FC5F0B-37F4-4E9E-9B0E-A2EE07A99A0A}" dt="2022-11-14T17:51:41.832" v="8309" actId="20577"/>
        <pc:sldMkLst>
          <pc:docMk/>
          <pc:sldMk cId="3172224984" sldId="259"/>
        </pc:sldMkLst>
        <pc:spChg chg="add del mod">
          <ac:chgData name="Gordon Dunsire" userId="89320f45fdc69f41" providerId="LiveId" clId="{40FC5F0B-37F4-4E9E-9B0E-A2EE07A99A0A}" dt="2022-11-13T13:24:17.513" v="419" actId="478"/>
          <ac:spMkLst>
            <pc:docMk/>
            <pc:sldMk cId="3172224984" sldId="259"/>
            <ac:spMk id="2" creationId="{9FC545E7-BF92-E5B6-08F9-26E5FA09664B}"/>
          </ac:spMkLst>
        </pc:spChg>
        <pc:spChg chg="add del mod">
          <ac:chgData name="Gordon Dunsire" userId="89320f45fdc69f41" providerId="LiveId" clId="{40FC5F0B-37F4-4E9E-9B0E-A2EE07A99A0A}" dt="2022-11-13T13:24:17.513" v="419" actId="478"/>
          <ac:spMkLst>
            <pc:docMk/>
            <pc:sldMk cId="3172224984" sldId="259"/>
            <ac:spMk id="3" creationId="{67E58C21-AE05-7F0E-63B2-A1A1F6352D32}"/>
          </ac:spMkLst>
        </pc:spChg>
        <pc:spChg chg="del">
          <ac:chgData name="Gordon Dunsire" userId="89320f45fdc69f41" providerId="LiveId" clId="{40FC5F0B-37F4-4E9E-9B0E-A2EE07A99A0A}" dt="2022-11-13T13:23:05.644" v="414" actId="478"/>
          <ac:spMkLst>
            <pc:docMk/>
            <pc:sldMk cId="3172224984" sldId="259"/>
            <ac:spMk id="4" creationId="{D02A9EDF-098A-85A1-6A5A-DE8E25368B40}"/>
          </ac:spMkLst>
        </pc:spChg>
        <pc:spChg chg="del">
          <ac:chgData name="Gordon Dunsire" userId="89320f45fdc69f41" providerId="LiveId" clId="{40FC5F0B-37F4-4E9E-9B0E-A2EE07A99A0A}" dt="2022-11-13T13:23:05.644" v="414" actId="478"/>
          <ac:spMkLst>
            <pc:docMk/>
            <pc:sldMk cId="3172224984" sldId="259"/>
            <ac:spMk id="5" creationId="{DA3605A5-1A4D-45FF-6AC7-1B4EFF33B5FA}"/>
          </ac:spMkLst>
        </pc:spChg>
        <pc:spChg chg="del">
          <ac:chgData name="Gordon Dunsire" userId="89320f45fdc69f41" providerId="LiveId" clId="{40FC5F0B-37F4-4E9E-9B0E-A2EE07A99A0A}" dt="2022-11-13T13:23:05.644" v="414" actId="478"/>
          <ac:spMkLst>
            <pc:docMk/>
            <pc:sldMk cId="3172224984" sldId="259"/>
            <ac:spMk id="6" creationId="{D606441D-F91C-9870-D081-E114A93C7BFE}"/>
          </ac:spMkLst>
        </pc:spChg>
        <pc:spChg chg="del">
          <ac:chgData name="Gordon Dunsire" userId="89320f45fdc69f41" providerId="LiveId" clId="{40FC5F0B-37F4-4E9E-9B0E-A2EE07A99A0A}" dt="2022-11-13T13:23:05.644" v="414" actId="478"/>
          <ac:spMkLst>
            <pc:docMk/>
            <pc:sldMk cId="3172224984" sldId="259"/>
            <ac:spMk id="7" creationId="{3EDE74D2-2BC8-B253-4561-101C3BB247BD}"/>
          </ac:spMkLst>
        </pc:spChg>
        <pc:spChg chg="del">
          <ac:chgData name="Gordon Dunsire" userId="89320f45fdc69f41" providerId="LiveId" clId="{40FC5F0B-37F4-4E9E-9B0E-A2EE07A99A0A}" dt="2022-11-13T13:23:05.644" v="414" actId="478"/>
          <ac:spMkLst>
            <pc:docMk/>
            <pc:sldMk cId="3172224984" sldId="259"/>
            <ac:spMk id="8" creationId="{1DEEF466-8AAC-7A50-DA0B-51326F8DA47E}"/>
          </ac:spMkLst>
        </pc:spChg>
        <pc:spChg chg="del">
          <ac:chgData name="Gordon Dunsire" userId="89320f45fdc69f41" providerId="LiveId" clId="{40FC5F0B-37F4-4E9E-9B0E-A2EE07A99A0A}" dt="2022-11-13T13:23:05.644" v="414" actId="478"/>
          <ac:spMkLst>
            <pc:docMk/>
            <pc:sldMk cId="3172224984" sldId="259"/>
            <ac:spMk id="9" creationId="{43C36133-C791-E225-2FA2-11282847479C}"/>
          </ac:spMkLst>
        </pc:spChg>
        <pc:spChg chg="del">
          <ac:chgData name="Gordon Dunsire" userId="89320f45fdc69f41" providerId="LiveId" clId="{40FC5F0B-37F4-4E9E-9B0E-A2EE07A99A0A}" dt="2022-11-13T13:23:05.644" v="414" actId="478"/>
          <ac:spMkLst>
            <pc:docMk/>
            <pc:sldMk cId="3172224984" sldId="259"/>
            <ac:spMk id="10" creationId="{559C1973-5C1A-A49E-05AE-2E57AC0C5015}"/>
          </ac:spMkLst>
        </pc:spChg>
        <pc:spChg chg="del">
          <ac:chgData name="Gordon Dunsire" userId="89320f45fdc69f41" providerId="LiveId" clId="{40FC5F0B-37F4-4E9E-9B0E-A2EE07A99A0A}" dt="2022-11-13T13:23:05.644" v="414" actId="478"/>
          <ac:spMkLst>
            <pc:docMk/>
            <pc:sldMk cId="3172224984" sldId="259"/>
            <ac:spMk id="11" creationId="{0F5F0C69-CF7E-6711-AE23-563C1977ED58}"/>
          </ac:spMkLst>
        </pc:spChg>
        <pc:spChg chg="add del mod">
          <ac:chgData name="Gordon Dunsire" userId="89320f45fdc69f41" providerId="LiveId" clId="{40FC5F0B-37F4-4E9E-9B0E-A2EE07A99A0A}" dt="2022-11-13T13:24:17.513" v="419" actId="478"/>
          <ac:spMkLst>
            <pc:docMk/>
            <pc:sldMk cId="3172224984" sldId="259"/>
            <ac:spMk id="12" creationId="{6AAF1685-213D-78CF-6C22-016AB08C44FC}"/>
          </ac:spMkLst>
        </pc:spChg>
        <pc:spChg chg="del">
          <ac:chgData name="Gordon Dunsire" userId="89320f45fdc69f41" providerId="LiveId" clId="{40FC5F0B-37F4-4E9E-9B0E-A2EE07A99A0A}" dt="2022-11-13T13:23:05.644" v="414" actId="478"/>
          <ac:spMkLst>
            <pc:docMk/>
            <pc:sldMk cId="3172224984" sldId="259"/>
            <ac:spMk id="18" creationId="{FA6E5A4D-41BB-0F54-BD51-6431E7E18537}"/>
          </ac:spMkLst>
        </pc:spChg>
        <pc:spChg chg="del">
          <ac:chgData name="Gordon Dunsire" userId="89320f45fdc69f41" providerId="LiveId" clId="{40FC5F0B-37F4-4E9E-9B0E-A2EE07A99A0A}" dt="2022-11-13T13:23:05.644" v="414" actId="478"/>
          <ac:spMkLst>
            <pc:docMk/>
            <pc:sldMk cId="3172224984" sldId="259"/>
            <ac:spMk id="19" creationId="{21C1D122-5776-A401-A8BB-6C6C549C7728}"/>
          </ac:spMkLst>
        </pc:spChg>
        <pc:spChg chg="del">
          <ac:chgData name="Gordon Dunsire" userId="89320f45fdc69f41" providerId="LiveId" clId="{40FC5F0B-37F4-4E9E-9B0E-A2EE07A99A0A}" dt="2022-11-13T13:23:05.644" v="414" actId="478"/>
          <ac:spMkLst>
            <pc:docMk/>
            <pc:sldMk cId="3172224984" sldId="259"/>
            <ac:spMk id="20" creationId="{876B421C-ADB1-BA69-FA77-38D03AC70B4A}"/>
          </ac:spMkLst>
        </pc:spChg>
        <pc:spChg chg="del">
          <ac:chgData name="Gordon Dunsire" userId="89320f45fdc69f41" providerId="LiveId" clId="{40FC5F0B-37F4-4E9E-9B0E-A2EE07A99A0A}" dt="2022-11-13T13:23:05.644" v="414" actId="478"/>
          <ac:spMkLst>
            <pc:docMk/>
            <pc:sldMk cId="3172224984" sldId="259"/>
            <ac:spMk id="21" creationId="{A588713B-1293-870B-33A3-7769A7F2A461}"/>
          </ac:spMkLst>
        </pc:spChg>
        <pc:spChg chg="add del mod">
          <ac:chgData name="Gordon Dunsire" userId="89320f45fdc69f41" providerId="LiveId" clId="{40FC5F0B-37F4-4E9E-9B0E-A2EE07A99A0A}" dt="2022-11-13T13:24:17.513" v="419" actId="478"/>
          <ac:spMkLst>
            <pc:docMk/>
            <pc:sldMk cId="3172224984" sldId="259"/>
            <ac:spMk id="22" creationId="{E8EA1773-6E8B-AA18-293E-014C53A78B14}"/>
          </ac:spMkLst>
        </pc:spChg>
        <pc:spChg chg="add del mod">
          <ac:chgData name="Gordon Dunsire" userId="89320f45fdc69f41" providerId="LiveId" clId="{40FC5F0B-37F4-4E9E-9B0E-A2EE07A99A0A}" dt="2022-11-13T13:24:17.513" v="419" actId="478"/>
          <ac:spMkLst>
            <pc:docMk/>
            <pc:sldMk cId="3172224984" sldId="259"/>
            <ac:spMk id="23" creationId="{5B6AB55A-451E-CC95-770D-26EC812B7BB1}"/>
          </ac:spMkLst>
        </pc:spChg>
        <pc:spChg chg="add del mod">
          <ac:chgData name="Gordon Dunsire" userId="89320f45fdc69f41" providerId="LiveId" clId="{40FC5F0B-37F4-4E9E-9B0E-A2EE07A99A0A}" dt="2022-11-13T13:24:17.513" v="419" actId="478"/>
          <ac:spMkLst>
            <pc:docMk/>
            <pc:sldMk cId="3172224984" sldId="259"/>
            <ac:spMk id="24" creationId="{0A6A7F6E-0EED-9E57-854E-34103BB0EAEB}"/>
          </ac:spMkLst>
        </pc:spChg>
        <pc:spChg chg="add mod">
          <ac:chgData name="Gordon Dunsire" userId="89320f45fdc69f41" providerId="LiveId" clId="{40FC5F0B-37F4-4E9E-9B0E-A2EE07A99A0A}" dt="2022-11-13T13:43:11.333" v="844" actId="552"/>
          <ac:spMkLst>
            <pc:docMk/>
            <pc:sldMk cId="3172224984" sldId="259"/>
            <ac:spMk id="25" creationId="{D1D046B3-2F13-FAD5-BDD5-27D98542A438}"/>
          </ac:spMkLst>
        </pc:spChg>
        <pc:spChg chg="add mod">
          <ac:chgData name="Gordon Dunsire" userId="89320f45fdc69f41" providerId="LiveId" clId="{40FC5F0B-37F4-4E9E-9B0E-A2EE07A99A0A}" dt="2022-11-13T13:43:14.294" v="845" actId="465"/>
          <ac:spMkLst>
            <pc:docMk/>
            <pc:sldMk cId="3172224984" sldId="259"/>
            <ac:spMk id="28" creationId="{7DA3A76E-C9BC-1E56-94B0-D531C7A2984F}"/>
          </ac:spMkLst>
        </pc:spChg>
        <pc:spChg chg="add mod">
          <ac:chgData name="Gordon Dunsire" userId="89320f45fdc69f41" providerId="LiveId" clId="{40FC5F0B-37F4-4E9E-9B0E-A2EE07A99A0A}" dt="2022-11-13T13:43:14.294" v="845" actId="465"/>
          <ac:spMkLst>
            <pc:docMk/>
            <pc:sldMk cId="3172224984" sldId="259"/>
            <ac:spMk id="29" creationId="{AB26DC3A-F8D4-83C9-35DC-C9D02DDCEE87}"/>
          </ac:spMkLst>
        </pc:spChg>
        <pc:spChg chg="add mod">
          <ac:chgData name="Gordon Dunsire" userId="89320f45fdc69f41" providerId="LiveId" clId="{40FC5F0B-37F4-4E9E-9B0E-A2EE07A99A0A}" dt="2022-11-13T13:43:14.294" v="845" actId="465"/>
          <ac:spMkLst>
            <pc:docMk/>
            <pc:sldMk cId="3172224984" sldId="259"/>
            <ac:spMk id="31" creationId="{931894FF-7EBF-8DD7-4689-D7B5E17CE003}"/>
          </ac:spMkLst>
        </pc:spChg>
        <pc:spChg chg="del">
          <ac:chgData name="Gordon Dunsire" userId="89320f45fdc69f41" providerId="LiveId" clId="{40FC5F0B-37F4-4E9E-9B0E-A2EE07A99A0A}" dt="2022-11-13T13:23:05.644" v="414" actId="478"/>
          <ac:spMkLst>
            <pc:docMk/>
            <pc:sldMk cId="3172224984" sldId="259"/>
            <ac:spMk id="35" creationId="{85974A12-A157-2C84-7B9F-6BB879C2BC43}"/>
          </ac:spMkLst>
        </pc:spChg>
        <pc:spChg chg="del">
          <ac:chgData name="Gordon Dunsire" userId="89320f45fdc69f41" providerId="LiveId" clId="{40FC5F0B-37F4-4E9E-9B0E-A2EE07A99A0A}" dt="2022-11-13T13:23:05.644" v="414" actId="478"/>
          <ac:spMkLst>
            <pc:docMk/>
            <pc:sldMk cId="3172224984" sldId="259"/>
            <ac:spMk id="39" creationId="{5EB1CA36-D1E1-39DD-4869-32DE30E7A9D2}"/>
          </ac:spMkLst>
        </pc:spChg>
        <pc:spChg chg="del">
          <ac:chgData name="Gordon Dunsire" userId="89320f45fdc69f41" providerId="LiveId" clId="{40FC5F0B-37F4-4E9E-9B0E-A2EE07A99A0A}" dt="2022-11-13T13:23:05.644" v="414" actId="478"/>
          <ac:spMkLst>
            <pc:docMk/>
            <pc:sldMk cId="3172224984" sldId="259"/>
            <ac:spMk id="41" creationId="{51C059FC-11CA-833C-5F5A-DFDBCB2A64AF}"/>
          </ac:spMkLst>
        </pc:spChg>
        <pc:spChg chg="del">
          <ac:chgData name="Gordon Dunsire" userId="89320f45fdc69f41" providerId="LiveId" clId="{40FC5F0B-37F4-4E9E-9B0E-A2EE07A99A0A}" dt="2022-11-13T13:23:05.644" v="414" actId="478"/>
          <ac:spMkLst>
            <pc:docMk/>
            <pc:sldMk cId="3172224984" sldId="259"/>
            <ac:spMk id="45" creationId="{F37D7652-A3FF-D7A2-2513-9A6850FFAD7A}"/>
          </ac:spMkLst>
        </pc:spChg>
        <pc:spChg chg="del">
          <ac:chgData name="Gordon Dunsire" userId="89320f45fdc69f41" providerId="LiveId" clId="{40FC5F0B-37F4-4E9E-9B0E-A2EE07A99A0A}" dt="2022-11-13T13:12:25.972" v="411" actId="478"/>
          <ac:spMkLst>
            <pc:docMk/>
            <pc:sldMk cId="3172224984" sldId="259"/>
            <ac:spMk id="51" creationId="{48956E3D-23ED-7CA7-4849-0E89C5460C62}"/>
          </ac:spMkLst>
        </pc:spChg>
        <pc:spChg chg="del">
          <ac:chgData name="Gordon Dunsire" userId="89320f45fdc69f41" providerId="LiveId" clId="{40FC5F0B-37F4-4E9E-9B0E-A2EE07A99A0A}" dt="2022-11-13T13:23:05.644" v="414" actId="478"/>
          <ac:spMkLst>
            <pc:docMk/>
            <pc:sldMk cId="3172224984" sldId="259"/>
            <ac:spMk id="114" creationId="{F75FA03D-5C56-34C0-AAD7-01706D914825}"/>
          </ac:spMkLst>
        </pc:spChg>
        <pc:spChg chg="del">
          <ac:chgData name="Gordon Dunsire" userId="89320f45fdc69f41" providerId="LiveId" clId="{40FC5F0B-37F4-4E9E-9B0E-A2EE07A99A0A}" dt="2022-11-13T13:23:05.644" v="414" actId="478"/>
          <ac:spMkLst>
            <pc:docMk/>
            <pc:sldMk cId="3172224984" sldId="259"/>
            <ac:spMk id="127" creationId="{FC372360-C8C1-9378-57C7-4C481E1D277A}"/>
          </ac:spMkLst>
        </pc:spChg>
        <pc:spChg chg="del">
          <ac:chgData name="Gordon Dunsire" userId="89320f45fdc69f41" providerId="LiveId" clId="{40FC5F0B-37F4-4E9E-9B0E-A2EE07A99A0A}" dt="2022-11-13T13:23:05.644" v="414" actId="478"/>
          <ac:spMkLst>
            <pc:docMk/>
            <pc:sldMk cId="3172224984" sldId="259"/>
            <ac:spMk id="128" creationId="{595F4DEF-B94B-227A-75E1-76110A8D3EF8}"/>
          </ac:spMkLst>
        </pc:spChg>
        <pc:spChg chg="add mod">
          <ac:chgData name="Gordon Dunsire" userId="89320f45fdc69f41" providerId="LiveId" clId="{40FC5F0B-37F4-4E9E-9B0E-A2EE07A99A0A}" dt="2022-11-14T11:12:08.107" v="4378" actId="20577"/>
          <ac:spMkLst>
            <pc:docMk/>
            <pc:sldMk cId="3172224984" sldId="259"/>
            <ac:spMk id="224" creationId="{4C363788-7653-8817-7B3F-81EBFFB2409C}"/>
          </ac:spMkLst>
        </pc:spChg>
        <pc:spChg chg="add mod">
          <ac:chgData name="Gordon Dunsire" userId="89320f45fdc69f41" providerId="LiveId" clId="{40FC5F0B-37F4-4E9E-9B0E-A2EE07A99A0A}" dt="2022-11-13T13:43:11.333" v="844" actId="552"/>
          <ac:spMkLst>
            <pc:docMk/>
            <pc:sldMk cId="3172224984" sldId="259"/>
            <ac:spMk id="225" creationId="{AD6D37B3-4EFD-E816-DBD5-BB93E3412589}"/>
          </ac:spMkLst>
        </pc:spChg>
        <pc:spChg chg="del">
          <ac:chgData name="Gordon Dunsire" userId="89320f45fdc69f41" providerId="LiveId" clId="{40FC5F0B-37F4-4E9E-9B0E-A2EE07A99A0A}" dt="2022-11-13T13:23:05.644" v="414" actId="478"/>
          <ac:spMkLst>
            <pc:docMk/>
            <pc:sldMk cId="3172224984" sldId="259"/>
            <ac:spMk id="230" creationId="{127EFDF5-A93F-458D-EFDA-8DDA95DD76FC}"/>
          </ac:spMkLst>
        </pc:spChg>
        <pc:spChg chg="del">
          <ac:chgData name="Gordon Dunsire" userId="89320f45fdc69f41" providerId="LiveId" clId="{40FC5F0B-37F4-4E9E-9B0E-A2EE07A99A0A}" dt="2022-11-13T13:23:05.644" v="414" actId="478"/>
          <ac:spMkLst>
            <pc:docMk/>
            <pc:sldMk cId="3172224984" sldId="259"/>
            <ac:spMk id="231" creationId="{9E8921AB-64B3-C913-779F-ED1511A3F2A6}"/>
          </ac:spMkLst>
        </pc:spChg>
        <pc:spChg chg="del">
          <ac:chgData name="Gordon Dunsire" userId="89320f45fdc69f41" providerId="LiveId" clId="{40FC5F0B-37F4-4E9E-9B0E-A2EE07A99A0A}" dt="2022-11-13T13:23:05.644" v="414" actId="478"/>
          <ac:spMkLst>
            <pc:docMk/>
            <pc:sldMk cId="3172224984" sldId="259"/>
            <ac:spMk id="245" creationId="{88FAECD5-D139-3BAE-FDD8-FA12A75CA5BB}"/>
          </ac:spMkLst>
        </pc:spChg>
        <pc:spChg chg="mod">
          <ac:chgData name="Gordon Dunsire" userId="89320f45fdc69f41" providerId="LiveId" clId="{40FC5F0B-37F4-4E9E-9B0E-A2EE07A99A0A}" dt="2022-11-13T13:12:21.350" v="410" actId="20577"/>
          <ac:spMkLst>
            <pc:docMk/>
            <pc:sldMk cId="3172224984" sldId="259"/>
            <ac:spMk id="246" creationId="{B3D90E3D-1DFB-FCB8-2B4F-59894A015F60}"/>
          </ac:spMkLst>
        </pc:spChg>
        <pc:spChg chg="del">
          <ac:chgData name="Gordon Dunsire" userId="89320f45fdc69f41" providerId="LiveId" clId="{40FC5F0B-37F4-4E9E-9B0E-A2EE07A99A0A}" dt="2022-11-13T13:12:30.692" v="412" actId="478"/>
          <ac:spMkLst>
            <pc:docMk/>
            <pc:sldMk cId="3172224984" sldId="259"/>
            <ac:spMk id="247" creationId="{308D2139-E622-94CF-E6A2-1806965EF331}"/>
          </ac:spMkLst>
        </pc:spChg>
        <pc:spChg chg="del">
          <ac:chgData name="Gordon Dunsire" userId="89320f45fdc69f41" providerId="LiveId" clId="{40FC5F0B-37F4-4E9E-9B0E-A2EE07A99A0A}" dt="2022-11-13T13:12:36.586" v="413" actId="478"/>
          <ac:spMkLst>
            <pc:docMk/>
            <pc:sldMk cId="3172224984" sldId="259"/>
            <ac:spMk id="251" creationId="{979F0A00-B849-CF11-8A20-BE18E7A903A5}"/>
          </ac:spMkLst>
        </pc:spChg>
        <pc:cxnChg chg="del mod">
          <ac:chgData name="Gordon Dunsire" userId="89320f45fdc69f41" providerId="LiveId" clId="{40FC5F0B-37F4-4E9E-9B0E-A2EE07A99A0A}" dt="2022-11-13T13:23:05.644" v="414" actId="478"/>
          <ac:cxnSpMkLst>
            <pc:docMk/>
            <pc:sldMk cId="3172224984" sldId="259"/>
            <ac:cxnSpMk id="13" creationId="{1642292B-59C4-90BF-3353-C846B42A62BE}"/>
          </ac:cxnSpMkLst>
        </pc:cxnChg>
        <pc:cxnChg chg="del mod">
          <ac:chgData name="Gordon Dunsire" userId="89320f45fdc69f41" providerId="LiveId" clId="{40FC5F0B-37F4-4E9E-9B0E-A2EE07A99A0A}" dt="2022-11-13T13:23:05.644" v="414" actId="478"/>
          <ac:cxnSpMkLst>
            <pc:docMk/>
            <pc:sldMk cId="3172224984" sldId="259"/>
            <ac:cxnSpMk id="14" creationId="{D623A272-FF58-8B30-E839-C423745F421F}"/>
          </ac:cxnSpMkLst>
        </pc:cxnChg>
        <pc:cxnChg chg="del mod">
          <ac:chgData name="Gordon Dunsire" userId="89320f45fdc69f41" providerId="LiveId" clId="{40FC5F0B-37F4-4E9E-9B0E-A2EE07A99A0A}" dt="2022-11-13T13:23:05.644" v="414" actId="478"/>
          <ac:cxnSpMkLst>
            <pc:docMk/>
            <pc:sldMk cId="3172224984" sldId="259"/>
            <ac:cxnSpMk id="15" creationId="{EE82EB27-3B52-EA98-F82A-EB12703BEF5C}"/>
          </ac:cxnSpMkLst>
        </pc:cxnChg>
        <pc:cxnChg chg="del">
          <ac:chgData name="Gordon Dunsire" userId="89320f45fdc69f41" providerId="LiveId" clId="{40FC5F0B-37F4-4E9E-9B0E-A2EE07A99A0A}" dt="2022-11-13T13:23:05.644" v="414" actId="478"/>
          <ac:cxnSpMkLst>
            <pc:docMk/>
            <pc:sldMk cId="3172224984" sldId="259"/>
            <ac:cxnSpMk id="16" creationId="{51D0B1B3-8371-A91B-BCC3-C7F17B757F19}"/>
          </ac:cxnSpMkLst>
        </pc:cxnChg>
        <pc:cxnChg chg="del">
          <ac:chgData name="Gordon Dunsire" userId="89320f45fdc69f41" providerId="LiveId" clId="{40FC5F0B-37F4-4E9E-9B0E-A2EE07A99A0A}" dt="2022-11-13T13:23:05.644" v="414" actId="478"/>
          <ac:cxnSpMkLst>
            <pc:docMk/>
            <pc:sldMk cId="3172224984" sldId="259"/>
            <ac:cxnSpMk id="17" creationId="{68403AAB-9525-75C4-7560-5BA19B0EEB7C}"/>
          </ac:cxnSpMkLst>
        </pc:cxnChg>
        <pc:cxnChg chg="del mod">
          <ac:chgData name="Gordon Dunsire" userId="89320f45fdc69f41" providerId="LiveId" clId="{40FC5F0B-37F4-4E9E-9B0E-A2EE07A99A0A}" dt="2022-11-13T13:23:05.644" v="414" actId="478"/>
          <ac:cxnSpMkLst>
            <pc:docMk/>
            <pc:sldMk cId="3172224984" sldId="259"/>
            <ac:cxnSpMk id="26" creationId="{00254C0C-B3A4-8BD5-1910-FAEA32F08E01}"/>
          </ac:cxnSpMkLst>
        </pc:cxnChg>
        <pc:cxnChg chg="del mod">
          <ac:chgData name="Gordon Dunsire" userId="89320f45fdc69f41" providerId="LiveId" clId="{40FC5F0B-37F4-4E9E-9B0E-A2EE07A99A0A}" dt="2022-11-13T13:23:05.644" v="414" actId="478"/>
          <ac:cxnSpMkLst>
            <pc:docMk/>
            <pc:sldMk cId="3172224984" sldId="259"/>
            <ac:cxnSpMk id="27" creationId="{854F453A-1C19-BA68-BE3C-1EEF67238FE2}"/>
          </ac:cxnSpMkLst>
        </pc:cxnChg>
        <pc:cxnChg chg="del mod">
          <ac:chgData name="Gordon Dunsire" userId="89320f45fdc69f41" providerId="LiveId" clId="{40FC5F0B-37F4-4E9E-9B0E-A2EE07A99A0A}" dt="2022-11-13T13:23:05.644" v="414" actId="478"/>
          <ac:cxnSpMkLst>
            <pc:docMk/>
            <pc:sldMk cId="3172224984" sldId="259"/>
            <ac:cxnSpMk id="30" creationId="{9B2C5951-51B3-C5CC-4571-FEB79FC989CD}"/>
          </ac:cxnSpMkLst>
        </pc:cxnChg>
        <pc:cxnChg chg="del mod">
          <ac:chgData name="Gordon Dunsire" userId="89320f45fdc69f41" providerId="LiveId" clId="{40FC5F0B-37F4-4E9E-9B0E-A2EE07A99A0A}" dt="2022-11-13T13:23:05.644" v="414" actId="478"/>
          <ac:cxnSpMkLst>
            <pc:docMk/>
            <pc:sldMk cId="3172224984" sldId="259"/>
            <ac:cxnSpMk id="32" creationId="{512010BB-3B52-4A3E-3543-8984F091C3E9}"/>
          </ac:cxnSpMkLst>
        </pc:cxnChg>
        <pc:cxnChg chg="del mod">
          <ac:chgData name="Gordon Dunsire" userId="89320f45fdc69f41" providerId="LiveId" clId="{40FC5F0B-37F4-4E9E-9B0E-A2EE07A99A0A}" dt="2022-11-13T13:23:05.644" v="414" actId="478"/>
          <ac:cxnSpMkLst>
            <pc:docMk/>
            <pc:sldMk cId="3172224984" sldId="259"/>
            <ac:cxnSpMk id="36" creationId="{1E1AE6DA-BD0A-1AC1-13F2-B07B4C8D6EC9}"/>
          </ac:cxnSpMkLst>
        </pc:cxnChg>
        <pc:cxnChg chg="del mod">
          <ac:chgData name="Gordon Dunsire" userId="89320f45fdc69f41" providerId="LiveId" clId="{40FC5F0B-37F4-4E9E-9B0E-A2EE07A99A0A}" dt="2022-11-13T13:23:05.644" v="414" actId="478"/>
          <ac:cxnSpMkLst>
            <pc:docMk/>
            <pc:sldMk cId="3172224984" sldId="259"/>
            <ac:cxnSpMk id="42" creationId="{B6056DCA-C561-EFB6-7FB9-95CEEE169EDA}"/>
          </ac:cxnSpMkLst>
        </pc:cxnChg>
        <pc:cxnChg chg="del mod">
          <ac:chgData name="Gordon Dunsire" userId="89320f45fdc69f41" providerId="LiveId" clId="{40FC5F0B-37F4-4E9E-9B0E-A2EE07A99A0A}" dt="2022-11-13T13:23:05.644" v="414" actId="478"/>
          <ac:cxnSpMkLst>
            <pc:docMk/>
            <pc:sldMk cId="3172224984" sldId="259"/>
            <ac:cxnSpMk id="87" creationId="{EB0A03F6-CA2A-B4BB-7422-B947286E28C2}"/>
          </ac:cxnSpMkLst>
        </pc:cxnChg>
        <pc:cxnChg chg="del mod">
          <ac:chgData name="Gordon Dunsire" userId="89320f45fdc69f41" providerId="LiveId" clId="{40FC5F0B-37F4-4E9E-9B0E-A2EE07A99A0A}" dt="2022-11-13T13:23:05.644" v="414" actId="478"/>
          <ac:cxnSpMkLst>
            <pc:docMk/>
            <pc:sldMk cId="3172224984" sldId="259"/>
            <ac:cxnSpMk id="88" creationId="{17E872BF-A63B-1793-CFC6-85083A12171D}"/>
          </ac:cxnSpMkLst>
        </pc:cxnChg>
        <pc:cxnChg chg="del mod">
          <ac:chgData name="Gordon Dunsire" userId="89320f45fdc69f41" providerId="LiveId" clId="{40FC5F0B-37F4-4E9E-9B0E-A2EE07A99A0A}" dt="2022-11-13T13:23:05.644" v="414" actId="478"/>
          <ac:cxnSpMkLst>
            <pc:docMk/>
            <pc:sldMk cId="3172224984" sldId="259"/>
            <ac:cxnSpMk id="131" creationId="{E9F43322-B72D-8CA4-3F44-2F1C2CDA4860}"/>
          </ac:cxnSpMkLst>
        </pc:cxnChg>
        <pc:cxnChg chg="del mod">
          <ac:chgData name="Gordon Dunsire" userId="89320f45fdc69f41" providerId="LiveId" clId="{40FC5F0B-37F4-4E9E-9B0E-A2EE07A99A0A}" dt="2022-11-13T13:23:05.644" v="414" actId="478"/>
          <ac:cxnSpMkLst>
            <pc:docMk/>
            <pc:sldMk cId="3172224984" sldId="259"/>
            <ac:cxnSpMk id="132" creationId="{71457B1D-D996-9924-CF29-D33A8D225855}"/>
          </ac:cxnSpMkLst>
        </pc:cxnChg>
        <pc:cxnChg chg="del mod">
          <ac:chgData name="Gordon Dunsire" userId="89320f45fdc69f41" providerId="LiveId" clId="{40FC5F0B-37F4-4E9E-9B0E-A2EE07A99A0A}" dt="2022-11-13T13:23:05.644" v="414" actId="478"/>
          <ac:cxnSpMkLst>
            <pc:docMk/>
            <pc:sldMk cId="3172224984" sldId="259"/>
            <ac:cxnSpMk id="226" creationId="{68A41BA1-4447-D32A-EE6E-3D81D00A4E02}"/>
          </ac:cxnSpMkLst>
        </pc:cxnChg>
      </pc:sldChg>
      <pc:sldChg chg="addSp delSp modSp add mod delAnim modAnim modNotes">
        <pc:chgData name="Gordon Dunsire" userId="89320f45fdc69f41" providerId="LiveId" clId="{40FC5F0B-37F4-4E9E-9B0E-A2EE07A99A0A}" dt="2022-11-14T11:42:50.046" v="6845" actId="5793"/>
        <pc:sldMkLst>
          <pc:docMk/>
          <pc:sldMk cId="678697362" sldId="260"/>
        </pc:sldMkLst>
        <pc:spChg chg="mod">
          <ac:chgData name="Gordon Dunsire" userId="89320f45fdc69f41" providerId="LiveId" clId="{40FC5F0B-37F4-4E9E-9B0E-A2EE07A99A0A}" dt="2022-11-14T10:05:57.288" v="1857" actId="1076"/>
          <ac:spMkLst>
            <pc:docMk/>
            <pc:sldMk cId="678697362" sldId="260"/>
            <ac:spMk id="4" creationId="{D02A9EDF-098A-85A1-6A5A-DE8E25368B40}"/>
          </ac:spMkLst>
        </pc:spChg>
        <pc:spChg chg="mod">
          <ac:chgData name="Gordon Dunsire" userId="89320f45fdc69f41" providerId="LiveId" clId="{40FC5F0B-37F4-4E9E-9B0E-A2EE07A99A0A}" dt="2022-11-14T09:57:27.742" v="1632" actId="164"/>
          <ac:spMkLst>
            <pc:docMk/>
            <pc:sldMk cId="678697362" sldId="260"/>
            <ac:spMk id="5" creationId="{DA3605A5-1A4D-45FF-6AC7-1B4EFF33B5FA}"/>
          </ac:spMkLst>
        </pc:spChg>
        <pc:spChg chg="mod">
          <ac:chgData name="Gordon Dunsire" userId="89320f45fdc69f41" providerId="LiveId" clId="{40FC5F0B-37F4-4E9E-9B0E-A2EE07A99A0A}" dt="2022-11-14T10:05:57.288" v="1857" actId="1076"/>
          <ac:spMkLst>
            <pc:docMk/>
            <pc:sldMk cId="678697362" sldId="260"/>
            <ac:spMk id="6" creationId="{D606441D-F91C-9870-D081-E114A93C7BFE}"/>
          </ac:spMkLst>
        </pc:spChg>
        <pc:spChg chg="mod">
          <ac:chgData name="Gordon Dunsire" userId="89320f45fdc69f41" providerId="LiveId" clId="{40FC5F0B-37F4-4E9E-9B0E-A2EE07A99A0A}" dt="2022-11-14T09:57:21.339" v="1631" actId="164"/>
          <ac:spMkLst>
            <pc:docMk/>
            <pc:sldMk cId="678697362" sldId="260"/>
            <ac:spMk id="7" creationId="{3EDE74D2-2BC8-B253-4561-101C3BB247BD}"/>
          </ac:spMkLst>
        </pc:spChg>
        <pc:spChg chg="del mod">
          <ac:chgData name="Gordon Dunsire" userId="89320f45fdc69f41" providerId="LiveId" clId="{40FC5F0B-37F4-4E9E-9B0E-A2EE07A99A0A}" dt="2022-11-14T09:49:02.188" v="1539" actId="478"/>
          <ac:spMkLst>
            <pc:docMk/>
            <pc:sldMk cId="678697362" sldId="260"/>
            <ac:spMk id="8" creationId="{1DEEF466-8AAC-7A50-DA0B-51326F8DA47E}"/>
          </ac:spMkLst>
        </pc:spChg>
        <pc:spChg chg="del mod">
          <ac:chgData name="Gordon Dunsire" userId="89320f45fdc69f41" providerId="LiveId" clId="{40FC5F0B-37F4-4E9E-9B0E-A2EE07A99A0A}" dt="2022-11-14T09:49:02.188" v="1539" actId="478"/>
          <ac:spMkLst>
            <pc:docMk/>
            <pc:sldMk cId="678697362" sldId="260"/>
            <ac:spMk id="9" creationId="{43C36133-C791-E225-2FA2-11282847479C}"/>
          </ac:spMkLst>
        </pc:spChg>
        <pc:spChg chg="del mod">
          <ac:chgData name="Gordon Dunsire" userId="89320f45fdc69f41" providerId="LiveId" clId="{40FC5F0B-37F4-4E9E-9B0E-A2EE07A99A0A}" dt="2022-11-14T09:49:02.188" v="1539" actId="478"/>
          <ac:spMkLst>
            <pc:docMk/>
            <pc:sldMk cId="678697362" sldId="260"/>
            <ac:spMk id="10" creationId="{559C1973-5C1A-A49E-05AE-2E57AC0C5015}"/>
          </ac:spMkLst>
        </pc:spChg>
        <pc:spChg chg="del mod">
          <ac:chgData name="Gordon Dunsire" userId="89320f45fdc69f41" providerId="LiveId" clId="{40FC5F0B-37F4-4E9E-9B0E-A2EE07A99A0A}" dt="2022-11-14T09:49:02.188" v="1539" actId="478"/>
          <ac:spMkLst>
            <pc:docMk/>
            <pc:sldMk cId="678697362" sldId="260"/>
            <ac:spMk id="11" creationId="{0F5F0C69-CF7E-6711-AE23-563C1977ED58}"/>
          </ac:spMkLst>
        </pc:spChg>
        <pc:spChg chg="mod">
          <ac:chgData name="Gordon Dunsire" userId="89320f45fdc69f41" providerId="LiveId" clId="{40FC5F0B-37F4-4E9E-9B0E-A2EE07A99A0A}" dt="2022-11-14T10:04:26.736" v="1829" actId="1076"/>
          <ac:spMkLst>
            <pc:docMk/>
            <pc:sldMk cId="678697362" sldId="260"/>
            <ac:spMk id="33" creationId="{FCA5B97D-398F-F055-221E-B911211DEF53}"/>
          </ac:spMkLst>
        </pc:spChg>
        <pc:spChg chg="mod">
          <ac:chgData name="Gordon Dunsire" userId="89320f45fdc69f41" providerId="LiveId" clId="{40FC5F0B-37F4-4E9E-9B0E-A2EE07A99A0A}" dt="2022-11-14T10:04:06.053" v="1814" actId="20577"/>
          <ac:spMkLst>
            <pc:docMk/>
            <pc:sldMk cId="678697362" sldId="260"/>
            <ac:spMk id="34" creationId="{962F78E6-6170-6D04-9753-972538FD02E5}"/>
          </ac:spMkLst>
        </pc:spChg>
        <pc:spChg chg="del mod">
          <ac:chgData name="Gordon Dunsire" userId="89320f45fdc69f41" providerId="LiveId" clId="{40FC5F0B-37F4-4E9E-9B0E-A2EE07A99A0A}" dt="2022-11-14T09:49:02.188" v="1539" actId="478"/>
          <ac:spMkLst>
            <pc:docMk/>
            <pc:sldMk cId="678697362" sldId="260"/>
            <ac:spMk id="112" creationId="{30CDEE9C-4700-362C-BE66-FEDC70031CC5}"/>
          </ac:spMkLst>
        </pc:spChg>
        <pc:spChg chg="del mod">
          <ac:chgData name="Gordon Dunsire" userId="89320f45fdc69f41" providerId="LiveId" clId="{40FC5F0B-37F4-4E9E-9B0E-A2EE07A99A0A}" dt="2022-11-14T09:49:02.188" v="1539" actId="478"/>
          <ac:spMkLst>
            <pc:docMk/>
            <pc:sldMk cId="678697362" sldId="260"/>
            <ac:spMk id="113" creationId="{FEF4DE96-938C-010E-AFD9-8C565C9937F3}"/>
          </ac:spMkLst>
        </pc:spChg>
        <pc:spChg chg="mod">
          <ac:chgData name="Gordon Dunsire" userId="89320f45fdc69f41" providerId="LiveId" clId="{40FC5F0B-37F4-4E9E-9B0E-A2EE07A99A0A}" dt="2022-11-14T10:05:57.288" v="1857" actId="1076"/>
          <ac:spMkLst>
            <pc:docMk/>
            <pc:sldMk cId="678697362" sldId="260"/>
            <ac:spMk id="114" creationId="{F75FA03D-5C56-34C0-AAD7-01706D914825}"/>
          </ac:spMkLst>
        </pc:spChg>
        <pc:spChg chg="mod">
          <ac:chgData name="Gordon Dunsire" userId="89320f45fdc69f41" providerId="LiveId" clId="{40FC5F0B-37F4-4E9E-9B0E-A2EE07A99A0A}" dt="2022-11-14T09:57:33.441" v="1633" actId="164"/>
          <ac:spMkLst>
            <pc:docMk/>
            <pc:sldMk cId="678697362" sldId="260"/>
            <ac:spMk id="127" creationId="{FC372360-C8C1-9378-57C7-4C481E1D277A}"/>
          </ac:spMkLst>
        </pc:spChg>
        <pc:spChg chg="mod">
          <ac:chgData name="Gordon Dunsire" userId="89320f45fdc69f41" providerId="LiveId" clId="{40FC5F0B-37F4-4E9E-9B0E-A2EE07A99A0A}" dt="2022-11-14T10:05:57.288" v="1857" actId="1076"/>
          <ac:spMkLst>
            <pc:docMk/>
            <pc:sldMk cId="678697362" sldId="260"/>
            <ac:spMk id="128" creationId="{595F4DEF-B94B-227A-75E1-76110A8D3EF8}"/>
          </ac:spMkLst>
        </pc:spChg>
        <pc:spChg chg="add mod">
          <ac:chgData name="Gordon Dunsire" userId="89320f45fdc69f41" providerId="LiveId" clId="{40FC5F0B-37F4-4E9E-9B0E-A2EE07A99A0A}" dt="2022-11-14T10:05:57.288" v="1857" actId="1076"/>
          <ac:spMkLst>
            <pc:docMk/>
            <pc:sldMk cId="678697362" sldId="260"/>
            <ac:spMk id="227" creationId="{375988F9-837D-2854-4805-8B8B0552F81D}"/>
          </ac:spMkLst>
        </pc:spChg>
        <pc:spChg chg="add mod">
          <ac:chgData name="Gordon Dunsire" userId="89320f45fdc69f41" providerId="LiveId" clId="{40FC5F0B-37F4-4E9E-9B0E-A2EE07A99A0A}" dt="2022-11-14T09:57:33.441" v="1633" actId="164"/>
          <ac:spMkLst>
            <pc:docMk/>
            <pc:sldMk cId="678697362" sldId="260"/>
            <ac:spMk id="230" creationId="{1876AD7F-E0BF-6D00-99E4-1FF1CCA705A3}"/>
          </ac:spMkLst>
        </pc:spChg>
        <pc:spChg chg="add mod">
          <ac:chgData name="Gordon Dunsire" userId="89320f45fdc69f41" providerId="LiveId" clId="{40FC5F0B-37F4-4E9E-9B0E-A2EE07A99A0A}" dt="2022-11-14T09:57:27.742" v="1632" actId="164"/>
          <ac:spMkLst>
            <pc:docMk/>
            <pc:sldMk cId="678697362" sldId="260"/>
            <ac:spMk id="232" creationId="{8D811287-83E7-7FBB-B959-9BBB37690AC0}"/>
          </ac:spMkLst>
        </pc:spChg>
        <pc:spChg chg="add mod">
          <ac:chgData name="Gordon Dunsire" userId="89320f45fdc69f41" providerId="LiveId" clId="{40FC5F0B-37F4-4E9E-9B0E-A2EE07A99A0A}" dt="2022-11-14T09:57:21.339" v="1631" actId="164"/>
          <ac:spMkLst>
            <pc:docMk/>
            <pc:sldMk cId="678697362" sldId="260"/>
            <ac:spMk id="234" creationId="{0A379CF9-9486-88D3-4AD6-D9F099FE0A92}"/>
          </ac:spMkLst>
        </pc:spChg>
        <pc:spChg chg="mod">
          <ac:chgData name="Gordon Dunsire" userId="89320f45fdc69f41" providerId="LiveId" clId="{40FC5F0B-37F4-4E9E-9B0E-A2EE07A99A0A}" dt="2022-11-14T09:56:48.225" v="1628" actId="1076"/>
          <ac:spMkLst>
            <pc:docMk/>
            <pc:sldMk cId="678697362" sldId="260"/>
            <ac:spMk id="246" creationId="{B3D90E3D-1DFB-FCB8-2B4F-59894A015F60}"/>
          </ac:spMkLst>
        </pc:spChg>
        <pc:spChg chg="del">
          <ac:chgData name="Gordon Dunsire" userId="89320f45fdc69f41" providerId="LiveId" clId="{40FC5F0B-37F4-4E9E-9B0E-A2EE07A99A0A}" dt="2022-11-13T17:32:38.021" v="868" actId="478"/>
          <ac:spMkLst>
            <pc:docMk/>
            <pc:sldMk cId="678697362" sldId="260"/>
            <ac:spMk id="247" creationId="{308D2139-E622-94CF-E6A2-1806965EF331}"/>
          </ac:spMkLst>
        </pc:spChg>
        <pc:spChg chg="add mod">
          <ac:chgData name="Gordon Dunsire" userId="89320f45fdc69f41" providerId="LiveId" clId="{40FC5F0B-37F4-4E9E-9B0E-A2EE07A99A0A}" dt="2022-11-14T10:06:25.140" v="1860" actId="1076"/>
          <ac:spMkLst>
            <pc:docMk/>
            <pc:sldMk cId="678697362" sldId="260"/>
            <ac:spMk id="249" creationId="{B73CCBCC-0DAD-26B8-61FF-89A64516816A}"/>
          </ac:spMkLst>
        </pc:spChg>
        <pc:spChg chg="add mod">
          <ac:chgData name="Gordon Dunsire" userId="89320f45fdc69f41" providerId="LiveId" clId="{40FC5F0B-37F4-4E9E-9B0E-A2EE07A99A0A}" dt="2022-11-14T10:06:21.322" v="1859" actId="1076"/>
          <ac:spMkLst>
            <pc:docMk/>
            <pc:sldMk cId="678697362" sldId="260"/>
            <ac:spMk id="250" creationId="{536FDB79-37B9-7C71-CB56-6E5DFECDD20E}"/>
          </ac:spMkLst>
        </pc:spChg>
        <pc:spChg chg="del">
          <ac:chgData name="Gordon Dunsire" userId="89320f45fdc69f41" providerId="LiveId" clId="{40FC5F0B-37F4-4E9E-9B0E-A2EE07A99A0A}" dt="2022-11-13T17:32:42.754" v="869" actId="478"/>
          <ac:spMkLst>
            <pc:docMk/>
            <pc:sldMk cId="678697362" sldId="260"/>
            <ac:spMk id="251" creationId="{979F0A00-B849-CF11-8A20-BE18E7A903A5}"/>
          </ac:spMkLst>
        </pc:spChg>
        <pc:spChg chg="del">
          <ac:chgData name="Gordon Dunsire" userId="89320f45fdc69f41" providerId="LiveId" clId="{40FC5F0B-37F4-4E9E-9B0E-A2EE07A99A0A}" dt="2022-11-13T17:32:13.528" v="852" actId="478"/>
          <ac:spMkLst>
            <pc:docMk/>
            <pc:sldMk cId="678697362" sldId="260"/>
            <ac:spMk id="252" creationId="{133446CF-24AD-4E47-3CF2-45F5340B7162}"/>
          </ac:spMkLst>
        </pc:spChg>
        <pc:spChg chg="mod">
          <ac:chgData name="Gordon Dunsire" userId="89320f45fdc69f41" providerId="LiveId" clId="{40FC5F0B-37F4-4E9E-9B0E-A2EE07A99A0A}" dt="2022-11-14T10:02:55.214" v="1779"/>
          <ac:spMkLst>
            <pc:docMk/>
            <pc:sldMk cId="678697362" sldId="260"/>
            <ac:spMk id="253" creationId="{AA144DE8-C480-E784-5B32-2178FAD72945}"/>
          </ac:spMkLst>
        </pc:spChg>
        <pc:spChg chg="mod">
          <ac:chgData name="Gordon Dunsire" userId="89320f45fdc69f41" providerId="LiveId" clId="{40FC5F0B-37F4-4E9E-9B0E-A2EE07A99A0A}" dt="2022-11-14T10:03:07.496" v="1793" actId="20577"/>
          <ac:spMkLst>
            <pc:docMk/>
            <pc:sldMk cId="678697362" sldId="260"/>
            <ac:spMk id="254" creationId="{84848210-47C0-CEF6-5F82-FAB0067A2C64}"/>
          </ac:spMkLst>
        </pc:spChg>
        <pc:grpChg chg="add mod">
          <ac:chgData name="Gordon Dunsire" userId="89320f45fdc69f41" providerId="LiveId" clId="{40FC5F0B-37F4-4E9E-9B0E-A2EE07A99A0A}" dt="2022-11-14T10:05:57.288" v="1857" actId="1076"/>
          <ac:grpSpMkLst>
            <pc:docMk/>
            <pc:sldMk cId="678697362" sldId="260"/>
            <ac:grpSpMk id="241" creationId="{7A0B73C1-AE5F-B8A2-CA22-0F3865AEB33E}"/>
          </ac:grpSpMkLst>
        </pc:grpChg>
        <pc:grpChg chg="add mod">
          <ac:chgData name="Gordon Dunsire" userId="89320f45fdc69f41" providerId="LiveId" clId="{40FC5F0B-37F4-4E9E-9B0E-A2EE07A99A0A}" dt="2022-11-14T10:05:57.288" v="1857" actId="1076"/>
          <ac:grpSpMkLst>
            <pc:docMk/>
            <pc:sldMk cId="678697362" sldId="260"/>
            <ac:grpSpMk id="242" creationId="{195965D1-8CFF-DDBC-3C2C-D0B4E779BEC5}"/>
          </ac:grpSpMkLst>
        </pc:grpChg>
        <pc:grpChg chg="add mod">
          <ac:chgData name="Gordon Dunsire" userId="89320f45fdc69f41" providerId="LiveId" clId="{40FC5F0B-37F4-4E9E-9B0E-A2EE07A99A0A}" dt="2022-11-14T10:05:57.288" v="1857" actId="1076"/>
          <ac:grpSpMkLst>
            <pc:docMk/>
            <pc:sldMk cId="678697362" sldId="260"/>
            <ac:grpSpMk id="243" creationId="{ABE21A9F-FD63-AA2B-C9B2-711B70341EED}"/>
          </ac:grpSpMkLst>
        </pc:grpChg>
        <pc:grpChg chg="add del mod">
          <ac:chgData name="Gordon Dunsire" userId="89320f45fdc69f41" providerId="LiveId" clId="{40FC5F0B-37F4-4E9E-9B0E-A2EE07A99A0A}" dt="2022-11-14T10:03:23.893" v="1797" actId="478"/>
          <ac:grpSpMkLst>
            <pc:docMk/>
            <pc:sldMk cId="678697362" sldId="260"/>
            <ac:grpSpMk id="252" creationId="{3B8779A9-572D-226A-9D18-FE32E3F391B7}"/>
          </ac:grpSpMkLst>
        </pc:grpChg>
        <pc:grpChg chg="add mod">
          <ac:chgData name="Gordon Dunsire" userId="89320f45fdc69f41" providerId="LiveId" clId="{40FC5F0B-37F4-4E9E-9B0E-A2EE07A99A0A}" dt="2022-11-14T10:06:21.322" v="1859" actId="1076"/>
          <ac:grpSpMkLst>
            <pc:docMk/>
            <pc:sldMk cId="678697362" sldId="260"/>
            <ac:grpSpMk id="255" creationId="{AD9951D3-A52D-00DA-63B7-BD04C359FC41}"/>
          </ac:grpSpMkLst>
        </pc:grpChg>
        <pc:cxnChg chg="del mod">
          <ac:chgData name="Gordon Dunsire" userId="89320f45fdc69f41" providerId="LiveId" clId="{40FC5F0B-37F4-4E9E-9B0E-A2EE07A99A0A}" dt="2022-11-14T09:55:10.109" v="1620" actId="478"/>
          <ac:cxnSpMkLst>
            <pc:docMk/>
            <pc:sldMk cId="678697362" sldId="260"/>
            <ac:cxnSpMk id="13" creationId="{1642292B-59C4-90BF-3353-C846B42A62BE}"/>
          </ac:cxnSpMkLst>
        </pc:cxnChg>
        <pc:cxnChg chg="del mod">
          <ac:chgData name="Gordon Dunsire" userId="89320f45fdc69f41" providerId="LiveId" clId="{40FC5F0B-37F4-4E9E-9B0E-A2EE07A99A0A}" dt="2022-11-14T09:49:02.188" v="1539" actId="478"/>
          <ac:cxnSpMkLst>
            <pc:docMk/>
            <pc:sldMk cId="678697362" sldId="260"/>
            <ac:cxnSpMk id="14" creationId="{D623A272-FF58-8B30-E839-C423745F421F}"/>
          </ac:cxnSpMkLst>
        </pc:cxnChg>
        <pc:cxnChg chg="del mod">
          <ac:chgData name="Gordon Dunsire" userId="89320f45fdc69f41" providerId="LiveId" clId="{40FC5F0B-37F4-4E9E-9B0E-A2EE07A99A0A}" dt="2022-11-14T09:49:02.188" v="1539" actId="478"/>
          <ac:cxnSpMkLst>
            <pc:docMk/>
            <pc:sldMk cId="678697362" sldId="260"/>
            <ac:cxnSpMk id="15" creationId="{EE82EB27-3B52-EA98-F82A-EB12703BEF5C}"/>
          </ac:cxnSpMkLst>
        </pc:cxnChg>
        <pc:cxnChg chg="del mod">
          <ac:chgData name="Gordon Dunsire" userId="89320f45fdc69f41" providerId="LiveId" clId="{40FC5F0B-37F4-4E9E-9B0E-A2EE07A99A0A}" dt="2022-11-14T09:49:02.188" v="1539" actId="478"/>
          <ac:cxnSpMkLst>
            <pc:docMk/>
            <pc:sldMk cId="678697362" sldId="260"/>
            <ac:cxnSpMk id="16" creationId="{51D0B1B3-8371-A91B-BCC3-C7F17B757F19}"/>
          </ac:cxnSpMkLst>
        </pc:cxnChg>
        <pc:cxnChg chg="del mod">
          <ac:chgData name="Gordon Dunsire" userId="89320f45fdc69f41" providerId="LiveId" clId="{40FC5F0B-37F4-4E9E-9B0E-A2EE07A99A0A}" dt="2022-11-14T09:49:02.188" v="1539" actId="478"/>
          <ac:cxnSpMkLst>
            <pc:docMk/>
            <pc:sldMk cId="678697362" sldId="260"/>
            <ac:cxnSpMk id="17" creationId="{68403AAB-9525-75C4-7560-5BA19B0EEB7C}"/>
          </ac:cxnSpMkLst>
        </pc:cxnChg>
        <pc:cxnChg chg="add mod">
          <ac:chgData name="Gordon Dunsire" userId="89320f45fdc69f41" providerId="LiveId" clId="{40FC5F0B-37F4-4E9E-9B0E-A2EE07A99A0A}" dt="2022-11-14T10:05:57.288" v="1857" actId="1076"/>
          <ac:cxnSpMkLst>
            <pc:docMk/>
            <pc:sldMk cId="678697362" sldId="260"/>
            <ac:cxnSpMk id="21" creationId="{68C96316-D1D5-6B27-7083-CBB7159093AB}"/>
          </ac:cxnSpMkLst>
        </pc:cxnChg>
        <pc:cxnChg chg="del mod">
          <ac:chgData name="Gordon Dunsire" userId="89320f45fdc69f41" providerId="LiveId" clId="{40FC5F0B-37F4-4E9E-9B0E-A2EE07A99A0A}" dt="2022-11-14T09:55:10.109" v="1620" actId="478"/>
          <ac:cxnSpMkLst>
            <pc:docMk/>
            <pc:sldMk cId="678697362" sldId="260"/>
            <ac:cxnSpMk id="26" creationId="{00254C0C-B3A4-8BD5-1910-FAEA32F08E01}"/>
          </ac:cxnSpMkLst>
        </pc:cxnChg>
        <pc:cxnChg chg="del mod">
          <ac:chgData name="Gordon Dunsire" userId="89320f45fdc69f41" providerId="LiveId" clId="{40FC5F0B-37F4-4E9E-9B0E-A2EE07A99A0A}" dt="2022-11-14T09:55:10.109" v="1620" actId="478"/>
          <ac:cxnSpMkLst>
            <pc:docMk/>
            <pc:sldMk cId="678697362" sldId="260"/>
            <ac:cxnSpMk id="27" creationId="{854F453A-1C19-BA68-BE3C-1EEF67238FE2}"/>
          </ac:cxnSpMkLst>
        </pc:cxnChg>
        <pc:cxnChg chg="add mod">
          <ac:chgData name="Gordon Dunsire" userId="89320f45fdc69f41" providerId="LiveId" clId="{40FC5F0B-37F4-4E9E-9B0E-A2EE07A99A0A}" dt="2022-11-14T10:05:57.288" v="1857" actId="1076"/>
          <ac:cxnSpMkLst>
            <pc:docMk/>
            <pc:sldMk cId="678697362" sldId="260"/>
            <ac:cxnSpMk id="29" creationId="{C0942E6F-C70A-E685-F90D-538ED6CE8169}"/>
          </ac:cxnSpMkLst>
        </pc:cxnChg>
        <pc:cxnChg chg="del mod">
          <ac:chgData name="Gordon Dunsire" userId="89320f45fdc69f41" providerId="LiveId" clId="{40FC5F0B-37F4-4E9E-9B0E-A2EE07A99A0A}" dt="2022-11-14T09:55:10.109" v="1620" actId="478"/>
          <ac:cxnSpMkLst>
            <pc:docMk/>
            <pc:sldMk cId="678697362" sldId="260"/>
            <ac:cxnSpMk id="32" creationId="{512010BB-3B52-4A3E-3543-8984F091C3E9}"/>
          </ac:cxnSpMkLst>
        </pc:cxnChg>
        <pc:cxnChg chg="del mod">
          <ac:chgData name="Gordon Dunsire" userId="89320f45fdc69f41" providerId="LiveId" clId="{40FC5F0B-37F4-4E9E-9B0E-A2EE07A99A0A}" dt="2022-11-14T09:49:02.188" v="1539" actId="478"/>
          <ac:cxnSpMkLst>
            <pc:docMk/>
            <pc:sldMk cId="678697362" sldId="260"/>
            <ac:cxnSpMk id="87" creationId="{EB0A03F6-CA2A-B4BB-7422-B947286E28C2}"/>
          </ac:cxnSpMkLst>
        </pc:cxnChg>
        <pc:cxnChg chg="del mod">
          <ac:chgData name="Gordon Dunsire" userId="89320f45fdc69f41" providerId="LiveId" clId="{40FC5F0B-37F4-4E9E-9B0E-A2EE07A99A0A}" dt="2022-11-14T09:49:02.188" v="1539" actId="478"/>
          <ac:cxnSpMkLst>
            <pc:docMk/>
            <pc:sldMk cId="678697362" sldId="260"/>
            <ac:cxnSpMk id="88" creationId="{17E872BF-A63B-1793-CFC6-85083A12171D}"/>
          </ac:cxnSpMkLst>
        </pc:cxnChg>
        <pc:cxnChg chg="del mod">
          <ac:chgData name="Gordon Dunsire" userId="89320f45fdc69f41" providerId="LiveId" clId="{40FC5F0B-37F4-4E9E-9B0E-A2EE07A99A0A}" dt="2022-11-14T09:46:00.145" v="1465" actId="478"/>
          <ac:cxnSpMkLst>
            <pc:docMk/>
            <pc:sldMk cId="678697362" sldId="260"/>
            <ac:cxnSpMk id="94" creationId="{A0D3E703-3EDC-002F-7EFE-F25EAD29E484}"/>
          </ac:cxnSpMkLst>
        </pc:cxnChg>
        <pc:cxnChg chg="mod">
          <ac:chgData name="Gordon Dunsire" userId="89320f45fdc69f41" providerId="LiveId" clId="{40FC5F0B-37F4-4E9E-9B0E-A2EE07A99A0A}" dt="2022-11-14T10:05:57.288" v="1857" actId="1076"/>
          <ac:cxnSpMkLst>
            <pc:docMk/>
            <pc:sldMk cId="678697362" sldId="260"/>
            <ac:cxnSpMk id="131" creationId="{E9F43322-B72D-8CA4-3F44-2F1C2CDA4860}"/>
          </ac:cxnSpMkLst>
        </pc:cxnChg>
        <pc:cxnChg chg="del mod">
          <ac:chgData name="Gordon Dunsire" userId="89320f45fdc69f41" providerId="LiveId" clId="{40FC5F0B-37F4-4E9E-9B0E-A2EE07A99A0A}" dt="2022-11-14T09:55:10.109" v="1620" actId="478"/>
          <ac:cxnSpMkLst>
            <pc:docMk/>
            <pc:sldMk cId="678697362" sldId="260"/>
            <ac:cxnSpMk id="132" creationId="{71457B1D-D996-9924-CF29-D33A8D225855}"/>
          </ac:cxnSpMkLst>
        </pc:cxnChg>
        <pc:cxnChg chg="add mod">
          <ac:chgData name="Gordon Dunsire" userId="89320f45fdc69f41" providerId="LiveId" clId="{40FC5F0B-37F4-4E9E-9B0E-A2EE07A99A0A}" dt="2022-11-14T10:06:41.799" v="1861" actId="208"/>
          <ac:cxnSpMkLst>
            <pc:docMk/>
            <pc:sldMk cId="678697362" sldId="260"/>
            <ac:cxnSpMk id="251" creationId="{A23171C3-8F60-86E5-1FCA-0B66C14839C1}"/>
          </ac:cxnSpMkLst>
        </pc:cxnChg>
      </pc:sldChg>
      <pc:sldChg chg="addSp delSp modSp add mod delAnim modAnim modNotes">
        <pc:chgData name="Gordon Dunsire" userId="89320f45fdc69f41" providerId="LiveId" clId="{40FC5F0B-37F4-4E9E-9B0E-A2EE07A99A0A}" dt="2022-11-14T11:26:22.875" v="5633" actId="20577"/>
        <pc:sldMkLst>
          <pc:docMk/>
          <pc:sldMk cId="988328318" sldId="261"/>
        </pc:sldMkLst>
        <pc:spChg chg="add mod">
          <ac:chgData name="Gordon Dunsire" userId="89320f45fdc69f41" providerId="LiveId" clId="{40FC5F0B-37F4-4E9E-9B0E-A2EE07A99A0A}" dt="2022-11-14T09:33:36.625" v="1369" actId="1076"/>
          <ac:spMkLst>
            <pc:docMk/>
            <pc:sldMk cId="988328318" sldId="261"/>
            <ac:spMk id="3" creationId="{CE660633-35E9-D338-7C2E-3B52A472E3E1}"/>
          </ac:spMkLst>
        </pc:spChg>
        <pc:spChg chg="del">
          <ac:chgData name="Gordon Dunsire" userId="89320f45fdc69f41" providerId="LiveId" clId="{40FC5F0B-37F4-4E9E-9B0E-A2EE07A99A0A}" dt="2022-11-14T09:15:40.115" v="918" actId="478"/>
          <ac:spMkLst>
            <pc:docMk/>
            <pc:sldMk cId="988328318" sldId="261"/>
            <ac:spMk id="4" creationId="{D02A9EDF-098A-85A1-6A5A-DE8E25368B40}"/>
          </ac:spMkLst>
        </pc:spChg>
        <pc:spChg chg="del mod">
          <ac:chgData name="Gordon Dunsire" userId="89320f45fdc69f41" providerId="LiveId" clId="{40FC5F0B-37F4-4E9E-9B0E-A2EE07A99A0A}" dt="2022-11-14T09:29:26.353" v="1156" actId="478"/>
          <ac:spMkLst>
            <pc:docMk/>
            <pc:sldMk cId="988328318" sldId="261"/>
            <ac:spMk id="5" creationId="{DA3605A5-1A4D-45FF-6AC7-1B4EFF33B5FA}"/>
          </ac:spMkLst>
        </pc:spChg>
        <pc:spChg chg="del">
          <ac:chgData name="Gordon Dunsire" userId="89320f45fdc69f41" providerId="LiveId" clId="{40FC5F0B-37F4-4E9E-9B0E-A2EE07A99A0A}" dt="2022-11-14T09:15:40.115" v="918" actId="478"/>
          <ac:spMkLst>
            <pc:docMk/>
            <pc:sldMk cId="988328318" sldId="261"/>
            <ac:spMk id="6" creationId="{D606441D-F91C-9870-D081-E114A93C7BFE}"/>
          </ac:spMkLst>
        </pc:spChg>
        <pc:spChg chg="del">
          <ac:chgData name="Gordon Dunsire" userId="89320f45fdc69f41" providerId="LiveId" clId="{40FC5F0B-37F4-4E9E-9B0E-A2EE07A99A0A}" dt="2022-11-14T09:15:44.804" v="919" actId="478"/>
          <ac:spMkLst>
            <pc:docMk/>
            <pc:sldMk cId="988328318" sldId="261"/>
            <ac:spMk id="7" creationId="{3EDE74D2-2BC8-B253-4561-101C3BB247BD}"/>
          </ac:spMkLst>
        </pc:spChg>
        <pc:spChg chg="del">
          <ac:chgData name="Gordon Dunsire" userId="89320f45fdc69f41" providerId="LiveId" clId="{40FC5F0B-37F4-4E9E-9B0E-A2EE07A99A0A}" dt="2022-11-14T09:15:40.115" v="918" actId="478"/>
          <ac:spMkLst>
            <pc:docMk/>
            <pc:sldMk cId="988328318" sldId="261"/>
            <ac:spMk id="8" creationId="{1DEEF466-8AAC-7A50-DA0B-51326F8DA47E}"/>
          </ac:spMkLst>
        </pc:spChg>
        <pc:spChg chg="del">
          <ac:chgData name="Gordon Dunsire" userId="89320f45fdc69f41" providerId="LiveId" clId="{40FC5F0B-37F4-4E9E-9B0E-A2EE07A99A0A}" dt="2022-11-14T09:15:40.115" v="918" actId="478"/>
          <ac:spMkLst>
            <pc:docMk/>
            <pc:sldMk cId="988328318" sldId="261"/>
            <ac:spMk id="9" creationId="{43C36133-C791-E225-2FA2-11282847479C}"/>
          </ac:spMkLst>
        </pc:spChg>
        <pc:spChg chg="del">
          <ac:chgData name="Gordon Dunsire" userId="89320f45fdc69f41" providerId="LiveId" clId="{40FC5F0B-37F4-4E9E-9B0E-A2EE07A99A0A}" dt="2022-11-14T09:15:44.804" v="919" actId="478"/>
          <ac:spMkLst>
            <pc:docMk/>
            <pc:sldMk cId="988328318" sldId="261"/>
            <ac:spMk id="10" creationId="{559C1973-5C1A-A49E-05AE-2E57AC0C5015}"/>
          </ac:spMkLst>
        </pc:spChg>
        <pc:spChg chg="del">
          <ac:chgData name="Gordon Dunsire" userId="89320f45fdc69f41" providerId="LiveId" clId="{40FC5F0B-37F4-4E9E-9B0E-A2EE07A99A0A}" dt="2022-11-14T09:15:44.804" v="919" actId="478"/>
          <ac:spMkLst>
            <pc:docMk/>
            <pc:sldMk cId="988328318" sldId="261"/>
            <ac:spMk id="11" creationId="{0F5F0C69-CF7E-6711-AE23-563C1977ED58}"/>
          </ac:spMkLst>
        </pc:spChg>
        <pc:spChg chg="add mod">
          <ac:chgData name="Gordon Dunsire" userId="89320f45fdc69f41" providerId="LiveId" clId="{40FC5F0B-37F4-4E9E-9B0E-A2EE07A99A0A}" dt="2022-11-14T09:33:36.625" v="1369" actId="1076"/>
          <ac:spMkLst>
            <pc:docMk/>
            <pc:sldMk cId="988328318" sldId="261"/>
            <ac:spMk id="20" creationId="{CFEFB271-AD4C-FC98-4D25-9D2FFFD55887}"/>
          </ac:spMkLst>
        </pc:spChg>
        <pc:spChg chg="add mod">
          <ac:chgData name="Gordon Dunsire" userId="89320f45fdc69f41" providerId="LiveId" clId="{40FC5F0B-37F4-4E9E-9B0E-A2EE07A99A0A}" dt="2022-11-14T09:33:36.625" v="1369" actId="1076"/>
          <ac:spMkLst>
            <pc:docMk/>
            <pc:sldMk cId="988328318" sldId="261"/>
            <ac:spMk id="22" creationId="{3587C6C7-73A3-57BE-68F6-C1F65F924099}"/>
          </ac:spMkLst>
        </pc:spChg>
        <pc:spChg chg="add mod">
          <ac:chgData name="Gordon Dunsire" userId="89320f45fdc69f41" providerId="LiveId" clId="{40FC5F0B-37F4-4E9E-9B0E-A2EE07A99A0A}" dt="2022-11-14T09:33:36.625" v="1369" actId="1076"/>
          <ac:spMkLst>
            <pc:docMk/>
            <pc:sldMk cId="988328318" sldId="261"/>
            <ac:spMk id="23" creationId="{7D9749C2-2D2D-5A90-9377-84A66CC80C6D}"/>
          </ac:spMkLst>
        </pc:spChg>
        <pc:spChg chg="add mod">
          <ac:chgData name="Gordon Dunsire" userId="89320f45fdc69f41" providerId="LiveId" clId="{40FC5F0B-37F4-4E9E-9B0E-A2EE07A99A0A}" dt="2022-11-14T09:33:36.625" v="1369" actId="1076"/>
          <ac:spMkLst>
            <pc:docMk/>
            <pc:sldMk cId="988328318" sldId="261"/>
            <ac:spMk id="24" creationId="{065B0845-22A8-069D-FC99-3ECFB1708B60}"/>
          </ac:spMkLst>
        </pc:spChg>
        <pc:spChg chg="add mod">
          <ac:chgData name="Gordon Dunsire" userId="89320f45fdc69f41" providerId="LiveId" clId="{40FC5F0B-37F4-4E9E-9B0E-A2EE07A99A0A}" dt="2022-11-14T09:34:23.887" v="1372" actId="1076"/>
          <ac:spMkLst>
            <pc:docMk/>
            <pc:sldMk cId="988328318" sldId="261"/>
            <ac:spMk id="33" creationId="{3D8F835B-D29B-2408-6790-67A5A6D58FCB}"/>
          </ac:spMkLst>
        </pc:spChg>
        <pc:spChg chg="add mod">
          <ac:chgData name="Gordon Dunsire" userId="89320f45fdc69f41" providerId="LiveId" clId="{40FC5F0B-37F4-4E9E-9B0E-A2EE07A99A0A}" dt="2022-11-14T09:34:33.266" v="1374" actId="1076"/>
          <ac:spMkLst>
            <pc:docMk/>
            <pc:sldMk cId="988328318" sldId="261"/>
            <ac:spMk id="34" creationId="{1CA02E86-9C38-BAD8-F23E-F1557D79C1F3}"/>
          </ac:spMkLst>
        </pc:spChg>
        <pc:spChg chg="del">
          <ac:chgData name="Gordon Dunsire" userId="89320f45fdc69f41" providerId="LiveId" clId="{40FC5F0B-37F4-4E9E-9B0E-A2EE07A99A0A}" dt="2022-11-14T09:15:44.804" v="919" actId="478"/>
          <ac:spMkLst>
            <pc:docMk/>
            <pc:sldMk cId="988328318" sldId="261"/>
            <ac:spMk id="112" creationId="{30CDEE9C-4700-362C-BE66-FEDC70031CC5}"/>
          </ac:spMkLst>
        </pc:spChg>
        <pc:spChg chg="del">
          <ac:chgData name="Gordon Dunsire" userId="89320f45fdc69f41" providerId="LiveId" clId="{40FC5F0B-37F4-4E9E-9B0E-A2EE07A99A0A}" dt="2022-11-14T09:15:40.115" v="918" actId="478"/>
          <ac:spMkLst>
            <pc:docMk/>
            <pc:sldMk cId="988328318" sldId="261"/>
            <ac:spMk id="113" creationId="{FEF4DE96-938C-010E-AFD9-8C565C9937F3}"/>
          </ac:spMkLst>
        </pc:spChg>
        <pc:spChg chg="mod">
          <ac:chgData name="Gordon Dunsire" userId="89320f45fdc69f41" providerId="LiveId" clId="{40FC5F0B-37F4-4E9E-9B0E-A2EE07A99A0A}" dt="2022-11-14T09:33:36.625" v="1369" actId="1076"/>
          <ac:spMkLst>
            <pc:docMk/>
            <pc:sldMk cId="988328318" sldId="261"/>
            <ac:spMk id="114" creationId="{F75FA03D-5C56-34C0-AAD7-01706D914825}"/>
          </ac:spMkLst>
        </pc:spChg>
        <pc:spChg chg="mod">
          <ac:chgData name="Gordon Dunsire" userId="89320f45fdc69f41" providerId="LiveId" clId="{40FC5F0B-37F4-4E9E-9B0E-A2EE07A99A0A}" dt="2022-11-14T09:33:36.625" v="1369" actId="1076"/>
          <ac:spMkLst>
            <pc:docMk/>
            <pc:sldMk cId="988328318" sldId="261"/>
            <ac:spMk id="127" creationId="{FC372360-C8C1-9378-57C7-4C481E1D277A}"/>
          </ac:spMkLst>
        </pc:spChg>
        <pc:spChg chg="del">
          <ac:chgData name="Gordon Dunsire" userId="89320f45fdc69f41" providerId="LiveId" clId="{40FC5F0B-37F4-4E9E-9B0E-A2EE07A99A0A}" dt="2022-11-14T09:15:40.115" v="918" actId="478"/>
          <ac:spMkLst>
            <pc:docMk/>
            <pc:sldMk cId="988328318" sldId="261"/>
            <ac:spMk id="128" creationId="{595F4DEF-B94B-227A-75E1-76110A8D3EF8}"/>
          </ac:spMkLst>
        </pc:spChg>
        <pc:spChg chg="add mod">
          <ac:chgData name="Gordon Dunsire" userId="89320f45fdc69f41" providerId="LiveId" clId="{40FC5F0B-37F4-4E9E-9B0E-A2EE07A99A0A}" dt="2022-11-14T09:33:36.625" v="1369" actId="1076"/>
          <ac:spMkLst>
            <pc:docMk/>
            <pc:sldMk cId="988328318" sldId="261"/>
            <ac:spMk id="228" creationId="{177C3F4A-2685-B665-CB67-7FDCED9A699B}"/>
          </ac:spMkLst>
        </pc:spChg>
        <pc:spChg chg="add mod">
          <ac:chgData name="Gordon Dunsire" userId="89320f45fdc69f41" providerId="LiveId" clId="{40FC5F0B-37F4-4E9E-9B0E-A2EE07A99A0A}" dt="2022-11-14T09:33:36.625" v="1369" actId="1076"/>
          <ac:spMkLst>
            <pc:docMk/>
            <pc:sldMk cId="988328318" sldId="261"/>
            <ac:spMk id="229" creationId="{CB042877-D1D1-E92D-4774-4F050CEF2C9C}"/>
          </ac:spMkLst>
        </pc:spChg>
        <pc:spChg chg="add mod">
          <ac:chgData name="Gordon Dunsire" userId="89320f45fdc69f41" providerId="LiveId" clId="{40FC5F0B-37F4-4E9E-9B0E-A2EE07A99A0A}" dt="2022-11-14T09:33:36.625" v="1369" actId="1076"/>
          <ac:spMkLst>
            <pc:docMk/>
            <pc:sldMk cId="988328318" sldId="261"/>
            <ac:spMk id="230" creationId="{84C38F14-55B1-EF6B-D7EA-369B6A47F066}"/>
          </ac:spMkLst>
        </pc:spChg>
        <pc:spChg chg="mod">
          <ac:chgData name="Gordon Dunsire" userId="89320f45fdc69f41" providerId="LiveId" clId="{40FC5F0B-37F4-4E9E-9B0E-A2EE07A99A0A}" dt="2022-11-14T08:48:12.129" v="899" actId="20577"/>
          <ac:spMkLst>
            <pc:docMk/>
            <pc:sldMk cId="988328318" sldId="261"/>
            <ac:spMk id="246" creationId="{B3D90E3D-1DFB-FCB8-2B4F-59894A015F60}"/>
          </ac:spMkLst>
        </pc:spChg>
        <pc:spChg chg="add mod">
          <ac:chgData name="Gordon Dunsire" userId="89320f45fdc69f41" providerId="LiveId" clId="{40FC5F0B-37F4-4E9E-9B0E-A2EE07A99A0A}" dt="2022-11-14T09:33:36.625" v="1369" actId="1076"/>
          <ac:spMkLst>
            <pc:docMk/>
            <pc:sldMk cId="988328318" sldId="261"/>
            <ac:spMk id="254" creationId="{FCE7D2EB-9556-092C-9B74-5F6C1F30B3BA}"/>
          </ac:spMkLst>
        </pc:spChg>
        <pc:spChg chg="add mod">
          <ac:chgData name="Gordon Dunsire" userId="89320f45fdc69f41" providerId="LiveId" clId="{40FC5F0B-37F4-4E9E-9B0E-A2EE07A99A0A}" dt="2022-11-14T09:35:03.328" v="1384" actId="20577"/>
          <ac:spMkLst>
            <pc:docMk/>
            <pc:sldMk cId="988328318" sldId="261"/>
            <ac:spMk id="255" creationId="{AD2168A3-B779-1FC6-1FD4-E77B0DC271C5}"/>
          </ac:spMkLst>
        </pc:spChg>
        <pc:cxnChg chg="del mod">
          <ac:chgData name="Gordon Dunsire" userId="89320f45fdc69f41" providerId="LiveId" clId="{40FC5F0B-37F4-4E9E-9B0E-A2EE07A99A0A}" dt="2022-11-14T09:15:40.115" v="918" actId="478"/>
          <ac:cxnSpMkLst>
            <pc:docMk/>
            <pc:sldMk cId="988328318" sldId="261"/>
            <ac:cxnSpMk id="13" creationId="{1642292B-59C4-90BF-3353-C846B42A62BE}"/>
          </ac:cxnSpMkLst>
        </pc:cxnChg>
        <pc:cxnChg chg="del mod">
          <ac:chgData name="Gordon Dunsire" userId="89320f45fdc69f41" providerId="LiveId" clId="{40FC5F0B-37F4-4E9E-9B0E-A2EE07A99A0A}" dt="2022-11-14T09:15:40.115" v="918" actId="478"/>
          <ac:cxnSpMkLst>
            <pc:docMk/>
            <pc:sldMk cId="988328318" sldId="261"/>
            <ac:cxnSpMk id="14" creationId="{D623A272-FF58-8B30-E839-C423745F421F}"/>
          </ac:cxnSpMkLst>
        </pc:cxnChg>
        <pc:cxnChg chg="del mod">
          <ac:chgData name="Gordon Dunsire" userId="89320f45fdc69f41" providerId="LiveId" clId="{40FC5F0B-37F4-4E9E-9B0E-A2EE07A99A0A}" dt="2022-11-14T09:15:40.115" v="918" actId="478"/>
          <ac:cxnSpMkLst>
            <pc:docMk/>
            <pc:sldMk cId="988328318" sldId="261"/>
            <ac:cxnSpMk id="15" creationId="{EE82EB27-3B52-EA98-F82A-EB12703BEF5C}"/>
          </ac:cxnSpMkLst>
        </pc:cxnChg>
        <pc:cxnChg chg="mod">
          <ac:chgData name="Gordon Dunsire" userId="89320f45fdc69f41" providerId="LiveId" clId="{40FC5F0B-37F4-4E9E-9B0E-A2EE07A99A0A}" dt="2022-11-14T09:33:36.625" v="1369" actId="1076"/>
          <ac:cxnSpMkLst>
            <pc:docMk/>
            <pc:sldMk cId="988328318" sldId="261"/>
            <ac:cxnSpMk id="16" creationId="{51D0B1B3-8371-A91B-BCC3-C7F17B757F19}"/>
          </ac:cxnSpMkLst>
        </pc:cxnChg>
        <pc:cxnChg chg="mod">
          <ac:chgData name="Gordon Dunsire" userId="89320f45fdc69f41" providerId="LiveId" clId="{40FC5F0B-37F4-4E9E-9B0E-A2EE07A99A0A}" dt="2022-11-14T09:33:36.625" v="1369" actId="1076"/>
          <ac:cxnSpMkLst>
            <pc:docMk/>
            <pc:sldMk cId="988328318" sldId="261"/>
            <ac:cxnSpMk id="17" creationId="{68403AAB-9525-75C4-7560-5BA19B0EEB7C}"/>
          </ac:cxnSpMkLst>
        </pc:cxnChg>
        <pc:cxnChg chg="add mod">
          <ac:chgData name="Gordon Dunsire" userId="89320f45fdc69f41" providerId="LiveId" clId="{40FC5F0B-37F4-4E9E-9B0E-A2EE07A99A0A}" dt="2022-11-14T09:33:36.625" v="1369" actId="1076"/>
          <ac:cxnSpMkLst>
            <pc:docMk/>
            <pc:sldMk cId="988328318" sldId="261"/>
            <ac:cxnSpMk id="21" creationId="{1E4F8FFD-1554-0765-9039-A262F9399BC8}"/>
          </ac:cxnSpMkLst>
        </pc:cxnChg>
        <pc:cxnChg chg="add mod">
          <ac:chgData name="Gordon Dunsire" userId="89320f45fdc69f41" providerId="LiveId" clId="{40FC5F0B-37F4-4E9E-9B0E-A2EE07A99A0A}" dt="2022-11-14T09:33:36.625" v="1369" actId="1076"/>
          <ac:cxnSpMkLst>
            <pc:docMk/>
            <pc:sldMk cId="988328318" sldId="261"/>
            <ac:cxnSpMk id="25" creationId="{C6E150D4-9772-F000-2489-D97A7449D974}"/>
          </ac:cxnSpMkLst>
        </pc:cxnChg>
        <pc:cxnChg chg="del mod">
          <ac:chgData name="Gordon Dunsire" userId="89320f45fdc69f41" providerId="LiveId" clId="{40FC5F0B-37F4-4E9E-9B0E-A2EE07A99A0A}" dt="2022-11-14T09:15:44.804" v="919" actId="478"/>
          <ac:cxnSpMkLst>
            <pc:docMk/>
            <pc:sldMk cId="988328318" sldId="261"/>
            <ac:cxnSpMk id="26" creationId="{00254C0C-B3A4-8BD5-1910-FAEA32F08E01}"/>
          </ac:cxnSpMkLst>
        </pc:cxnChg>
        <pc:cxnChg chg="del mod">
          <ac:chgData name="Gordon Dunsire" userId="89320f45fdc69f41" providerId="LiveId" clId="{40FC5F0B-37F4-4E9E-9B0E-A2EE07A99A0A}" dt="2022-11-14T09:15:44.804" v="919" actId="478"/>
          <ac:cxnSpMkLst>
            <pc:docMk/>
            <pc:sldMk cId="988328318" sldId="261"/>
            <ac:cxnSpMk id="27" creationId="{854F453A-1C19-BA68-BE3C-1EEF67238FE2}"/>
          </ac:cxnSpMkLst>
        </pc:cxnChg>
        <pc:cxnChg chg="add mod">
          <ac:chgData name="Gordon Dunsire" userId="89320f45fdc69f41" providerId="LiveId" clId="{40FC5F0B-37F4-4E9E-9B0E-A2EE07A99A0A}" dt="2022-11-14T09:33:36.625" v="1369" actId="1076"/>
          <ac:cxnSpMkLst>
            <pc:docMk/>
            <pc:sldMk cId="988328318" sldId="261"/>
            <ac:cxnSpMk id="28" creationId="{A631209F-1089-800E-95FC-03A71C385030}"/>
          </ac:cxnSpMkLst>
        </pc:cxnChg>
        <pc:cxnChg chg="del mod">
          <ac:chgData name="Gordon Dunsire" userId="89320f45fdc69f41" providerId="LiveId" clId="{40FC5F0B-37F4-4E9E-9B0E-A2EE07A99A0A}" dt="2022-11-14T09:15:44.804" v="919" actId="478"/>
          <ac:cxnSpMkLst>
            <pc:docMk/>
            <pc:sldMk cId="988328318" sldId="261"/>
            <ac:cxnSpMk id="32" creationId="{512010BB-3B52-4A3E-3543-8984F091C3E9}"/>
          </ac:cxnSpMkLst>
        </pc:cxnChg>
        <pc:cxnChg chg="del mod">
          <ac:chgData name="Gordon Dunsire" userId="89320f45fdc69f41" providerId="LiveId" clId="{40FC5F0B-37F4-4E9E-9B0E-A2EE07A99A0A}" dt="2022-11-14T09:15:40.115" v="918" actId="478"/>
          <ac:cxnSpMkLst>
            <pc:docMk/>
            <pc:sldMk cId="988328318" sldId="261"/>
            <ac:cxnSpMk id="87" creationId="{EB0A03F6-CA2A-B4BB-7422-B947286E28C2}"/>
          </ac:cxnSpMkLst>
        </pc:cxnChg>
        <pc:cxnChg chg="del mod">
          <ac:chgData name="Gordon Dunsire" userId="89320f45fdc69f41" providerId="LiveId" clId="{40FC5F0B-37F4-4E9E-9B0E-A2EE07A99A0A}" dt="2022-11-14T09:15:44.804" v="919" actId="478"/>
          <ac:cxnSpMkLst>
            <pc:docMk/>
            <pc:sldMk cId="988328318" sldId="261"/>
            <ac:cxnSpMk id="88" creationId="{17E872BF-A63B-1793-CFC6-85083A12171D}"/>
          </ac:cxnSpMkLst>
        </pc:cxnChg>
        <pc:cxnChg chg="del mod">
          <ac:chgData name="Gordon Dunsire" userId="89320f45fdc69f41" providerId="LiveId" clId="{40FC5F0B-37F4-4E9E-9B0E-A2EE07A99A0A}" dt="2022-11-14T09:29:26.353" v="1156" actId="478"/>
          <ac:cxnSpMkLst>
            <pc:docMk/>
            <pc:sldMk cId="988328318" sldId="261"/>
            <ac:cxnSpMk id="94" creationId="{A0D3E703-3EDC-002F-7EFE-F25EAD29E484}"/>
          </ac:cxnSpMkLst>
        </pc:cxnChg>
        <pc:cxnChg chg="del mod">
          <ac:chgData name="Gordon Dunsire" userId="89320f45fdc69f41" providerId="LiveId" clId="{40FC5F0B-37F4-4E9E-9B0E-A2EE07A99A0A}" dt="2022-11-14T09:15:44.804" v="919" actId="478"/>
          <ac:cxnSpMkLst>
            <pc:docMk/>
            <pc:sldMk cId="988328318" sldId="261"/>
            <ac:cxnSpMk id="131" creationId="{E9F43322-B72D-8CA4-3F44-2F1C2CDA4860}"/>
          </ac:cxnSpMkLst>
        </pc:cxnChg>
        <pc:cxnChg chg="del mod">
          <ac:chgData name="Gordon Dunsire" userId="89320f45fdc69f41" providerId="LiveId" clId="{40FC5F0B-37F4-4E9E-9B0E-A2EE07A99A0A}" dt="2022-11-14T09:15:40.115" v="918" actId="478"/>
          <ac:cxnSpMkLst>
            <pc:docMk/>
            <pc:sldMk cId="988328318" sldId="261"/>
            <ac:cxnSpMk id="132" creationId="{71457B1D-D996-9924-CF29-D33A8D225855}"/>
          </ac:cxnSpMkLst>
        </pc:cxnChg>
        <pc:cxnChg chg="add mod">
          <ac:chgData name="Gordon Dunsire" userId="89320f45fdc69f41" providerId="LiveId" clId="{40FC5F0B-37F4-4E9E-9B0E-A2EE07A99A0A}" dt="2022-11-14T09:33:36.625" v="1369" actId="1076"/>
          <ac:cxnSpMkLst>
            <pc:docMk/>
            <pc:sldMk cId="988328318" sldId="261"/>
            <ac:cxnSpMk id="227" creationId="{1A167355-E89D-F505-DFF0-BFB726B9D339}"/>
          </ac:cxnSpMkLst>
        </pc:cxnChg>
        <pc:cxnChg chg="add mod">
          <ac:chgData name="Gordon Dunsire" userId="89320f45fdc69f41" providerId="LiveId" clId="{40FC5F0B-37F4-4E9E-9B0E-A2EE07A99A0A}" dt="2022-11-14T09:33:36.625" v="1369" actId="1076"/>
          <ac:cxnSpMkLst>
            <pc:docMk/>
            <pc:sldMk cId="988328318" sldId="261"/>
            <ac:cxnSpMk id="247" creationId="{2B194729-B63E-9243-B3B9-E5B4A6DD1197}"/>
          </ac:cxnSpMkLst>
        </pc:cxnChg>
      </pc:sldChg>
      <pc:sldChg chg="delSp modSp add mod delAnim">
        <pc:chgData name="Gordon Dunsire" userId="89320f45fdc69f41" providerId="LiveId" clId="{40FC5F0B-37F4-4E9E-9B0E-A2EE07A99A0A}" dt="2022-11-14T10:10:14.054" v="1894" actId="478"/>
        <pc:sldMkLst>
          <pc:docMk/>
          <pc:sldMk cId="117029366" sldId="262"/>
        </pc:sldMkLst>
        <pc:spChg chg="del">
          <ac:chgData name="Gordon Dunsire" userId="89320f45fdc69f41" providerId="LiveId" clId="{40FC5F0B-37F4-4E9E-9B0E-A2EE07A99A0A}" dt="2022-11-14T10:10:14.054" v="1894" actId="478"/>
          <ac:spMkLst>
            <pc:docMk/>
            <pc:sldMk cId="117029366" sldId="262"/>
            <ac:spMk id="4" creationId="{D02A9EDF-098A-85A1-6A5A-DE8E25368B40}"/>
          </ac:spMkLst>
        </pc:spChg>
        <pc:spChg chg="del">
          <ac:chgData name="Gordon Dunsire" userId="89320f45fdc69f41" providerId="LiveId" clId="{40FC5F0B-37F4-4E9E-9B0E-A2EE07A99A0A}" dt="2022-11-14T10:10:14.054" v="1894" actId="478"/>
          <ac:spMkLst>
            <pc:docMk/>
            <pc:sldMk cId="117029366" sldId="262"/>
            <ac:spMk id="6" creationId="{D606441D-F91C-9870-D081-E114A93C7BFE}"/>
          </ac:spMkLst>
        </pc:spChg>
        <pc:spChg chg="del">
          <ac:chgData name="Gordon Dunsire" userId="89320f45fdc69f41" providerId="LiveId" clId="{40FC5F0B-37F4-4E9E-9B0E-A2EE07A99A0A}" dt="2022-11-14T10:10:14.054" v="1894" actId="478"/>
          <ac:spMkLst>
            <pc:docMk/>
            <pc:sldMk cId="117029366" sldId="262"/>
            <ac:spMk id="114" creationId="{F75FA03D-5C56-34C0-AAD7-01706D914825}"/>
          </ac:spMkLst>
        </pc:spChg>
        <pc:spChg chg="del">
          <ac:chgData name="Gordon Dunsire" userId="89320f45fdc69f41" providerId="LiveId" clId="{40FC5F0B-37F4-4E9E-9B0E-A2EE07A99A0A}" dt="2022-11-14T10:10:14.054" v="1894" actId="478"/>
          <ac:spMkLst>
            <pc:docMk/>
            <pc:sldMk cId="117029366" sldId="262"/>
            <ac:spMk id="128" creationId="{595F4DEF-B94B-227A-75E1-76110A8D3EF8}"/>
          </ac:spMkLst>
        </pc:spChg>
        <pc:spChg chg="del">
          <ac:chgData name="Gordon Dunsire" userId="89320f45fdc69f41" providerId="LiveId" clId="{40FC5F0B-37F4-4E9E-9B0E-A2EE07A99A0A}" dt="2022-11-14T10:10:14.054" v="1894" actId="478"/>
          <ac:spMkLst>
            <pc:docMk/>
            <pc:sldMk cId="117029366" sldId="262"/>
            <ac:spMk id="227" creationId="{375988F9-837D-2854-4805-8B8B0552F81D}"/>
          </ac:spMkLst>
        </pc:spChg>
        <pc:spChg chg="mod">
          <ac:chgData name="Gordon Dunsire" userId="89320f45fdc69f41" providerId="LiveId" clId="{40FC5F0B-37F4-4E9E-9B0E-A2EE07A99A0A}" dt="2022-11-14T10:10:07.219" v="1893" actId="20577"/>
          <ac:spMkLst>
            <pc:docMk/>
            <pc:sldMk cId="117029366" sldId="262"/>
            <ac:spMk id="246" creationId="{B3D90E3D-1DFB-FCB8-2B4F-59894A015F60}"/>
          </ac:spMkLst>
        </pc:spChg>
        <pc:spChg chg="del">
          <ac:chgData name="Gordon Dunsire" userId="89320f45fdc69f41" providerId="LiveId" clId="{40FC5F0B-37F4-4E9E-9B0E-A2EE07A99A0A}" dt="2022-11-14T10:10:14.054" v="1894" actId="478"/>
          <ac:spMkLst>
            <pc:docMk/>
            <pc:sldMk cId="117029366" sldId="262"/>
            <ac:spMk id="249" creationId="{B73CCBCC-0DAD-26B8-61FF-89A64516816A}"/>
          </ac:spMkLst>
        </pc:spChg>
        <pc:spChg chg="del">
          <ac:chgData name="Gordon Dunsire" userId="89320f45fdc69f41" providerId="LiveId" clId="{40FC5F0B-37F4-4E9E-9B0E-A2EE07A99A0A}" dt="2022-11-14T10:10:14.054" v="1894" actId="478"/>
          <ac:spMkLst>
            <pc:docMk/>
            <pc:sldMk cId="117029366" sldId="262"/>
            <ac:spMk id="250" creationId="{536FDB79-37B9-7C71-CB56-6E5DFECDD20E}"/>
          </ac:spMkLst>
        </pc:spChg>
        <pc:grpChg chg="del">
          <ac:chgData name="Gordon Dunsire" userId="89320f45fdc69f41" providerId="LiveId" clId="{40FC5F0B-37F4-4E9E-9B0E-A2EE07A99A0A}" dt="2022-11-14T10:10:14.054" v="1894" actId="478"/>
          <ac:grpSpMkLst>
            <pc:docMk/>
            <pc:sldMk cId="117029366" sldId="262"/>
            <ac:grpSpMk id="241" creationId="{7A0B73C1-AE5F-B8A2-CA22-0F3865AEB33E}"/>
          </ac:grpSpMkLst>
        </pc:grpChg>
        <pc:grpChg chg="del">
          <ac:chgData name="Gordon Dunsire" userId="89320f45fdc69f41" providerId="LiveId" clId="{40FC5F0B-37F4-4E9E-9B0E-A2EE07A99A0A}" dt="2022-11-14T10:10:14.054" v="1894" actId="478"/>
          <ac:grpSpMkLst>
            <pc:docMk/>
            <pc:sldMk cId="117029366" sldId="262"/>
            <ac:grpSpMk id="242" creationId="{195965D1-8CFF-DDBC-3C2C-D0B4E779BEC5}"/>
          </ac:grpSpMkLst>
        </pc:grpChg>
        <pc:grpChg chg="del">
          <ac:chgData name="Gordon Dunsire" userId="89320f45fdc69f41" providerId="LiveId" clId="{40FC5F0B-37F4-4E9E-9B0E-A2EE07A99A0A}" dt="2022-11-14T10:10:14.054" v="1894" actId="478"/>
          <ac:grpSpMkLst>
            <pc:docMk/>
            <pc:sldMk cId="117029366" sldId="262"/>
            <ac:grpSpMk id="243" creationId="{ABE21A9F-FD63-AA2B-C9B2-711B70341EED}"/>
          </ac:grpSpMkLst>
        </pc:grpChg>
        <pc:grpChg chg="del">
          <ac:chgData name="Gordon Dunsire" userId="89320f45fdc69f41" providerId="LiveId" clId="{40FC5F0B-37F4-4E9E-9B0E-A2EE07A99A0A}" dt="2022-11-14T10:10:14.054" v="1894" actId="478"/>
          <ac:grpSpMkLst>
            <pc:docMk/>
            <pc:sldMk cId="117029366" sldId="262"/>
            <ac:grpSpMk id="255" creationId="{AD9951D3-A52D-00DA-63B7-BD04C359FC41}"/>
          </ac:grpSpMkLst>
        </pc:grpChg>
        <pc:cxnChg chg="del mod">
          <ac:chgData name="Gordon Dunsire" userId="89320f45fdc69f41" providerId="LiveId" clId="{40FC5F0B-37F4-4E9E-9B0E-A2EE07A99A0A}" dt="2022-11-14T10:10:14.054" v="1894" actId="478"/>
          <ac:cxnSpMkLst>
            <pc:docMk/>
            <pc:sldMk cId="117029366" sldId="262"/>
            <ac:cxnSpMk id="21" creationId="{68C96316-D1D5-6B27-7083-CBB7159093AB}"/>
          </ac:cxnSpMkLst>
        </pc:cxnChg>
        <pc:cxnChg chg="del mod">
          <ac:chgData name="Gordon Dunsire" userId="89320f45fdc69f41" providerId="LiveId" clId="{40FC5F0B-37F4-4E9E-9B0E-A2EE07A99A0A}" dt="2022-11-14T10:10:14.054" v="1894" actId="478"/>
          <ac:cxnSpMkLst>
            <pc:docMk/>
            <pc:sldMk cId="117029366" sldId="262"/>
            <ac:cxnSpMk id="29" creationId="{C0942E6F-C70A-E685-F90D-538ED6CE8169}"/>
          </ac:cxnSpMkLst>
        </pc:cxnChg>
        <pc:cxnChg chg="del mod">
          <ac:chgData name="Gordon Dunsire" userId="89320f45fdc69f41" providerId="LiveId" clId="{40FC5F0B-37F4-4E9E-9B0E-A2EE07A99A0A}" dt="2022-11-14T10:10:14.054" v="1894" actId="478"/>
          <ac:cxnSpMkLst>
            <pc:docMk/>
            <pc:sldMk cId="117029366" sldId="262"/>
            <ac:cxnSpMk id="131" creationId="{E9F43322-B72D-8CA4-3F44-2F1C2CDA4860}"/>
          </ac:cxnSpMkLst>
        </pc:cxnChg>
        <pc:cxnChg chg="del mod">
          <ac:chgData name="Gordon Dunsire" userId="89320f45fdc69f41" providerId="LiveId" clId="{40FC5F0B-37F4-4E9E-9B0E-A2EE07A99A0A}" dt="2022-11-14T10:10:14.054" v="1894" actId="478"/>
          <ac:cxnSpMkLst>
            <pc:docMk/>
            <pc:sldMk cId="117029366" sldId="262"/>
            <ac:cxnSpMk id="251" creationId="{A23171C3-8F60-86E5-1FCA-0B66C14839C1}"/>
          </ac:cxnSpMkLst>
        </pc:cxnChg>
      </pc:sldChg>
      <pc:sldChg chg="addSp delSp modSp add mod delAnim modAnim modNotes">
        <pc:chgData name="Gordon Dunsire" userId="89320f45fdc69f41" providerId="LiveId" clId="{40FC5F0B-37F4-4E9E-9B0E-A2EE07A99A0A}" dt="2022-11-14T12:26:35.466" v="8284" actId="20577"/>
        <pc:sldMkLst>
          <pc:docMk/>
          <pc:sldMk cId="2848739827" sldId="263"/>
        </pc:sldMkLst>
        <pc:spChg chg="add mod">
          <ac:chgData name="Gordon Dunsire" userId="89320f45fdc69f41" providerId="LiveId" clId="{40FC5F0B-37F4-4E9E-9B0E-A2EE07A99A0A}" dt="2022-11-14T12:09:40.378" v="7269" actId="1076"/>
          <ac:spMkLst>
            <pc:docMk/>
            <pc:sldMk cId="2848739827" sldId="263"/>
            <ac:spMk id="3" creationId="{2FA49711-F748-8797-E683-E8A40EEABE5B}"/>
          </ac:spMkLst>
        </pc:spChg>
        <pc:spChg chg="add mod">
          <ac:chgData name="Gordon Dunsire" userId="89320f45fdc69f41" providerId="LiveId" clId="{40FC5F0B-37F4-4E9E-9B0E-A2EE07A99A0A}" dt="2022-11-14T12:10:38.883" v="7273" actId="1076"/>
          <ac:spMkLst>
            <pc:docMk/>
            <pc:sldMk cId="2848739827" sldId="263"/>
            <ac:spMk id="4" creationId="{745BBBD2-2E1F-CC7A-D316-4E5E10B2974D}"/>
          </ac:spMkLst>
        </pc:spChg>
        <pc:spChg chg="add mod">
          <ac:chgData name="Gordon Dunsire" userId="89320f45fdc69f41" providerId="LiveId" clId="{40FC5F0B-37F4-4E9E-9B0E-A2EE07A99A0A}" dt="2022-11-14T12:14:28.541" v="7297" actId="1076"/>
          <ac:spMkLst>
            <pc:docMk/>
            <pc:sldMk cId="2848739827" sldId="263"/>
            <ac:spMk id="5" creationId="{21911D15-E50D-1196-A4F2-192A149CB3BC}"/>
          </ac:spMkLst>
        </pc:spChg>
        <pc:spChg chg="add mod">
          <ac:chgData name="Gordon Dunsire" userId="89320f45fdc69f41" providerId="LiveId" clId="{40FC5F0B-37F4-4E9E-9B0E-A2EE07A99A0A}" dt="2022-11-14T12:13:57.926" v="7294" actId="1076"/>
          <ac:spMkLst>
            <pc:docMk/>
            <pc:sldMk cId="2848739827" sldId="263"/>
            <ac:spMk id="12" creationId="{8AD174DF-152C-17F2-D232-8851F36AA63C}"/>
          </ac:spMkLst>
        </pc:spChg>
        <pc:spChg chg="add mod">
          <ac:chgData name="Gordon Dunsire" userId="89320f45fdc69f41" providerId="LiveId" clId="{40FC5F0B-37F4-4E9E-9B0E-A2EE07A99A0A}" dt="2022-11-14T12:14:28.541" v="7297" actId="1076"/>
          <ac:spMkLst>
            <pc:docMk/>
            <pc:sldMk cId="2848739827" sldId="263"/>
            <ac:spMk id="13" creationId="{CFF8401C-40A4-6BED-1B8C-D9EF4311B9F3}"/>
          </ac:spMkLst>
        </pc:spChg>
        <pc:spChg chg="add mod">
          <ac:chgData name="Gordon Dunsire" userId="89320f45fdc69f41" providerId="LiveId" clId="{40FC5F0B-37F4-4E9E-9B0E-A2EE07A99A0A}" dt="2022-11-14T12:14:28.541" v="7297" actId="1076"/>
          <ac:spMkLst>
            <pc:docMk/>
            <pc:sldMk cId="2848739827" sldId="263"/>
            <ac:spMk id="14" creationId="{615D4E34-CF8D-E814-06B0-1BE2550AE653}"/>
          </ac:spMkLst>
        </pc:spChg>
        <pc:spChg chg="mod">
          <ac:chgData name="Gordon Dunsire" userId="89320f45fdc69f41" providerId="LiveId" clId="{40FC5F0B-37F4-4E9E-9B0E-A2EE07A99A0A}" dt="2022-11-14T11:58:47.927" v="7111" actId="1076"/>
          <ac:spMkLst>
            <pc:docMk/>
            <pc:sldMk cId="2848739827" sldId="263"/>
            <ac:spMk id="25" creationId="{D1D046B3-2F13-FAD5-BDD5-27D98542A438}"/>
          </ac:spMkLst>
        </pc:spChg>
        <pc:spChg chg="del">
          <ac:chgData name="Gordon Dunsire" userId="89320f45fdc69f41" providerId="LiveId" clId="{40FC5F0B-37F4-4E9E-9B0E-A2EE07A99A0A}" dt="2022-11-14T11:45:24.377" v="6872" actId="478"/>
          <ac:spMkLst>
            <pc:docMk/>
            <pc:sldMk cId="2848739827" sldId="263"/>
            <ac:spMk id="28" creationId="{7DA3A76E-C9BC-1E56-94B0-D531C7A2984F}"/>
          </ac:spMkLst>
        </pc:spChg>
        <pc:spChg chg="del">
          <ac:chgData name="Gordon Dunsire" userId="89320f45fdc69f41" providerId="LiveId" clId="{40FC5F0B-37F4-4E9E-9B0E-A2EE07A99A0A}" dt="2022-11-14T11:45:18.684" v="6871" actId="478"/>
          <ac:spMkLst>
            <pc:docMk/>
            <pc:sldMk cId="2848739827" sldId="263"/>
            <ac:spMk id="29" creationId="{AB26DC3A-F8D4-83C9-35DC-C9D02DDCEE87}"/>
          </ac:spMkLst>
        </pc:spChg>
        <pc:spChg chg="del">
          <ac:chgData name="Gordon Dunsire" userId="89320f45fdc69f41" providerId="LiveId" clId="{40FC5F0B-37F4-4E9E-9B0E-A2EE07A99A0A}" dt="2022-11-14T11:45:18.684" v="6871" actId="478"/>
          <ac:spMkLst>
            <pc:docMk/>
            <pc:sldMk cId="2848739827" sldId="263"/>
            <ac:spMk id="31" creationId="{931894FF-7EBF-8DD7-4689-D7B5E17CE003}"/>
          </ac:spMkLst>
        </pc:spChg>
        <pc:spChg chg="del">
          <ac:chgData name="Gordon Dunsire" userId="89320f45fdc69f41" providerId="LiveId" clId="{40FC5F0B-37F4-4E9E-9B0E-A2EE07A99A0A}" dt="2022-11-14T11:45:18.684" v="6871" actId="478"/>
          <ac:spMkLst>
            <pc:docMk/>
            <pc:sldMk cId="2848739827" sldId="263"/>
            <ac:spMk id="224" creationId="{4C363788-7653-8817-7B3F-81EBFFB2409C}"/>
          </ac:spMkLst>
        </pc:spChg>
        <pc:spChg chg="del">
          <ac:chgData name="Gordon Dunsire" userId="89320f45fdc69f41" providerId="LiveId" clId="{40FC5F0B-37F4-4E9E-9B0E-A2EE07A99A0A}" dt="2022-11-14T11:45:18.684" v="6871" actId="478"/>
          <ac:spMkLst>
            <pc:docMk/>
            <pc:sldMk cId="2848739827" sldId="263"/>
            <ac:spMk id="225" creationId="{AD6D37B3-4EFD-E816-DBD5-BB93E3412589}"/>
          </ac:spMkLst>
        </pc:spChg>
        <pc:spChg chg="add mod">
          <ac:chgData name="Gordon Dunsire" userId="89320f45fdc69f41" providerId="LiveId" clId="{40FC5F0B-37F4-4E9E-9B0E-A2EE07A99A0A}" dt="2022-11-14T12:13:57.926" v="7294" actId="1076"/>
          <ac:spMkLst>
            <pc:docMk/>
            <pc:sldMk cId="2848739827" sldId="263"/>
            <ac:spMk id="230" creationId="{4A4BA13A-F5DC-4ACD-19C2-0197C50DB7BC}"/>
          </ac:spMkLst>
        </pc:spChg>
        <pc:spChg chg="add mod">
          <ac:chgData name="Gordon Dunsire" userId="89320f45fdc69f41" providerId="LiveId" clId="{40FC5F0B-37F4-4E9E-9B0E-A2EE07A99A0A}" dt="2022-11-14T12:14:28.541" v="7297" actId="1076"/>
          <ac:spMkLst>
            <pc:docMk/>
            <pc:sldMk cId="2848739827" sldId="263"/>
            <ac:spMk id="233" creationId="{7C9A9827-9631-2BC2-F67D-35D369483E04}"/>
          </ac:spMkLst>
        </pc:spChg>
        <pc:spChg chg="mod">
          <ac:chgData name="Gordon Dunsire" userId="89320f45fdc69f41" providerId="LiveId" clId="{40FC5F0B-37F4-4E9E-9B0E-A2EE07A99A0A}" dt="2022-11-14T12:00:14.248" v="7114" actId="1076"/>
          <ac:spMkLst>
            <pc:docMk/>
            <pc:sldMk cId="2848739827" sldId="263"/>
            <ac:spMk id="246" creationId="{B3D90E3D-1DFB-FCB8-2B4F-59894A015F60}"/>
          </ac:spMkLst>
        </pc:spChg>
        <pc:cxnChg chg="add mod">
          <ac:chgData name="Gordon Dunsire" userId="89320f45fdc69f41" providerId="LiveId" clId="{40FC5F0B-37F4-4E9E-9B0E-A2EE07A99A0A}" dt="2022-11-14T12:10:38.883" v="7273" actId="1076"/>
          <ac:cxnSpMkLst>
            <pc:docMk/>
            <pc:sldMk cId="2848739827" sldId="263"/>
            <ac:cxnSpMk id="2" creationId="{7688AEEE-744C-C23F-E286-A36E87D497CA}"/>
          </ac:cxnSpMkLst>
        </pc:cxnChg>
        <pc:cxnChg chg="add mod">
          <ac:chgData name="Gordon Dunsire" userId="89320f45fdc69f41" providerId="LiveId" clId="{40FC5F0B-37F4-4E9E-9B0E-A2EE07A99A0A}" dt="2022-11-14T12:10:38.883" v="7273" actId="1076"/>
          <ac:cxnSpMkLst>
            <pc:docMk/>
            <pc:sldMk cId="2848739827" sldId="263"/>
            <ac:cxnSpMk id="8" creationId="{B50C081A-DBF7-72CD-9589-A686EF4B2C5A}"/>
          </ac:cxnSpMkLst>
        </pc:cxnChg>
        <pc:cxnChg chg="add mod">
          <ac:chgData name="Gordon Dunsire" userId="89320f45fdc69f41" providerId="LiveId" clId="{40FC5F0B-37F4-4E9E-9B0E-A2EE07A99A0A}" dt="2022-11-14T12:13:57.926" v="7294" actId="1076"/>
          <ac:cxnSpMkLst>
            <pc:docMk/>
            <pc:sldMk cId="2848739827" sldId="263"/>
            <ac:cxnSpMk id="22" creationId="{8C136E09-15BD-4D54-1245-E49DB9A878ED}"/>
          </ac:cxnSpMkLst>
        </pc:cxnChg>
        <pc:cxnChg chg="add mod">
          <ac:chgData name="Gordon Dunsire" userId="89320f45fdc69f41" providerId="LiveId" clId="{40FC5F0B-37F4-4E9E-9B0E-A2EE07A99A0A}" dt="2022-11-14T12:13:57.926" v="7294" actId="1076"/>
          <ac:cxnSpMkLst>
            <pc:docMk/>
            <pc:sldMk cId="2848739827" sldId="263"/>
            <ac:cxnSpMk id="226" creationId="{D6C6A3C6-A882-4A6C-7F45-F81207BE325D}"/>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6B521D-1F61-49D9-96FA-C9D0DCAEA9F3}" type="datetimeFigureOut">
              <a:rPr lang="en-GB" smtClean="0"/>
              <a:t>14/11/2022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002692-C438-412C-A972-F7E71B589EDE}" type="slidenum">
              <a:rPr lang="en-GB" smtClean="0"/>
              <a:t>‹#›</a:t>
            </a:fld>
            <a:endParaRPr lang="en-GB"/>
          </a:p>
        </p:txBody>
      </p:sp>
    </p:spTree>
    <p:extLst>
      <p:ext uri="{BB962C8B-B14F-4D97-AF65-F5344CB8AC3E}">
        <p14:creationId xmlns:p14="http://schemas.microsoft.com/office/powerpoint/2010/main" val="32199130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2002692-C438-412C-A972-F7E71B589EDE}" type="slidenum">
              <a:rPr lang="en-GB" smtClean="0"/>
              <a:t>1</a:t>
            </a:fld>
            <a:endParaRPr lang="en-GB"/>
          </a:p>
        </p:txBody>
      </p:sp>
    </p:spTree>
    <p:extLst>
      <p:ext uri="{BB962C8B-B14F-4D97-AF65-F5344CB8AC3E}">
        <p14:creationId xmlns:p14="http://schemas.microsoft.com/office/powerpoint/2010/main" val="5883878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“Translation” is a relationship between two expressions. Both expressions must realize the same work. In this diagram, there is no distinction between the original expression and the translated expression.</a:t>
            </a:r>
          </a:p>
          <a:p>
            <a:endParaRPr lang="en-US" dirty="0"/>
          </a:p>
          <a:p>
            <a:r>
              <a:rPr lang="en-US" dirty="0"/>
              <a:t>Two or more expressions in the same language can be embodied in a single aggregate manifestation. The manifestation also embodies the aggregating work that selects and sequences the expressions that are aggregated.</a:t>
            </a:r>
          </a:p>
          <a:p>
            <a:endParaRPr lang="en-US" dirty="0"/>
          </a:p>
          <a:p>
            <a:r>
              <a:rPr lang="en-US" dirty="0"/>
              <a:t>The plan of the aggregating work includes the language of the expressions that are aggregated. In the diagram, the ‘first’ aggregating work selects expressions of works in German.</a:t>
            </a:r>
          </a:p>
          <a:p>
            <a:endParaRPr lang="en-US" dirty="0"/>
          </a:p>
          <a:p>
            <a:r>
              <a:rPr lang="en-US" dirty="0"/>
              <a:t>If another aggregating work is based on a plan that selects expressions of the same works, but in French, then it is a distinct aggregating work because a different set of expressions are aggregated. It is related to the first aggregating work with the “language version” element, which is a type of work transformation.</a:t>
            </a:r>
          </a:p>
          <a:p>
            <a:endParaRPr lang="en-US" dirty="0"/>
          </a:p>
          <a:p>
            <a:r>
              <a:rPr lang="en-US" dirty="0"/>
              <a:t>The concept of ‘translation of an aggregate’ is not accommodated by the model. An aggregating work, like any other work, cannot be translated.</a:t>
            </a:r>
            <a:endParaRPr lang="en-GB" dirty="0"/>
          </a:p>
        </p:txBody>
      </p:sp>
      <p:sp>
        <p:nvSpPr>
          <p:cNvPr id="4" name="Slide Number Placeholder 3"/>
          <p:cNvSpPr>
            <a:spLocks noGrp="1"/>
          </p:cNvSpPr>
          <p:nvPr>
            <p:ph type="sldNum" sz="quarter" idx="5"/>
          </p:nvPr>
        </p:nvSpPr>
        <p:spPr/>
        <p:txBody>
          <a:bodyPr/>
          <a:lstStyle/>
          <a:p>
            <a:fld id="{82002692-C438-412C-A972-F7E71B589EDE}" type="slidenum">
              <a:rPr lang="en-GB" smtClean="0"/>
              <a:t>2</a:t>
            </a:fld>
            <a:endParaRPr lang="en-GB"/>
          </a:p>
        </p:txBody>
      </p:sp>
    </p:spTree>
    <p:extLst>
      <p:ext uri="{BB962C8B-B14F-4D97-AF65-F5344CB8AC3E}">
        <p14:creationId xmlns:p14="http://schemas.microsoft.com/office/powerpoint/2010/main" val="2856900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Three distinct types of agent are associated with an aggregate of translations.</a:t>
            </a:r>
          </a:p>
          <a:p>
            <a:endParaRPr lang="en-US" dirty="0"/>
          </a:p>
          <a:p>
            <a:r>
              <a:rPr lang="en-US" dirty="0"/>
              <a:t>The diagram uses Person as the type of agent.</a:t>
            </a:r>
          </a:p>
          <a:p>
            <a:endParaRPr lang="en-US" dirty="0"/>
          </a:p>
          <a:p>
            <a:r>
              <a:rPr lang="en-US" dirty="0"/>
              <a:t>The creator of a work that is realized by an expression that is translated must be an author because only text content can be translated.</a:t>
            </a:r>
          </a:p>
          <a:p>
            <a:endParaRPr lang="en-US" dirty="0"/>
          </a:p>
          <a:p>
            <a:r>
              <a:rPr lang="en-US" dirty="0"/>
              <a:t>The creator of an expression that is a translation of another expression is a translator by definition.</a:t>
            </a:r>
          </a:p>
          <a:p>
            <a:endParaRPr lang="en-US" dirty="0"/>
          </a:p>
          <a:p>
            <a:r>
              <a:rPr lang="en-US" dirty="0"/>
              <a:t>The creator of an aggregating work is an aggregator by definition.</a:t>
            </a:r>
          </a:p>
          <a:p>
            <a:endParaRPr lang="en-US" dirty="0"/>
          </a:p>
          <a:p>
            <a:r>
              <a:rPr lang="en-US" dirty="0"/>
              <a:t>An aggregating work cannot be translated, and the concept of ‘translator of an aggregate’ is not accommodated by the model.</a:t>
            </a:r>
            <a:endParaRPr lang="en-GB" dirty="0"/>
          </a:p>
        </p:txBody>
      </p:sp>
      <p:sp>
        <p:nvSpPr>
          <p:cNvPr id="4" name="Slide Number Placeholder 3"/>
          <p:cNvSpPr>
            <a:spLocks noGrp="1"/>
          </p:cNvSpPr>
          <p:nvPr>
            <p:ph type="sldNum" sz="quarter" idx="5"/>
          </p:nvPr>
        </p:nvSpPr>
        <p:spPr/>
        <p:txBody>
          <a:bodyPr/>
          <a:lstStyle/>
          <a:p>
            <a:fld id="{82002692-C438-412C-A972-F7E71B589EDE}" type="slidenum">
              <a:rPr lang="en-GB" smtClean="0"/>
              <a:t>3</a:t>
            </a:fld>
            <a:endParaRPr lang="en-GB"/>
          </a:p>
        </p:txBody>
      </p:sp>
    </p:spTree>
    <p:extLst>
      <p:ext uri="{BB962C8B-B14F-4D97-AF65-F5344CB8AC3E}">
        <p14:creationId xmlns:p14="http://schemas.microsoft.com/office/powerpoint/2010/main" val="15368075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diagram, there are three distinct roles associated with each aggregate, and each aggregate may involve different persons in those roles.</a:t>
            </a:r>
          </a:p>
          <a:p>
            <a:endParaRPr lang="en-US" dirty="0"/>
          </a:p>
          <a:p>
            <a:r>
              <a:rPr lang="en-US" dirty="0"/>
              <a:t>Any of the roles, for any of the aggregates, may be undertaken by the same person.</a:t>
            </a:r>
          </a:p>
          <a:p>
            <a:endParaRPr lang="en-US" dirty="0"/>
          </a:p>
          <a:p>
            <a:r>
              <a:rPr lang="en-US" dirty="0"/>
              <a:t>The RDA element hierarchy for relationships between agents and resource entities means the same diagram is applicable beyond the case of ‘aggregated translations’. “Composer” or “artist” can be substituted for “author”; “arranger person of music” can be substituted for “translator”.</a:t>
            </a:r>
          </a:p>
          <a:p>
            <a:endParaRPr lang="en-US" dirty="0"/>
          </a:p>
          <a:p>
            <a:r>
              <a:rPr lang="en-US" dirty="0"/>
              <a:t>Note also that the aggregator agent </a:t>
            </a:r>
            <a:r>
              <a:rPr lang="en-US"/>
              <a:t>is sometimes </a:t>
            </a:r>
            <a:r>
              <a:rPr lang="en-US" dirty="0"/>
              <a:t>the publisher of the aggregate manifestation.</a:t>
            </a:r>
            <a:endParaRPr lang="en-GB" dirty="0"/>
          </a:p>
        </p:txBody>
      </p:sp>
      <p:sp>
        <p:nvSpPr>
          <p:cNvPr id="4" name="Slide Number Placeholder 3"/>
          <p:cNvSpPr>
            <a:spLocks noGrp="1"/>
          </p:cNvSpPr>
          <p:nvPr>
            <p:ph type="sldNum" sz="quarter" idx="5"/>
          </p:nvPr>
        </p:nvSpPr>
        <p:spPr/>
        <p:txBody>
          <a:bodyPr/>
          <a:lstStyle/>
          <a:p>
            <a:fld id="{82002692-C438-412C-A972-F7E71B589EDE}" type="slidenum">
              <a:rPr lang="en-GB" smtClean="0"/>
              <a:t>4</a:t>
            </a:fld>
            <a:endParaRPr lang="en-GB"/>
          </a:p>
        </p:txBody>
      </p:sp>
    </p:spTree>
    <p:extLst>
      <p:ext uri="{BB962C8B-B14F-4D97-AF65-F5344CB8AC3E}">
        <p14:creationId xmlns:p14="http://schemas.microsoft.com/office/powerpoint/2010/main" val="37362713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Other ad hoc relationships between an agent and an aggregation may be described  explicitly as characteristics of the plan for aggregation in the aggregating work, or implicitly as components of an access point for the aggregating work.</a:t>
            </a:r>
          </a:p>
          <a:p>
            <a:endParaRPr lang="en-US" dirty="0"/>
          </a:p>
          <a:p>
            <a:r>
              <a:rPr lang="en-US" dirty="0"/>
              <a:t>For example, a person who is associated with the expressions that are aggregated may be treated as a characteristic of the representative expression, and related to the aggregating work with a high-level relationship element.</a:t>
            </a:r>
          </a:p>
          <a:p>
            <a:endParaRPr lang="en-US" dirty="0"/>
          </a:p>
          <a:p>
            <a:r>
              <a:rPr lang="en-US" dirty="0"/>
              <a:t>Alternatively, the person may be described as the subject of the plan for aggregation.</a:t>
            </a:r>
          </a:p>
          <a:p>
            <a:endParaRPr lang="en-US" dirty="0"/>
          </a:p>
          <a:p>
            <a:r>
              <a:rPr lang="en-US" dirty="0"/>
              <a:t>The person may be described as a component string of an access point for the aggregating work, using the traditional approach of conventional collective titles.</a:t>
            </a:r>
          </a:p>
          <a:p>
            <a:endParaRPr lang="en-US" dirty="0"/>
          </a:p>
          <a:p>
            <a:r>
              <a:rPr lang="en-US" dirty="0"/>
              <a:t>The person may be described as the base of a faceted or other subject heading taken from a vocabulary </a:t>
            </a:r>
            <a:r>
              <a:rPr lang="en-US"/>
              <a:t>encoding scheme.</a:t>
            </a:r>
            <a:endParaRPr lang="en-GB" dirty="0"/>
          </a:p>
        </p:txBody>
      </p:sp>
      <p:sp>
        <p:nvSpPr>
          <p:cNvPr id="4" name="Slide Number Placeholder 3"/>
          <p:cNvSpPr>
            <a:spLocks noGrp="1"/>
          </p:cNvSpPr>
          <p:nvPr>
            <p:ph type="sldNum" sz="quarter" idx="5"/>
          </p:nvPr>
        </p:nvSpPr>
        <p:spPr/>
        <p:txBody>
          <a:bodyPr/>
          <a:lstStyle/>
          <a:p>
            <a:fld id="{82002692-C438-412C-A972-F7E71B589EDE}" type="slidenum">
              <a:rPr lang="en-GB" smtClean="0"/>
              <a:t>5</a:t>
            </a:fld>
            <a:endParaRPr lang="en-GB"/>
          </a:p>
        </p:txBody>
      </p:sp>
    </p:spTree>
    <p:extLst>
      <p:ext uri="{BB962C8B-B14F-4D97-AF65-F5344CB8AC3E}">
        <p14:creationId xmlns:p14="http://schemas.microsoft.com/office/powerpoint/2010/main" val="41389207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whole-part structure of the WEMI stack is not straightforward.</a:t>
            </a:r>
          </a:p>
          <a:p>
            <a:endParaRPr lang="en-US" dirty="0"/>
          </a:p>
          <a:p>
            <a:r>
              <a:rPr lang="en-US" dirty="0"/>
              <a:t>The whole-part structure of a work is conceptual; the work is conceived as a set of parts. The realization of a whole-part work is a whole-part expression that inherits the structure of the work. A part work must be realized by a part expression, and a part expression must realize a part work.</a:t>
            </a:r>
          </a:p>
          <a:p>
            <a:endParaRPr lang="en-US" dirty="0"/>
          </a:p>
          <a:p>
            <a:r>
              <a:rPr lang="en-US" dirty="0"/>
              <a:t>The whole-part structure of a work/expression is not inherited by a manifestation that embodies the expression(s). A three-part expression may be embodied in one, two, three, or more physical or logical parts of a manifestation.</a:t>
            </a:r>
          </a:p>
          <a:p>
            <a:endParaRPr lang="en-US" dirty="0"/>
          </a:p>
          <a:p>
            <a:r>
              <a:rPr lang="en-US" dirty="0"/>
              <a:t>The concept of whole-</a:t>
            </a:r>
            <a:r>
              <a:rPr lang="en-US" dirty="0" err="1"/>
              <a:t>partness</a:t>
            </a:r>
            <a:r>
              <a:rPr lang="en-US" dirty="0"/>
              <a:t> is not inherited by an item that exemplifies a manifestation; the concept is not applicable to an item.</a:t>
            </a:r>
          </a:p>
          <a:p>
            <a:endParaRPr lang="en-US" dirty="0"/>
          </a:p>
          <a:p>
            <a:r>
              <a:rPr lang="en-US" dirty="0"/>
              <a:t>A manifestation that embodies parts of an expression is an aggregate because it embodies more than one (part) expression, unless the manifestation embodies all the parts of an expression and no other expression. Then the manifestation is not an aggregate because it embodies only one (whole) expression.</a:t>
            </a:r>
            <a:endParaRPr lang="en-GB" dirty="0"/>
          </a:p>
        </p:txBody>
      </p:sp>
      <p:sp>
        <p:nvSpPr>
          <p:cNvPr id="4" name="Slide Number Placeholder 3"/>
          <p:cNvSpPr>
            <a:spLocks noGrp="1"/>
          </p:cNvSpPr>
          <p:nvPr>
            <p:ph type="sldNum" sz="quarter" idx="5"/>
          </p:nvPr>
        </p:nvSpPr>
        <p:spPr/>
        <p:txBody>
          <a:bodyPr/>
          <a:lstStyle/>
          <a:p>
            <a:fld id="{82002692-C438-412C-A972-F7E71B589EDE}" type="slidenum">
              <a:rPr lang="en-GB" smtClean="0"/>
              <a:t>6</a:t>
            </a:fld>
            <a:endParaRPr lang="en-GB"/>
          </a:p>
        </p:txBody>
      </p:sp>
    </p:spTree>
    <p:extLst>
      <p:ext uri="{BB962C8B-B14F-4D97-AF65-F5344CB8AC3E}">
        <p14:creationId xmlns:p14="http://schemas.microsoft.com/office/powerpoint/2010/main" val="16210873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50"/>
            <a:ext cx="5486400" cy="3810000"/>
          </a:xfrm>
        </p:spPr>
        <p:txBody>
          <a:bodyPr/>
          <a:lstStyle/>
          <a:p>
            <a:r>
              <a:rPr lang="en-US" dirty="0"/>
              <a:t>A whole-part structure ‘gathers’ the parts into the whole. There are other ‘gatherings’ that we need to describe.</a:t>
            </a:r>
          </a:p>
          <a:p>
            <a:endParaRPr lang="en-US" dirty="0"/>
          </a:p>
          <a:p>
            <a:r>
              <a:rPr lang="en-US" dirty="0"/>
              <a:t>We can gather distinct works using the ‘soft’ mechanism of a string label or heading with the RDA “work group” appellation elements.</a:t>
            </a:r>
          </a:p>
          <a:p>
            <a:endParaRPr lang="en-US" dirty="0"/>
          </a:p>
          <a:p>
            <a:r>
              <a:rPr lang="en-US" dirty="0"/>
              <a:t>Distinct expressions are gathered by an aggregate manifestation according to the fundamental cardinalities of the WEMI stack.</a:t>
            </a:r>
          </a:p>
          <a:p>
            <a:endParaRPr lang="en-US" dirty="0"/>
          </a:p>
          <a:p>
            <a:r>
              <a:rPr lang="en-US" dirty="0"/>
              <a:t>Distinct items are gathered by a collection manifestation according to the model developed by RDA last year. This introduces the ‘holdings’ relationship which was previously considered to be out of scope in the context of circulation control, but which is essential to accommodate archival metadata for library and archival collections.</a:t>
            </a:r>
          </a:p>
          <a:p>
            <a:endParaRPr lang="en-US" dirty="0"/>
          </a:p>
          <a:p>
            <a:r>
              <a:rPr lang="en-US" dirty="0"/>
              <a:t>This differentiation prevents the whole-part structure from critical overloading, which is the case if just the whole-part relationship is used.</a:t>
            </a:r>
          </a:p>
          <a:p>
            <a:endParaRPr lang="en-US" dirty="0"/>
          </a:p>
          <a:p>
            <a:r>
              <a:rPr lang="en-US" dirty="0"/>
              <a:t>A gathering of manifestations is, at best, the cataloguing backlog awaiting description </a:t>
            </a:r>
            <a:r>
              <a:rPr lang="en-US" dirty="0">
                <a:sym typeface="Wingdings" panose="05000000000000000000" pitchFamily="2" charset="2"/>
              </a:rPr>
              <a:t></a:t>
            </a:r>
            <a:endParaRPr lang="en-GB" dirty="0"/>
          </a:p>
        </p:txBody>
      </p:sp>
      <p:sp>
        <p:nvSpPr>
          <p:cNvPr id="4" name="Slide Number Placeholder 3"/>
          <p:cNvSpPr>
            <a:spLocks noGrp="1"/>
          </p:cNvSpPr>
          <p:nvPr>
            <p:ph type="sldNum" sz="quarter" idx="5"/>
          </p:nvPr>
        </p:nvSpPr>
        <p:spPr/>
        <p:txBody>
          <a:bodyPr/>
          <a:lstStyle/>
          <a:p>
            <a:fld id="{82002692-C438-412C-A972-F7E71B589EDE}" type="slidenum">
              <a:rPr lang="en-GB" smtClean="0"/>
              <a:t>7</a:t>
            </a:fld>
            <a:endParaRPr lang="en-GB"/>
          </a:p>
        </p:txBody>
      </p:sp>
    </p:spTree>
    <p:extLst>
      <p:ext uri="{BB962C8B-B14F-4D97-AF65-F5344CB8AC3E}">
        <p14:creationId xmlns:p14="http://schemas.microsoft.com/office/powerpoint/2010/main" val="33195659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2002692-C438-412C-A972-F7E71B589EDE}" type="slidenum">
              <a:rPr lang="en-GB" smtClean="0"/>
              <a:t>8</a:t>
            </a:fld>
            <a:endParaRPr lang="en-GB"/>
          </a:p>
        </p:txBody>
      </p:sp>
    </p:spTree>
    <p:extLst>
      <p:ext uri="{BB962C8B-B14F-4D97-AF65-F5344CB8AC3E}">
        <p14:creationId xmlns:p14="http://schemas.microsoft.com/office/powerpoint/2010/main" val="34406678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7AAF0A5-520B-44F0-97D9-B29084AAFB3A}" type="datetimeFigureOut">
              <a:rPr lang="en-GB" smtClean="0"/>
              <a:t>14/11/2022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77ED6F4-79B6-49D3-AD6C-B8F30CE5A25C}" type="slidenum">
              <a:rPr lang="en-GB" smtClean="0"/>
              <a:t>‹#›</a:t>
            </a:fld>
            <a:endParaRPr lang="en-GB"/>
          </a:p>
        </p:txBody>
      </p:sp>
    </p:spTree>
    <p:extLst>
      <p:ext uri="{BB962C8B-B14F-4D97-AF65-F5344CB8AC3E}">
        <p14:creationId xmlns:p14="http://schemas.microsoft.com/office/powerpoint/2010/main" val="31747219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AAF0A5-520B-44F0-97D9-B29084AAFB3A}" type="datetimeFigureOut">
              <a:rPr lang="en-GB" smtClean="0"/>
              <a:t>14/11/2022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77ED6F4-79B6-49D3-AD6C-B8F30CE5A25C}" type="slidenum">
              <a:rPr lang="en-GB" smtClean="0"/>
              <a:t>‹#›</a:t>
            </a:fld>
            <a:endParaRPr lang="en-GB"/>
          </a:p>
        </p:txBody>
      </p:sp>
    </p:spTree>
    <p:extLst>
      <p:ext uri="{BB962C8B-B14F-4D97-AF65-F5344CB8AC3E}">
        <p14:creationId xmlns:p14="http://schemas.microsoft.com/office/powerpoint/2010/main" val="879854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AAF0A5-520B-44F0-97D9-B29084AAFB3A}" type="datetimeFigureOut">
              <a:rPr lang="en-GB" smtClean="0"/>
              <a:t>14/11/2022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77ED6F4-79B6-49D3-AD6C-B8F30CE5A25C}" type="slidenum">
              <a:rPr lang="en-GB" smtClean="0"/>
              <a:t>‹#›</a:t>
            </a:fld>
            <a:endParaRPr lang="en-GB"/>
          </a:p>
        </p:txBody>
      </p:sp>
    </p:spTree>
    <p:extLst>
      <p:ext uri="{BB962C8B-B14F-4D97-AF65-F5344CB8AC3E}">
        <p14:creationId xmlns:p14="http://schemas.microsoft.com/office/powerpoint/2010/main" val="496300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AAF0A5-520B-44F0-97D9-B29084AAFB3A}" type="datetimeFigureOut">
              <a:rPr lang="en-GB" smtClean="0"/>
              <a:t>14/11/2022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77ED6F4-79B6-49D3-AD6C-B8F30CE5A25C}" type="slidenum">
              <a:rPr lang="en-GB" smtClean="0"/>
              <a:t>‹#›</a:t>
            </a:fld>
            <a:endParaRPr lang="en-GB"/>
          </a:p>
        </p:txBody>
      </p:sp>
    </p:spTree>
    <p:extLst>
      <p:ext uri="{BB962C8B-B14F-4D97-AF65-F5344CB8AC3E}">
        <p14:creationId xmlns:p14="http://schemas.microsoft.com/office/powerpoint/2010/main" val="2402173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AAF0A5-520B-44F0-97D9-B29084AAFB3A}" type="datetimeFigureOut">
              <a:rPr lang="en-GB" smtClean="0"/>
              <a:t>14/11/2022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77ED6F4-79B6-49D3-AD6C-B8F30CE5A25C}" type="slidenum">
              <a:rPr lang="en-GB" smtClean="0"/>
              <a:t>‹#›</a:t>
            </a:fld>
            <a:endParaRPr lang="en-GB"/>
          </a:p>
        </p:txBody>
      </p:sp>
    </p:spTree>
    <p:extLst>
      <p:ext uri="{BB962C8B-B14F-4D97-AF65-F5344CB8AC3E}">
        <p14:creationId xmlns:p14="http://schemas.microsoft.com/office/powerpoint/2010/main" val="1487865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7AAF0A5-520B-44F0-97D9-B29084AAFB3A}" type="datetimeFigureOut">
              <a:rPr lang="en-GB" smtClean="0"/>
              <a:t>14/11/2022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77ED6F4-79B6-49D3-AD6C-B8F30CE5A25C}" type="slidenum">
              <a:rPr lang="en-GB" smtClean="0"/>
              <a:t>‹#›</a:t>
            </a:fld>
            <a:endParaRPr lang="en-GB"/>
          </a:p>
        </p:txBody>
      </p:sp>
    </p:spTree>
    <p:extLst>
      <p:ext uri="{BB962C8B-B14F-4D97-AF65-F5344CB8AC3E}">
        <p14:creationId xmlns:p14="http://schemas.microsoft.com/office/powerpoint/2010/main" val="3197514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7AAF0A5-520B-44F0-97D9-B29084AAFB3A}" type="datetimeFigureOut">
              <a:rPr lang="en-GB" smtClean="0"/>
              <a:t>14/11/2022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77ED6F4-79B6-49D3-AD6C-B8F30CE5A25C}" type="slidenum">
              <a:rPr lang="en-GB" smtClean="0"/>
              <a:t>‹#›</a:t>
            </a:fld>
            <a:endParaRPr lang="en-GB"/>
          </a:p>
        </p:txBody>
      </p:sp>
    </p:spTree>
    <p:extLst>
      <p:ext uri="{BB962C8B-B14F-4D97-AF65-F5344CB8AC3E}">
        <p14:creationId xmlns:p14="http://schemas.microsoft.com/office/powerpoint/2010/main" val="39870880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AAF0A5-520B-44F0-97D9-B29084AAFB3A}" type="datetimeFigureOut">
              <a:rPr lang="en-GB" smtClean="0"/>
              <a:t>14/11/2022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77ED6F4-79B6-49D3-AD6C-B8F30CE5A25C}" type="slidenum">
              <a:rPr lang="en-GB" smtClean="0"/>
              <a:t>‹#›</a:t>
            </a:fld>
            <a:endParaRPr lang="en-GB"/>
          </a:p>
        </p:txBody>
      </p:sp>
    </p:spTree>
    <p:extLst>
      <p:ext uri="{BB962C8B-B14F-4D97-AF65-F5344CB8AC3E}">
        <p14:creationId xmlns:p14="http://schemas.microsoft.com/office/powerpoint/2010/main" val="835687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AAF0A5-520B-44F0-97D9-B29084AAFB3A}" type="datetimeFigureOut">
              <a:rPr lang="en-GB" smtClean="0"/>
              <a:t>14/11/2022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77ED6F4-79B6-49D3-AD6C-B8F30CE5A25C}" type="slidenum">
              <a:rPr lang="en-GB" smtClean="0"/>
              <a:t>‹#›</a:t>
            </a:fld>
            <a:endParaRPr lang="en-GB"/>
          </a:p>
        </p:txBody>
      </p:sp>
    </p:spTree>
    <p:extLst>
      <p:ext uri="{BB962C8B-B14F-4D97-AF65-F5344CB8AC3E}">
        <p14:creationId xmlns:p14="http://schemas.microsoft.com/office/powerpoint/2010/main" val="15346160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7AAF0A5-520B-44F0-97D9-B29084AAFB3A}" type="datetimeFigureOut">
              <a:rPr lang="en-GB" smtClean="0"/>
              <a:t>14/11/2022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77ED6F4-79B6-49D3-AD6C-B8F30CE5A25C}" type="slidenum">
              <a:rPr lang="en-GB" smtClean="0"/>
              <a:t>‹#›</a:t>
            </a:fld>
            <a:endParaRPr lang="en-GB"/>
          </a:p>
        </p:txBody>
      </p:sp>
    </p:spTree>
    <p:extLst>
      <p:ext uri="{BB962C8B-B14F-4D97-AF65-F5344CB8AC3E}">
        <p14:creationId xmlns:p14="http://schemas.microsoft.com/office/powerpoint/2010/main" val="2066369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7AAF0A5-520B-44F0-97D9-B29084AAFB3A}" type="datetimeFigureOut">
              <a:rPr lang="en-GB" smtClean="0"/>
              <a:t>14/11/2022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77ED6F4-79B6-49D3-AD6C-B8F30CE5A25C}" type="slidenum">
              <a:rPr lang="en-GB" smtClean="0"/>
              <a:t>‹#›</a:t>
            </a:fld>
            <a:endParaRPr lang="en-GB"/>
          </a:p>
        </p:txBody>
      </p:sp>
    </p:spTree>
    <p:extLst>
      <p:ext uri="{BB962C8B-B14F-4D97-AF65-F5344CB8AC3E}">
        <p14:creationId xmlns:p14="http://schemas.microsoft.com/office/powerpoint/2010/main" val="280486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AAF0A5-520B-44F0-97D9-B29084AAFB3A}" type="datetimeFigureOut">
              <a:rPr lang="en-GB" smtClean="0"/>
              <a:t>14/11/2022</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7ED6F4-79B6-49D3-AD6C-B8F30CE5A25C}" type="slidenum">
              <a:rPr lang="en-GB" smtClean="0"/>
              <a:t>‹#›</a:t>
            </a:fld>
            <a:endParaRPr lang="en-GB"/>
          </a:p>
        </p:txBody>
      </p:sp>
    </p:spTree>
    <p:extLst>
      <p:ext uri="{BB962C8B-B14F-4D97-AF65-F5344CB8AC3E}">
        <p14:creationId xmlns:p14="http://schemas.microsoft.com/office/powerpoint/2010/main" val="9678940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7EF43B-7A5A-32BF-961B-ABA91AB6D112}"/>
              </a:ext>
            </a:extLst>
          </p:cNvPr>
          <p:cNvSpPr>
            <a:spLocks noGrp="1"/>
          </p:cNvSpPr>
          <p:nvPr>
            <p:ph type="ctrTitle"/>
          </p:nvPr>
        </p:nvSpPr>
        <p:spPr/>
        <p:txBody>
          <a:bodyPr>
            <a:normAutofit/>
          </a:bodyPr>
          <a:lstStyle/>
          <a:p>
            <a:r>
              <a:rPr lang="en-US" dirty="0"/>
              <a:t>Aggregates in RDA</a:t>
            </a:r>
            <a:br>
              <a:rPr lang="en-US" dirty="0"/>
            </a:br>
            <a:r>
              <a:rPr lang="en-US" sz="4000" dirty="0"/>
              <a:t>Translations and whole-part structures</a:t>
            </a:r>
            <a:endParaRPr lang="en-GB" sz="4000" dirty="0"/>
          </a:p>
        </p:txBody>
      </p:sp>
      <p:sp>
        <p:nvSpPr>
          <p:cNvPr id="3" name="Subtitle 2">
            <a:extLst>
              <a:ext uri="{FF2B5EF4-FFF2-40B4-BE49-F238E27FC236}">
                <a16:creationId xmlns:a16="http://schemas.microsoft.com/office/drawing/2014/main" id="{68C9BBD3-DD33-35CA-1E1A-3F23A27DE5E3}"/>
              </a:ext>
            </a:extLst>
          </p:cNvPr>
          <p:cNvSpPr>
            <a:spLocks noGrp="1"/>
          </p:cNvSpPr>
          <p:nvPr>
            <p:ph type="subTitle" idx="1"/>
          </p:nvPr>
        </p:nvSpPr>
        <p:spPr/>
        <p:txBody>
          <a:bodyPr/>
          <a:lstStyle/>
          <a:p>
            <a:r>
              <a:rPr lang="en-US" dirty="0"/>
              <a:t>Gordon Dunsire</a:t>
            </a:r>
          </a:p>
          <a:p>
            <a:r>
              <a:rPr lang="en-US" dirty="0"/>
              <a:t>Presented to RDA in Europe 2022</a:t>
            </a:r>
          </a:p>
          <a:p>
            <a:r>
              <a:rPr lang="en-US" dirty="0"/>
              <a:t>17 November 2022</a:t>
            </a:r>
            <a:endParaRPr lang="en-GB" dirty="0"/>
          </a:p>
        </p:txBody>
      </p:sp>
    </p:spTree>
    <p:extLst>
      <p:ext uri="{BB962C8B-B14F-4D97-AF65-F5344CB8AC3E}">
        <p14:creationId xmlns:p14="http://schemas.microsoft.com/office/powerpoint/2010/main" val="27387913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02A9EDF-098A-85A1-6A5A-DE8E25368B40}"/>
              </a:ext>
            </a:extLst>
          </p:cNvPr>
          <p:cNvSpPr txBox="1"/>
          <p:nvPr/>
        </p:nvSpPr>
        <p:spPr>
          <a:xfrm>
            <a:off x="5840624" y="2327562"/>
            <a:ext cx="712755" cy="519351"/>
          </a:xfrm>
          <a:prstGeom prst="ellipse">
            <a:avLst/>
          </a:prstGeom>
          <a:noFill/>
          <a:ln w="19050">
            <a:solidFill>
              <a:schemeClr val="tx1"/>
            </a:solidFill>
          </a:ln>
        </p:spPr>
        <p:txBody>
          <a:bodyPr wrap="none" rtlCol="0">
            <a:spAutoFit/>
          </a:bodyPr>
          <a:lstStyle/>
          <a:p>
            <a:pPr algn="ctr"/>
            <a:r>
              <a:rPr lang="en-US" dirty="0"/>
              <a:t>W2</a:t>
            </a:r>
            <a:endParaRPr lang="en-GB" dirty="0"/>
          </a:p>
        </p:txBody>
      </p:sp>
      <p:sp>
        <p:nvSpPr>
          <p:cNvPr id="5" name="TextBox 4">
            <a:extLst>
              <a:ext uri="{FF2B5EF4-FFF2-40B4-BE49-F238E27FC236}">
                <a16:creationId xmlns:a16="http://schemas.microsoft.com/office/drawing/2014/main" id="{DA3605A5-1A4D-45FF-6AC7-1B4EFF33B5FA}"/>
              </a:ext>
            </a:extLst>
          </p:cNvPr>
          <p:cNvSpPr txBox="1"/>
          <p:nvPr/>
        </p:nvSpPr>
        <p:spPr>
          <a:xfrm>
            <a:off x="2590623" y="2327768"/>
            <a:ext cx="712755" cy="519351"/>
          </a:xfrm>
          <a:prstGeom prst="ellipse">
            <a:avLst/>
          </a:prstGeom>
          <a:noFill/>
          <a:ln w="19050">
            <a:solidFill>
              <a:schemeClr val="tx1"/>
            </a:solidFill>
          </a:ln>
        </p:spPr>
        <p:txBody>
          <a:bodyPr wrap="none" rtlCol="0">
            <a:spAutoFit/>
          </a:bodyPr>
          <a:lstStyle/>
          <a:p>
            <a:pPr algn="ctr"/>
            <a:r>
              <a:rPr lang="en-US" dirty="0"/>
              <a:t>W1</a:t>
            </a:r>
            <a:endParaRPr lang="en-GB" dirty="0"/>
          </a:p>
        </p:txBody>
      </p:sp>
      <p:sp>
        <p:nvSpPr>
          <p:cNvPr id="6" name="TextBox 5">
            <a:extLst>
              <a:ext uri="{FF2B5EF4-FFF2-40B4-BE49-F238E27FC236}">
                <a16:creationId xmlns:a16="http://schemas.microsoft.com/office/drawing/2014/main" id="{D606441D-F91C-9870-D081-E114A93C7BFE}"/>
              </a:ext>
            </a:extLst>
          </p:cNvPr>
          <p:cNvSpPr txBox="1"/>
          <p:nvPr/>
        </p:nvSpPr>
        <p:spPr>
          <a:xfrm>
            <a:off x="5407528" y="4477625"/>
            <a:ext cx="701484" cy="519351"/>
          </a:xfrm>
          <a:prstGeom prst="ellipse">
            <a:avLst/>
          </a:prstGeom>
          <a:noFill/>
          <a:ln w="19050">
            <a:solidFill>
              <a:schemeClr val="tx1"/>
            </a:solidFill>
          </a:ln>
        </p:spPr>
        <p:txBody>
          <a:bodyPr wrap="none" rtlCol="0">
            <a:spAutoFit/>
          </a:bodyPr>
          <a:lstStyle/>
          <a:p>
            <a:pPr algn="ctr"/>
            <a:r>
              <a:rPr lang="en-US" dirty="0"/>
              <a:t>M2</a:t>
            </a:r>
            <a:endParaRPr lang="en-GB" dirty="0"/>
          </a:p>
        </p:txBody>
      </p:sp>
      <p:sp>
        <p:nvSpPr>
          <p:cNvPr id="7" name="TextBox 6">
            <a:extLst>
              <a:ext uri="{FF2B5EF4-FFF2-40B4-BE49-F238E27FC236}">
                <a16:creationId xmlns:a16="http://schemas.microsoft.com/office/drawing/2014/main" id="{3EDE74D2-2BC8-B253-4561-101C3BB247BD}"/>
              </a:ext>
            </a:extLst>
          </p:cNvPr>
          <p:cNvSpPr txBox="1"/>
          <p:nvPr/>
        </p:nvSpPr>
        <p:spPr>
          <a:xfrm>
            <a:off x="3138444" y="4477625"/>
            <a:ext cx="701484" cy="519351"/>
          </a:xfrm>
          <a:prstGeom prst="ellipse">
            <a:avLst/>
          </a:prstGeom>
          <a:noFill/>
          <a:ln w="19050">
            <a:solidFill>
              <a:schemeClr val="tx1"/>
            </a:solidFill>
          </a:ln>
        </p:spPr>
        <p:txBody>
          <a:bodyPr wrap="none" rtlCol="0">
            <a:spAutoFit/>
          </a:bodyPr>
          <a:lstStyle/>
          <a:p>
            <a:pPr algn="ctr"/>
            <a:r>
              <a:rPr lang="en-US" dirty="0"/>
              <a:t>M1</a:t>
            </a:r>
            <a:endParaRPr lang="en-GB" dirty="0"/>
          </a:p>
        </p:txBody>
      </p:sp>
      <p:sp>
        <p:nvSpPr>
          <p:cNvPr id="8" name="TextBox 7">
            <a:extLst>
              <a:ext uri="{FF2B5EF4-FFF2-40B4-BE49-F238E27FC236}">
                <a16:creationId xmlns:a16="http://schemas.microsoft.com/office/drawing/2014/main" id="{1DEEF466-8AAC-7A50-DA0B-51326F8DA47E}"/>
              </a:ext>
            </a:extLst>
          </p:cNvPr>
          <p:cNvSpPr txBox="1"/>
          <p:nvPr/>
        </p:nvSpPr>
        <p:spPr>
          <a:xfrm>
            <a:off x="6856757" y="3494927"/>
            <a:ext cx="793904" cy="519351"/>
          </a:xfrm>
          <a:prstGeom prst="ellipse">
            <a:avLst/>
          </a:prstGeom>
          <a:noFill/>
          <a:ln w="19050">
            <a:solidFill>
              <a:schemeClr val="tx1"/>
            </a:solidFill>
          </a:ln>
        </p:spPr>
        <p:txBody>
          <a:bodyPr wrap="none" rtlCol="0">
            <a:spAutoFit/>
          </a:bodyPr>
          <a:lstStyle/>
          <a:p>
            <a:pPr algn="ctr"/>
            <a:r>
              <a:rPr lang="en-US" dirty="0"/>
              <a:t>E4fr</a:t>
            </a:r>
            <a:endParaRPr lang="en-GB" dirty="0"/>
          </a:p>
        </p:txBody>
      </p:sp>
      <p:sp>
        <p:nvSpPr>
          <p:cNvPr id="9" name="TextBox 8">
            <a:extLst>
              <a:ext uri="{FF2B5EF4-FFF2-40B4-BE49-F238E27FC236}">
                <a16:creationId xmlns:a16="http://schemas.microsoft.com/office/drawing/2014/main" id="{43C36133-C791-E225-2FA2-11282847479C}"/>
              </a:ext>
            </a:extLst>
          </p:cNvPr>
          <p:cNvSpPr txBox="1"/>
          <p:nvPr/>
        </p:nvSpPr>
        <p:spPr>
          <a:xfrm>
            <a:off x="4697847" y="3494927"/>
            <a:ext cx="915627" cy="519351"/>
          </a:xfrm>
          <a:prstGeom prst="ellipse">
            <a:avLst/>
          </a:prstGeom>
          <a:noFill/>
          <a:ln w="19050">
            <a:solidFill>
              <a:schemeClr val="tx1"/>
            </a:solidFill>
          </a:ln>
        </p:spPr>
        <p:txBody>
          <a:bodyPr wrap="none" rtlCol="0">
            <a:spAutoFit/>
          </a:bodyPr>
          <a:lstStyle/>
          <a:p>
            <a:pPr algn="ctr"/>
            <a:r>
              <a:rPr lang="en-US" dirty="0"/>
              <a:t>E3de</a:t>
            </a:r>
            <a:endParaRPr lang="en-GB" dirty="0"/>
          </a:p>
        </p:txBody>
      </p:sp>
      <p:sp>
        <p:nvSpPr>
          <p:cNvPr id="10" name="TextBox 9">
            <a:extLst>
              <a:ext uri="{FF2B5EF4-FFF2-40B4-BE49-F238E27FC236}">
                <a16:creationId xmlns:a16="http://schemas.microsoft.com/office/drawing/2014/main" id="{559C1973-5C1A-A49E-05AE-2E57AC0C5015}"/>
              </a:ext>
            </a:extLst>
          </p:cNvPr>
          <p:cNvSpPr txBox="1"/>
          <p:nvPr/>
        </p:nvSpPr>
        <p:spPr>
          <a:xfrm>
            <a:off x="3562281" y="3494927"/>
            <a:ext cx="793904" cy="519351"/>
          </a:xfrm>
          <a:prstGeom prst="ellipse">
            <a:avLst/>
          </a:prstGeom>
          <a:noFill/>
          <a:ln w="19050">
            <a:solidFill>
              <a:schemeClr val="tx1"/>
            </a:solidFill>
          </a:ln>
        </p:spPr>
        <p:txBody>
          <a:bodyPr wrap="none" rtlCol="0">
            <a:spAutoFit/>
          </a:bodyPr>
          <a:lstStyle/>
          <a:p>
            <a:pPr algn="ctr"/>
            <a:r>
              <a:rPr lang="en-US" dirty="0"/>
              <a:t>E2fr</a:t>
            </a:r>
            <a:endParaRPr lang="en-GB" dirty="0"/>
          </a:p>
        </p:txBody>
      </p:sp>
      <p:sp>
        <p:nvSpPr>
          <p:cNvPr id="11" name="TextBox 10">
            <a:extLst>
              <a:ext uri="{FF2B5EF4-FFF2-40B4-BE49-F238E27FC236}">
                <a16:creationId xmlns:a16="http://schemas.microsoft.com/office/drawing/2014/main" id="{0F5F0C69-CF7E-6711-AE23-563C1977ED58}"/>
              </a:ext>
            </a:extLst>
          </p:cNvPr>
          <p:cNvSpPr txBox="1"/>
          <p:nvPr/>
        </p:nvSpPr>
        <p:spPr>
          <a:xfrm>
            <a:off x="1426125" y="3494927"/>
            <a:ext cx="915627" cy="519351"/>
          </a:xfrm>
          <a:prstGeom prst="ellipse">
            <a:avLst/>
          </a:prstGeom>
          <a:noFill/>
          <a:ln w="19050">
            <a:solidFill>
              <a:schemeClr val="tx1"/>
            </a:solidFill>
          </a:ln>
        </p:spPr>
        <p:txBody>
          <a:bodyPr wrap="none" rtlCol="0">
            <a:spAutoFit/>
          </a:bodyPr>
          <a:lstStyle/>
          <a:p>
            <a:pPr algn="ctr"/>
            <a:r>
              <a:rPr lang="en-US" dirty="0"/>
              <a:t>E1de</a:t>
            </a:r>
            <a:endParaRPr lang="en-GB" dirty="0"/>
          </a:p>
        </p:txBody>
      </p:sp>
      <p:cxnSp>
        <p:nvCxnSpPr>
          <p:cNvPr id="13" name="Connector: Curved 12">
            <a:extLst>
              <a:ext uri="{FF2B5EF4-FFF2-40B4-BE49-F238E27FC236}">
                <a16:creationId xmlns:a16="http://schemas.microsoft.com/office/drawing/2014/main" id="{1642292B-59C4-90BF-3353-C846B42A62BE}"/>
              </a:ext>
            </a:extLst>
          </p:cNvPr>
          <p:cNvCxnSpPr>
            <a:cxnSpLocks/>
            <a:stCxn id="6" idx="0"/>
            <a:endCxn id="8" idx="4"/>
          </p:cNvCxnSpPr>
          <p:nvPr/>
        </p:nvCxnSpPr>
        <p:spPr>
          <a:xfrm rot="5400000" flipH="1" flipV="1">
            <a:off x="6274316" y="3498233"/>
            <a:ext cx="463347" cy="1495439"/>
          </a:xfrm>
          <a:prstGeom prst="curvedConnector3">
            <a:avLst>
              <a:gd name="adj1" fmla="val 50000"/>
            </a:avLst>
          </a:prstGeom>
          <a:ln w="19050">
            <a:solidFill>
              <a:schemeClr val="accent6"/>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4" name="Connector: Curved 13">
            <a:extLst>
              <a:ext uri="{FF2B5EF4-FFF2-40B4-BE49-F238E27FC236}">
                <a16:creationId xmlns:a16="http://schemas.microsoft.com/office/drawing/2014/main" id="{D623A272-FF58-8B30-E839-C423745F421F}"/>
              </a:ext>
            </a:extLst>
          </p:cNvPr>
          <p:cNvCxnSpPr>
            <a:cxnSpLocks/>
            <a:stCxn id="8" idx="0"/>
            <a:endCxn id="4" idx="4"/>
          </p:cNvCxnSpPr>
          <p:nvPr/>
        </p:nvCxnSpPr>
        <p:spPr>
          <a:xfrm rot="16200000" flipV="1">
            <a:off x="6401349" y="2642566"/>
            <a:ext cx="648014" cy="1056707"/>
          </a:xfrm>
          <a:prstGeom prst="curvedConnector3">
            <a:avLst>
              <a:gd name="adj1" fmla="val 50000"/>
            </a:avLst>
          </a:prstGeom>
          <a:ln w="19050">
            <a:solidFill>
              <a:schemeClr val="accent6"/>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5" name="Connector: Curved 14">
            <a:extLst>
              <a:ext uri="{FF2B5EF4-FFF2-40B4-BE49-F238E27FC236}">
                <a16:creationId xmlns:a16="http://schemas.microsoft.com/office/drawing/2014/main" id="{EE82EB27-3B52-EA98-F82A-EB12703BEF5C}"/>
              </a:ext>
            </a:extLst>
          </p:cNvPr>
          <p:cNvCxnSpPr>
            <a:cxnSpLocks/>
            <a:stCxn id="9" idx="0"/>
            <a:endCxn id="4" idx="4"/>
          </p:cNvCxnSpPr>
          <p:nvPr/>
        </p:nvCxnSpPr>
        <p:spPr>
          <a:xfrm rot="5400000" flipH="1" flipV="1">
            <a:off x="5352324" y="2650250"/>
            <a:ext cx="648014" cy="1041341"/>
          </a:xfrm>
          <a:prstGeom prst="curvedConnector3">
            <a:avLst>
              <a:gd name="adj1" fmla="val 50000"/>
            </a:avLst>
          </a:prstGeom>
          <a:ln w="19050">
            <a:solidFill>
              <a:schemeClr val="accent6"/>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6" name="Connector: Curved 15">
            <a:extLst>
              <a:ext uri="{FF2B5EF4-FFF2-40B4-BE49-F238E27FC236}">
                <a16:creationId xmlns:a16="http://schemas.microsoft.com/office/drawing/2014/main" id="{51D0B1B3-8371-A91B-BCC3-C7F17B757F19}"/>
              </a:ext>
            </a:extLst>
          </p:cNvPr>
          <p:cNvCxnSpPr>
            <a:cxnSpLocks/>
          </p:cNvCxnSpPr>
          <p:nvPr/>
        </p:nvCxnSpPr>
        <p:spPr>
          <a:xfrm rot="16200000" flipV="1">
            <a:off x="3129921" y="2664907"/>
            <a:ext cx="647808" cy="1012232"/>
          </a:xfrm>
          <a:prstGeom prst="curvedConnector3">
            <a:avLst>
              <a:gd name="adj1" fmla="val 50000"/>
            </a:avLst>
          </a:prstGeom>
          <a:ln w="19050">
            <a:solidFill>
              <a:schemeClr val="accent6"/>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7" name="Connector: Curved 16">
            <a:extLst>
              <a:ext uri="{FF2B5EF4-FFF2-40B4-BE49-F238E27FC236}">
                <a16:creationId xmlns:a16="http://schemas.microsoft.com/office/drawing/2014/main" id="{68403AAB-9525-75C4-7560-5BA19B0EEB7C}"/>
              </a:ext>
            </a:extLst>
          </p:cNvPr>
          <p:cNvCxnSpPr>
            <a:cxnSpLocks/>
          </p:cNvCxnSpPr>
          <p:nvPr/>
        </p:nvCxnSpPr>
        <p:spPr>
          <a:xfrm rot="5400000" flipH="1" flipV="1">
            <a:off x="2092274" y="2639492"/>
            <a:ext cx="647808" cy="1063062"/>
          </a:xfrm>
          <a:prstGeom prst="curvedConnector3">
            <a:avLst>
              <a:gd name="adj1" fmla="val 50000"/>
            </a:avLst>
          </a:prstGeom>
          <a:ln w="19050">
            <a:solidFill>
              <a:schemeClr val="accent6"/>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6" name="Connector: Curved 25">
            <a:extLst>
              <a:ext uri="{FF2B5EF4-FFF2-40B4-BE49-F238E27FC236}">
                <a16:creationId xmlns:a16="http://schemas.microsoft.com/office/drawing/2014/main" id="{00254C0C-B3A4-8BD5-1910-FAEA32F08E01}"/>
              </a:ext>
            </a:extLst>
          </p:cNvPr>
          <p:cNvCxnSpPr>
            <a:cxnSpLocks/>
            <a:stCxn id="7" idx="0"/>
          </p:cNvCxnSpPr>
          <p:nvPr/>
        </p:nvCxnSpPr>
        <p:spPr>
          <a:xfrm rot="5400000" flipH="1" flipV="1">
            <a:off x="4090751" y="3412714"/>
            <a:ext cx="463347" cy="1666476"/>
          </a:xfrm>
          <a:prstGeom prst="curvedConnector3">
            <a:avLst/>
          </a:prstGeom>
          <a:ln w="19050">
            <a:solidFill>
              <a:schemeClr val="accent6"/>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7" name="Connector: Curved 26">
            <a:extLst>
              <a:ext uri="{FF2B5EF4-FFF2-40B4-BE49-F238E27FC236}">
                <a16:creationId xmlns:a16="http://schemas.microsoft.com/office/drawing/2014/main" id="{854F453A-1C19-BA68-BE3C-1EEF67238FE2}"/>
              </a:ext>
            </a:extLst>
          </p:cNvPr>
          <p:cNvCxnSpPr>
            <a:cxnSpLocks/>
            <a:stCxn id="7" idx="0"/>
          </p:cNvCxnSpPr>
          <p:nvPr/>
        </p:nvCxnSpPr>
        <p:spPr>
          <a:xfrm rot="16200000" flipV="1">
            <a:off x="2454890" y="3443329"/>
            <a:ext cx="463347" cy="1605246"/>
          </a:xfrm>
          <a:prstGeom prst="curvedConnector3">
            <a:avLst>
              <a:gd name="adj1" fmla="val 50000"/>
            </a:avLst>
          </a:prstGeom>
          <a:ln w="19050">
            <a:solidFill>
              <a:schemeClr val="accent6"/>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2" name="Connector: Curved 31">
            <a:extLst>
              <a:ext uri="{FF2B5EF4-FFF2-40B4-BE49-F238E27FC236}">
                <a16:creationId xmlns:a16="http://schemas.microsoft.com/office/drawing/2014/main" id="{512010BB-3B52-4A3E-3543-8984F091C3E9}"/>
              </a:ext>
            </a:extLst>
          </p:cNvPr>
          <p:cNvCxnSpPr>
            <a:cxnSpLocks/>
            <a:stCxn id="6" idx="0"/>
            <a:endCxn id="10" idx="4"/>
          </p:cNvCxnSpPr>
          <p:nvPr/>
        </p:nvCxnSpPr>
        <p:spPr>
          <a:xfrm rot="16200000" flipV="1">
            <a:off x="4627079" y="3346433"/>
            <a:ext cx="463347" cy="1799037"/>
          </a:xfrm>
          <a:prstGeom prst="curvedConnector3">
            <a:avLst/>
          </a:prstGeom>
          <a:ln w="19050">
            <a:solidFill>
              <a:schemeClr val="accent6"/>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87" name="Connector: Curved 86">
            <a:extLst>
              <a:ext uri="{FF2B5EF4-FFF2-40B4-BE49-F238E27FC236}">
                <a16:creationId xmlns:a16="http://schemas.microsoft.com/office/drawing/2014/main" id="{EB0A03F6-CA2A-B4BB-7422-B947286E28C2}"/>
              </a:ext>
            </a:extLst>
          </p:cNvPr>
          <p:cNvCxnSpPr>
            <a:cxnSpLocks/>
            <a:stCxn id="8" idx="2"/>
            <a:endCxn id="9" idx="6"/>
          </p:cNvCxnSpPr>
          <p:nvPr/>
        </p:nvCxnSpPr>
        <p:spPr>
          <a:xfrm rot="10800000">
            <a:off x="5613475" y="3754603"/>
            <a:ext cx="1243283" cy="12700"/>
          </a:xfrm>
          <a:prstGeom prst="curvedConnector3">
            <a:avLst>
              <a:gd name="adj1" fmla="val 50000"/>
            </a:avLst>
          </a:prstGeom>
          <a:ln w="19050">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88" name="Connector: Curved 87">
            <a:extLst>
              <a:ext uri="{FF2B5EF4-FFF2-40B4-BE49-F238E27FC236}">
                <a16:creationId xmlns:a16="http://schemas.microsoft.com/office/drawing/2014/main" id="{17E872BF-A63B-1793-CFC6-85083A12171D}"/>
              </a:ext>
            </a:extLst>
          </p:cNvPr>
          <p:cNvCxnSpPr>
            <a:cxnSpLocks/>
            <a:stCxn id="10" idx="2"/>
            <a:endCxn id="11" idx="6"/>
          </p:cNvCxnSpPr>
          <p:nvPr/>
        </p:nvCxnSpPr>
        <p:spPr>
          <a:xfrm rot="10800000">
            <a:off x="2341753" y="3754603"/>
            <a:ext cx="1220529" cy="12700"/>
          </a:xfrm>
          <a:prstGeom prst="curvedConnector3">
            <a:avLst>
              <a:gd name="adj1" fmla="val 50000"/>
            </a:avLst>
          </a:prstGeom>
          <a:ln w="19050">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94" name="Connector: Curved 93">
            <a:extLst>
              <a:ext uri="{FF2B5EF4-FFF2-40B4-BE49-F238E27FC236}">
                <a16:creationId xmlns:a16="http://schemas.microsoft.com/office/drawing/2014/main" id="{A0D3E703-3EDC-002F-7EFE-F25EAD29E484}"/>
              </a:ext>
            </a:extLst>
          </p:cNvPr>
          <p:cNvCxnSpPr>
            <a:cxnSpLocks/>
            <a:stCxn id="128" idx="2"/>
            <a:endCxn id="127" idx="6"/>
          </p:cNvCxnSpPr>
          <p:nvPr/>
        </p:nvCxnSpPr>
        <p:spPr>
          <a:xfrm rot="10800000">
            <a:off x="1837699" y="1926524"/>
            <a:ext cx="5544562" cy="12700"/>
          </a:xfrm>
          <a:prstGeom prst="curvedConnector3">
            <a:avLst>
              <a:gd name="adj1" fmla="val 50000"/>
            </a:avLst>
          </a:prstGeom>
          <a:ln w="19050">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112" name="TextBox 111">
            <a:extLst>
              <a:ext uri="{FF2B5EF4-FFF2-40B4-BE49-F238E27FC236}">
                <a16:creationId xmlns:a16="http://schemas.microsoft.com/office/drawing/2014/main" id="{30CDEE9C-4700-362C-BE66-FEDC70031CC5}"/>
              </a:ext>
            </a:extLst>
          </p:cNvPr>
          <p:cNvSpPr txBox="1"/>
          <p:nvPr/>
        </p:nvSpPr>
        <p:spPr>
          <a:xfrm>
            <a:off x="2346228" y="3372569"/>
            <a:ext cx="1194109" cy="369332"/>
          </a:xfrm>
          <a:prstGeom prst="rect">
            <a:avLst/>
          </a:prstGeom>
          <a:noFill/>
        </p:spPr>
        <p:txBody>
          <a:bodyPr wrap="none" rtlCol="0">
            <a:spAutoFit/>
          </a:bodyPr>
          <a:lstStyle/>
          <a:p>
            <a:r>
              <a:rPr lang="en-US" dirty="0"/>
              <a:t>translation</a:t>
            </a:r>
            <a:endParaRPr lang="en-GB" dirty="0"/>
          </a:p>
        </p:txBody>
      </p:sp>
      <p:sp>
        <p:nvSpPr>
          <p:cNvPr id="113" name="TextBox 112">
            <a:extLst>
              <a:ext uri="{FF2B5EF4-FFF2-40B4-BE49-F238E27FC236}">
                <a16:creationId xmlns:a16="http://schemas.microsoft.com/office/drawing/2014/main" id="{FEF4DE96-938C-010E-AFD9-8C565C9937F3}"/>
              </a:ext>
            </a:extLst>
          </p:cNvPr>
          <p:cNvSpPr txBox="1"/>
          <p:nvPr/>
        </p:nvSpPr>
        <p:spPr>
          <a:xfrm>
            <a:off x="5662649" y="3385269"/>
            <a:ext cx="1194109" cy="369332"/>
          </a:xfrm>
          <a:prstGeom prst="rect">
            <a:avLst/>
          </a:prstGeom>
          <a:noFill/>
        </p:spPr>
        <p:txBody>
          <a:bodyPr wrap="none" rtlCol="0">
            <a:spAutoFit/>
          </a:bodyPr>
          <a:lstStyle/>
          <a:p>
            <a:r>
              <a:rPr lang="en-US" dirty="0"/>
              <a:t>translation</a:t>
            </a:r>
            <a:endParaRPr lang="en-GB" dirty="0"/>
          </a:p>
        </p:txBody>
      </p:sp>
      <p:sp>
        <p:nvSpPr>
          <p:cNvPr id="114" name="TextBox 113">
            <a:extLst>
              <a:ext uri="{FF2B5EF4-FFF2-40B4-BE49-F238E27FC236}">
                <a16:creationId xmlns:a16="http://schemas.microsoft.com/office/drawing/2014/main" id="{F75FA03D-5C56-34C0-AAD7-01706D914825}"/>
              </a:ext>
            </a:extLst>
          </p:cNvPr>
          <p:cNvSpPr txBox="1"/>
          <p:nvPr/>
        </p:nvSpPr>
        <p:spPr>
          <a:xfrm>
            <a:off x="3562281" y="1541464"/>
            <a:ext cx="1766702" cy="369332"/>
          </a:xfrm>
          <a:prstGeom prst="rect">
            <a:avLst/>
          </a:prstGeom>
          <a:noFill/>
        </p:spPr>
        <p:txBody>
          <a:bodyPr wrap="none" rtlCol="0">
            <a:spAutoFit/>
          </a:bodyPr>
          <a:lstStyle/>
          <a:p>
            <a:r>
              <a:rPr lang="en-US" dirty="0"/>
              <a:t>language version</a:t>
            </a:r>
            <a:endParaRPr lang="en-GB" dirty="0"/>
          </a:p>
        </p:txBody>
      </p:sp>
      <p:sp>
        <p:nvSpPr>
          <p:cNvPr id="127" name="TextBox 126">
            <a:extLst>
              <a:ext uri="{FF2B5EF4-FFF2-40B4-BE49-F238E27FC236}">
                <a16:creationId xmlns:a16="http://schemas.microsoft.com/office/drawing/2014/main" id="{FC372360-C8C1-9378-57C7-4C481E1D277A}"/>
              </a:ext>
            </a:extLst>
          </p:cNvPr>
          <p:cNvSpPr txBox="1"/>
          <p:nvPr/>
        </p:nvSpPr>
        <p:spPr>
          <a:xfrm>
            <a:off x="950564" y="1666848"/>
            <a:ext cx="887135" cy="519351"/>
          </a:xfrm>
          <a:prstGeom prst="ellipse">
            <a:avLst/>
          </a:prstGeom>
          <a:noFill/>
          <a:ln w="19050">
            <a:solidFill>
              <a:schemeClr val="tx1"/>
            </a:solidFill>
          </a:ln>
        </p:spPr>
        <p:txBody>
          <a:bodyPr wrap="none" rtlCol="0">
            <a:spAutoFit/>
          </a:bodyPr>
          <a:lstStyle/>
          <a:p>
            <a:pPr algn="ctr"/>
            <a:r>
              <a:rPr lang="en-US" dirty="0"/>
              <a:t>AW1</a:t>
            </a:r>
            <a:endParaRPr lang="en-GB" dirty="0"/>
          </a:p>
        </p:txBody>
      </p:sp>
      <p:sp>
        <p:nvSpPr>
          <p:cNvPr id="128" name="TextBox 127">
            <a:extLst>
              <a:ext uri="{FF2B5EF4-FFF2-40B4-BE49-F238E27FC236}">
                <a16:creationId xmlns:a16="http://schemas.microsoft.com/office/drawing/2014/main" id="{595F4DEF-B94B-227A-75E1-76110A8D3EF8}"/>
              </a:ext>
            </a:extLst>
          </p:cNvPr>
          <p:cNvSpPr txBox="1"/>
          <p:nvPr/>
        </p:nvSpPr>
        <p:spPr>
          <a:xfrm>
            <a:off x="7382261" y="1666848"/>
            <a:ext cx="887135" cy="519351"/>
          </a:xfrm>
          <a:prstGeom prst="ellipse">
            <a:avLst/>
          </a:prstGeom>
          <a:noFill/>
          <a:ln w="19050">
            <a:solidFill>
              <a:schemeClr val="tx1"/>
            </a:solidFill>
          </a:ln>
        </p:spPr>
        <p:txBody>
          <a:bodyPr wrap="none" rtlCol="0">
            <a:spAutoFit/>
          </a:bodyPr>
          <a:lstStyle/>
          <a:p>
            <a:pPr algn="ctr"/>
            <a:r>
              <a:rPr lang="en-US" dirty="0"/>
              <a:t>AW2</a:t>
            </a:r>
            <a:endParaRPr lang="en-GB" dirty="0"/>
          </a:p>
        </p:txBody>
      </p:sp>
      <p:cxnSp>
        <p:nvCxnSpPr>
          <p:cNvPr id="131" name="Connector: Curved 130">
            <a:extLst>
              <a:ext uri="{FF2B5EF4-FFF2-40B4-BE49-F238E27FC236}">
                <a16:creationId xmlns:a16="http://schemas.microsoft.com/office/drawing/2014/main" id="{E9F43322-B72D-8CA4-3F44-2F1C2CDA4860}"/>
              </a:ext>
            </a:extLst>
          </p:cNvPr>
          <p:cNvCxnSpPr>
            <a:cxnSpLocks/>
            <a:stCxn id="7" idx="2"/>
            <a:endCxn id="127" idx="2"/>
          </p:cNvCxnSpPr>
          <p:nvPr/>
        </p:nvCxnSpPr>
        <p:spPr>
          <a:xfrm rot="10800000">
            <a:off x="950564" y="1926525"/>
            <a:ext cx="2187880" cy="2810777"/>
          </a:xfrm>
          <a:prstGeom prst="curvedConnector3">
            <a:avLst>
              <a:gd name="adj1" fmla="val 110448"/>
            </a:avLst>
          </a:prstGeom>
          <a:ln w="19050">
            <a:solidFill>
              <a:schemeClr val="accent6"/>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32" name="Connector: Curved 131">
            <a:extLst>
              <a:ext uri="{FF2B5EF4-FFF2-40B4-BE49-F238E27FC236}">
                <a16:creationId xmlns:a16="http://schemas.microsoft.com/office/drawing/2014/main" id="{71457B1D-D996-9924-CF29-D33A8D225855}"/>
              </a:ext>
            </a:extLst>
          </p:cNvPr>
          <p:cNvCxnSpPr>
            <a:cxnSpLocks/>
            <a:stCxn id="6" idx="6"/>
            <a:endCxn id="128" idx="6"/>
          </p:cNvCxnSpPr>
          <p:nvPr/>
        </p:nvCxnSpPr>
        <p:spPr>
          <a:xfrm flipV="1">
            <a:off x="6109012" y="1926524"/>
            <a:ext cx="2160384" cy="2810777"/>
          </a:xfrm>
          <a:prstGeom prst="curvedConnector3">
            <a:avLst>
              <a:gd name="adj1" fmla="val 110581"/>
            </a:avLst>
          </a:prstGeom>
          <a:ln w="19050">
            <a:solidFill>
              <a:schemeClr val="accent6"/>
            </a:solidFill>
            <a:tailEnd type="triangle" w="lg" len="lg"/>
          </a:ln>
        </p:spPr>
        <p:style>
          <a:lnRef idx="1">
            <a:schemeClr val="accent1"/>
          </a:lnRef>
          <a:fillRef idx="0">
            <a:schemeClr val="accent1"/>
          </a:fillRef>
          <a:effectRef idx="0">
            <a:schemeClr val="accent1"/>
          </a:effectRef>
          <a:fontRef idx="minor">
            <a:schemeClr val="tx1"/>
          </a:fontRef>
        </p:style>
      </p:cxnSp>
      <p:sp>
        <p:nvSpPr>
          <p:cNvPr id="246" name="TextBox 245">
            <a:extLst>
              <a:ext uri="{FF2B5EF4-FFF2-40B4-BE49-F238E27FC236}">
                <a16:creationId xmlns:a16="http://schemas.microsoft.com/office/drawing/2014/main" id="{B3D90E3D-1DFB-FCB8-2B4F-59894A015F60}"/>
              </a:ext>
            </a:extLst>
          </p:cNvPr>
          <p:cNvSpPr txBox="1"/>
          <p:nvPr/>
        </p:nvSpPr>
        <p:spPr>
          <a:xfrm>
            <a:off x="360947" y="248965"/>
            <a:ext cx="4872103" cy="646331"/>
          </a:xfrm>
          <a:prstGeom prst="rect">
            <a:avLst/>
          </a:prstGeom>
          <a:noFill/>
        </p:spPr>
        <p:txBody>
          <a:bodyPr wrap="none" rtlCol="0">
            <a:spAutoFit/>
          </a:bodyPr>
          <a:lstStyle/>
          <a:p>
            <a:r>
              <a:rPr lang="en-US" sz="3600" dirty="0"/>
              <a:t>Aggregate of translations</a:t>
            </a:r>
            <a:endParaRPr lang="en-GB" sz="3600" dirty="0"/>
          </a:p>
        </p:txBody>
      </p:sp>
      <p:sp>
        <p:nvSpPr>
          <p:cNvPr id="247" name="TextBox 246">
            <a:extLst>
              <a:ext uri="{FF2B5EF4-FFF2-40B4-BE49-F238E27FC236}">
                <a16:creationId xmlns:a16="http://schemas.microsoft.com/office/drawing/2014/main" id="{308D2139-E622-94CF-E6A2-1806965EF331}"/>
              </a:ext>
            </a:extLst>
          </p:cNvPr>
          <p:cNvSpPr txBox="1"/>
          <p:nvPr/>
        </p:nvSpPr>
        <p:spPr>
          <a:xfrm>
            <a:off x="4291262" y="5893460"/>
            <a:ext cx="3823354" cy="523220"/>
          </a:xfrm>
          <a:prstGeom prst="rect">
            <a:avLst/>
          </a:prstGeom>
          <a:noFill/>
        </p:spPr>
        <p:txBody>
          <a:bodyPr wrap="none" rtlCol="0">
            <a:spAutoFit/>
          </a:bodyPr>
          <a:lstStyle/>
          <a:p>
            <a:r>
              <a:rPr lang="en-US" sz="2800" dirty="0"/>
              <a:t>Translation of aggregates</a:t>
            </a:r>
            <a:endParaRPr lang="en-GB" sz="2800" dirty="0"/>
          </a:p>
        </p:txBody>
      </p:sp>
      <p:sp>
        <p:nvSpPr>
          <p:cNvPr id="251" name="TextBox 250">
            <a:extLst>
              <a:ext uri="{FF2B5EF4-FFF2-40B4-BE49-F238E27FC236}">
                <a16:creationId xmlns:a16="http://schemas.microsoft.com/office/drawing/2014/main" id="{979F0A00-B849-CF11-8A20-BE18E7A903A5}"/>
              </a:ext>
            </a:extLst>
          </p:cNvPr>
          <p:cNvSpPr txBox="1"/>
          <p:nvPr/>
        </p:nvSpPr>
        <p:spPr>
          <a:xfrm>
            <a:off x="8027989" y="5854220"/>
            <a:ext cx="173254" cy="707886"/>
          </a:xfrm>
          <a:prstGeom prst="rect">
            <a:avLst/>
          </a:prstGeom>
          <a:noFill/>
        </p:spPr>
        <p:txBody>
          <a:bodyPr wrap="square" rtlCol="0">
            <a:spAutoFit/>
          </a:bodyPr>
          <a:lstStyle/>
          <a:p>
            <a:r>
              <a:rPr lang="en-GB" sz="4000" dirty="0">
                <a:solidFill>
                  <a:srgbClr val="FF0000"/>
                </a:solidFill>
                <a:sym typeface="Wingdings" panose="05000000000000000000" pitchFamily="2" charset="2"/>
              </a:rPr>
              <a:t></a:t>
            </a:r>
            <a:endParaRPr lang="en-GB" sz="4000" dirty="0">
              <a:solidFill>
                <a:srgbClr val="FF0000"/>
              </a:solidFill>
            </a:endParaRPr>
          </a:p>
        </p:txBody>
      </p:sp>
      <p:sp>
        <p:nvSpPr>
          <p:cNvPr id="252" name="TextBox 251">
            <a:extLst>
              <a:ext uri="{FF2B5EF4-FFF2-40B4-BE49-F238E27FC236}">
                <a16:creationId xmlns:a16="http://schemas.microsoft.com/office/drawing/2014/main" id="{133446CF-24AD-4E47-3CF2-45F5340B7162}"/>
              </a:ext>
            </a:extLst>
          </p:cNvPr>
          <p:cNvSpPr txBox="1"/>
          <p:nvPr/>
        </p:nvSpPr>
        <p:spPr>
          <a:xfrm>
            <a:off x="5253604" y="248965"/>
            <a:ext cx="587020" cy="707886"/>
          </a:xfrm>
          <a:prstGeom prst="rect">
            <a:avLst/>
          </a:prstGeom>
          <a:noFill/>
        </p:spPr>
        <p:txBody>
          <a:bodyPr wrap="none" rtlCol="0">
            <a:spAutoFit/>
          </a:bodyPr>
          <a:lstStyle/>
          <a:p>
            <a:r>
              <a:rPr lang="en-GB" sz="4000" dirty="0">
                <a:solidFill>
                  <a:schemeClr val="accent6"/>
                </a:solidFill>
                <a:sym typeface="Wingdings" panose="05000000000000000000" pitchFamily="2" charset="2"/>
              </a:rPr>
              <a:t></a:t>
            </a:r>
            <a:endParaRPr lang="en-GB" sz="4000" dirty="0">
              <a:solidFill>
                <a:schemeClr val="accent6"/>
              </a:solidFill>
            </a:endParaRPr>
          </a:p>
        </p:txBody>
      </p:sp>
    </p:spTree>
    <p:extLst>
      <p:ext uri="{BB962C8B-B14F-4D97-AF65-F5344CB8AC3E}">
        <p14:creationId xmlns:p14="http://schemas.microsoft.com/office/powerpoint/2010/main" val="2940499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88"/>
                                        </p:tgtEl>
                                        <p:attrNameLst>
                                          <p:attrName>style.visibility</p:attrName>
                                        </p:attrNameLst>
                                      </p:cBhvr>
                                      <p:to>
                                        <p:strVal val="visible"/>
                                      </p:to>
                                    </p:set>
                                    <p:animEffect transition="in" filter="fade">
                                      <p:cBhvr>
                                        <p:cTn id="11" dur="1000"/>
                                        <p:tgtEl>
                                          <p:spTgt spid="88"/>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112"/>
                                        </p:tgtEl>
                                        <p:attrNameLst>
                                          <p:attrName>style.visibility</p:attrName>
                                        </p:attrNameLst>
                                      </p:cBhvr>
                                      <p:to>
                                        <p:strVal val="visible"/>
                                      </p:to>
                                    </p:set>
                                    <p:animEffect transition="in" filter="fade">
                                      <p:cBhvr>
                                        <p:cTn id="14" dur="1000"/>
                                        <p:tgtEl>
                                          <p:spTgt spid="112"/>
                                        </p:tgtEl>
                                      </p:cBhvr>
                                    </p:animEffect>
                                  </p:childTnLst>
                                </p:cTn>
                              </p:par>
                            </p:childTnLst>
                          </p:cTn>
                        </p:par>
                        <p:par>
                          <p:cTn id="15" fill="hold">
                            <p:stCondLst>
                              <p:cond delay="2000"/>
                            </p:stCondLst>
                            <p:childTnLst>
                              <p:par>
                                <p:cTn id="16" presetID="10" presetClass="entr" presetSubtype="0" fill="hold" grpId="0" nodeType="after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fade">
                                      <p:cBhvr>
                                        <p:cTn id="18" dur="10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17"/>
                                        </p:tgtEl>
                                        <p:attrNameLst>
                                          <p:attrName>style.visibility</p:attrName>
                                        </p:attrNameLst>
                                      </p:cBhvr>
                                      <p:to>
                                        <p:strVal val="visible"/>
                                      </p:to>
                                    </p:set>
                                    <p:animEffect transition="in" filter="fade">
                                      <p:cBhvr>
                                        <p:cTn id="23" dur="1000"/>
                                        <p:tgtEl>
                                          <p:spTgt spid="17"/>
                                        </p:tgtEl>
                                      </p:cBhvr>
                                    </p:animEffect>
                                  </p:childTnLst>
                                </p:cTn>
                              </p:par>
                              <p:par>
                                <p:cTn id="24" presetID="10" presetClass="entr" presetSubtype="0" fill="hold" nodeType="withEffect">
                                  <p:stCondLst>
                                    <p:cond delay="0"/>
                                  </p:stCondLst>
                                  <p:childTnLst>
                                    <p:set>
                                      <p:cBhvr>
                                        <p:cTn id="25" dur="1" fill="hold">
                                          <p:stCondLst>
                                            <p:cond delay="0"/>
                                          </p:stCondLst>
                                        </p:cTn>
                                        <p:tgtEl>
                                          <p:spTgt spid="16"/>
                                        </p:tgtEl>
                                        <p:attrNameLst>
                                          <p:attrName>style.visibility</p:attrName>
                                        </p:attrNameLst>
                                      </p:cBhvr>
                                      <p:to>
                                        <p:strVal val="visible"/>
                                      </p:to>
                                    </p:set>
                                    <p:animEffect transition="in" filter="fade">
                                      <p:cBhvr>
                                        <p:cTn id="26" dur="1000"/>
                                        <p:tgtEl>
                                          <p:spTgt spid="16"/>
                                        </p:tgtEl>
                                      </p:cBhvr>
                                    </p:animEffect>
                                  </p:childTnLst>
                                </p:cTn>
                              </p:par>
                            </p:childTnLst>
                          </p:cTn>
                        </p:par>
                        <p:par>
                          <p:cTn id="27" fill="hold">
                            <p:stCondLst>
                              <p:cond delay="1000"/>
                            </p:stCondLst>
                            <p:childTnLst>
                              <p:par>
                                <p:cTn id="28" presetID="10" presetClass="entr" presetSubtype="0" fill="hold" grpId="0" nodeType="after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fade">
                                      <p:cBhvr>
                                        <p:cTn id="30" dur="1000"/>
                                        <p:tgtEl>
                                          <p:spTgt spid="5"/>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fade">
                                      <p:cBhvr>
                                        <p:cTn id="35" dur="1000"/>
                                        <p:tgtEl>
                                          <p:spTgt spid="9"/>
                                        </p:tgtEl>
                                      </p:cBhvr>
                                    </p:animEffect>
                                  </p:childTnLst>
                                </p:cTn>
                              </p:par>
                            </p:childTnLst>
                          </p:cTn>
                        </p:par>
                        <p:par>
                          <p:cTn id="36" fill="hold">
                            <p:stCondLst>
                              <p:cond delay="1000"/>
                            </p:stCondLst>
                            <p:childTnLst>
                              <p:par>
                                <p:cTn id="37" presetID="10" presetClass="entr" presetSubtype="0" fill="hold" nodeType="afterEffect">
                                  <p:stCondLst>
                                    <p:cond delay="0"/>
                                  </p:stCondLst>
                                  <p:childTnLst>
                                    <p:set>
                                      <p:cBhvr>
                                        <p:cTn id="38" dur="1" fill="hold">
                                          <p:stCondLst>
                                            <p:cond delay="0"/>
                                          </p:stCondLst>
                                        </p:cTn>
                                        <p:tgtEl>
                                          <p:spTgt spid="87"/>
                                        </p:tgtEl>
                                        <p:attrNameLst>
                                          <p:attrName>style.visibility</p:attrName>
                                        </p:attrNameLst>
                                      </p:cBhvr>
                                      <p:to>
                                        <p:strVal val="visible"/>
                                      </p:to>
                                    </p:set>
                                    <p:animEffect transition="in" filter="fade">
                                      <p:cBhvr>
                                        <p:cTn id="39" dur="1000"/>
                                        <p:tgtEl>
                                          <p:spTgt spid="87"/>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113"/>
                                        </p:tgtEl>
                                        <p:attrNameLst>
                                          <p:attrName>style.visibility</p:attrName>
                                        </p:attrNameLst>
                                      </p:cBhvr>
                                      <p:to>
                                        <p:strVal val="visible"/>
                                      </p:to>
                                    </p:set>
                                    <p:animEffect transition="in" filter="fade">
                                      <p:cBhvr>
                                        <p:cTn id="42" dur="1000"/>
                                        <p:tgtEl>
                                          <p:spTgt spid="113"/>
                                        </p:tgtEl>
                                      </p:cBhvr>
                                    </p:animEffect>
                                  </p:childTnLst>
                                </p:cTn>
                              </p:par>
                            </p:childTnLst>
                          </p:cTn>
                        </p:par>
                        <p:par>
                          <p:cTn id="43" fill="hold">
                            <p:stCondLst>
                              <p:cond delay="2000"/>
                            </p:stCondLst>
                            <p:childTnLst>
                              <p:par>
                                <p:cTn id="44" presetID="10" presetClass="entr" presetSubtype="0" fill="hold" grpId="0" nodeType="afterEffect">
                                  <p:stCondLst>
                                    <p:cond delay="0"/>
                                  </p:stCondLst>
                                  <p:childTnLst>
                                    <p:set>
                                      <p:cBhvr>
                                        <p:cTn id="45" dur="1" fill="hold">
                                          <p:stCondLst>
                                            <p:cond delay="0"/>
                                          </p:stCondLst>
                                        </p:cTn>
                                        <p:tgtEl>
                                          <p:spTgt spid="8"/>
                                        </p:tgtEl>
                                        <p:attrNameLst>
                                          <p:attrName>style.visibility</p:attrName>
                                        </p:attrNameLst>
                                      </p:cBhvr>
                                      <p:to>
                                        <p:strVal val="visible"/>
                                      </p:to>
                                    </p:set>
                                    <p:animEffect transition="in" filter="fade">
                                      <p:cBhvr>
                                        <p:cTn id="46" dur="1000"/>
                                        <p:tgtEl>
                                          <p:spTgt spid="8"/>
                                        </p:tgtEl>
                                      </p:cBhvr>
                                    </p:animEffect>
                                  </p:childTnLst>
                                </p:cTn>
                              </p:par>
                            </p:childTnLst>
                          </p:cTn>
                        </p:par>
                        <p:par>
                          <p:cTn id="47" fill="hold">
                            <p:stCondLst>
                              <p:cond delay="3000"/>
                            </p:stCondLst>
                            <p:childTnLst>
                              <p:par>
                                <p:cTn id="48" presetID="10" presetClass="entr" presetSubtype="0" fill="hold" nodeType="afterEffect">
                                  <p:stCondLst>
                                    <p:cond delay="0"/>
                                  </p:stCondLst>
                                  <p:childTnLst>
                                    <p:set>
                                      <p:cBhvr>
                                        <p:cTn id="49" dur="1" fill="hold">
                                          <p:stCondLst>
                                            <p:cond delay="0"/>
                                          </p:stCondLst>
                                        </p:cTn>
                                        <p:tgtEl>
                                          <p:spTgt spid="15"/>
                                        </p:tgtEl>
                                        <p:attrNameLst>
                                          <p:attrName>style.visibility</p:attrName>
                                        </p:attrNameLst>
                                      </p:cBhvr>
                                      <p:to>
                                        <p:strVal val="visible"/>
                                      </p:to>
                                    </p:set>
                                    <p:animEffect transition="in" filter="fade">
                                      <p:cBhvr>
                                        <p:cTn id="50" dur="1000"/>
                                        <p:tgtEl>
                                          <p:spTgt spid="15"/>
                                        </p:tgtEl>
                                      </p:cBhvr>
                                    </p:animEffect>
                                  </p:childTnLst>
                                </p:cTn>
                              </p:par>
                              <p:par>
                                <p:cTn id="51" presetID="10" presetClass="entr" presetSubtype="0" fill="hold" nodeType="withEffect">
                                  <p:stCondLst>
                                    <p:cond delay="0"/>
                                  </p:stCondLst>
                                  <p:childTnLst>
                                    <p:set>
                                      <p:cBhvr>
                                        <p:cTn id="52" dur="1" fill="hold">
                                          <p:stCondLst>
                                            <p:cond delay="0"/>
                                          </p:stCondLst>
                                        </p:cTn>
                                        <p:tgtEl>
                                          <p:spTgt spid="14"/>
                                        </p:tgtEl>
                                        <p:attrNameLst>
                                          <p:attrName>style.visibility</p:attrName>
                                        </p:attrNameLst>
                                      </p:cBhvr>
                                      <p:to>
                                        <p:strVal val="visible"/>
                                      </p:to>
                                    </p:set>
                                    <p:animEffect transition="in" filter="fade">
                                      <p:cBhvr>
                                        <p:cTn id="53" dur="1000"/>
                                        <p:tgtEl>
                                          <p:spTgt spid="14"/>
                                        </p:tgtEl>
                                      </p:cBhvr>
                                    </p:animEffect>
                                  </p:childTnLst>
                                </p:cTn>
                              </p:par>
                            </p:childTnLst>
                          </p:cTn>
                        </p:par>
                        <p:par>
                          <p:cTn id="54" fill="hold">
                            <p:stCondLst>
                              <p:cond delay="4000"/>
                            </p:stCondLst>
                            <p:childTnLst>
                              <p:par>
                                <p:cTn id="55" presetID="10" presetClass="entr" presetSubtype="0" fill="hold" grpId="0" nodeType="afterEffect">
                                  <p:stCondLst>
                                    <p:cond delay="0"/>
                                  </p:stCondLst>
                                  <p:childTnLst>
                                    <p:set>
                                      <p:cBhvr>
                                        <p:cTn id="56" dur="1" fill="hold">
                                          <p:stCondLst>
                                            <p:cond delay="0"/>
                                          </p:stCondLst>
                                        </p:cTn>
                                        <p:tgtEl>
                                          <p:spTgt spid="4"/>
                                        </p:tgtEl>
                                        <p:attrNameLst>
                                          <p:attrName>style.visibility</p:attrName>
                                        </p:attrNameLst>
                                      </p:cBhvr>
                                      <p:to>
                                        <p:strVal val="visible"/>
                                      </p:to>
                                    </p:set>
                                    <p:animEffect transition="in" filter="fade">
                                      <p:cBhvr>
                                        <p:cTn id="57" dur="1000"/>
                                        <p:tgtEl>
                                          <p:spTgt spid="4"/>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7"/>
                                        </p:tgtEl>
                                        <p:attrNameLst>
                                          <p:attrName>style.visibility</p:attrName>
                                        </p:attrNameLst>
                                      </p:cBhvr>
                                      <p:to>
                                        <p:strVal val="visible"/>
                                      </p:to>
                                    </p:set>
                                    <p:animEffect transition="in" filter="fade">
                                      <p:cBhvr>
                                        <p:cTn id="62" dur="1000"/>
                                        <p:tgtEl>
                                          <p:spTgt spid="7"/>
                                        </p:tgtEl>
                                      </p:cBhvr>
                                    </p:animEffect>
                                  </p:childTnLst>
                                </p:cTn>
                              </p:par>
                            </p:childTnLst>
                          </p:cTn>
                        </p:par>
                        <p:par>
                          <p:cTn id="63" fill="hold">
                            <p:stCondLst>
                              <p:cond delay="1000"/>
                            </p:stCondLst>
                            <p:childTnLst>
                              <p:par>
                                <p:cTn id="64" presetID="10" presetClass="entr" presetSubtype="0" fill="hold" nodeType="afterEffect">
                                  <p:stCondLst>
                                    <p:cond delay="0"/>
                                  </p:stCondLst>
                                  <p:childTnLst>
                                    <p:set>
                                      <p:cBhvr>
                                        <p:cTn id="65" dur="1" fill="hold">
                                          <p:stCondLst>
                                            <p:cond delay="0"/>
                                          </p:stCondLst>
                                        </p:cTn>
                                        <p:tgtEl>
                                          <p:spTgt spid="27"/>
                                        </p:tgtEl>
                                        <p:attrNameLst>
                                          <p:attrName>style.visibility</p:attrName>
                                        </p:attrNameLst>
                                      </p:cBhvr>
                                      <p:to>
                                        <p:strVal val="visible"/>
                                      </p:to>
                                    </p:set>
                                    <p:animEffect transition="in" filter="fade">
                                      <p:cBhvr>
                                        <p:cTn id="66" dur="1000"/>
                                        <p:tgtEl>
                                          <p:spTgt spid="27"/>
                                        </p:tgtEl>
                                      </p:cBhvr>
                                    </p:animEffect>
                                  </p:childTnLst>
                                </p:cTn>
                              </p:par>
                            </p:childTnLst>
                          </p:cTn>
                        </p:par>
                        <p:par>
                          <p:cTn id="67" fill="hold">
                            <p:stCondLst>
                              <p:cond delay="2000"/>
                            </p:stCondLst>
                            <p:childTnLst>
                              <p:par>
                                <p:cTn id="68" presetID="10" presetClass="entr" presetSubtype="0" fill="hold" nodeType="afterEffect">
                                  <p:stCondLst>
                                    <p:cond delay="0"/>
                                  </p:stCondLst>
                                  <p:childTnLst>
                                    <p:set>
                                      <p:cBhvr>
                                        <p:cTn id="69" dur="1" fill="hold">
                                          <p:stCondLst>
                                            <p:cond delay="0"/>
                                          </p:stCondLst>
                                        </p:cTn>
                                        <p:tgtEl>
                                          <p:spTgt spid="26"/>
                                        </p:tgtEl>
                                        <p:attrNameLst>
                                          <p:attrName>style.visibility</p:attrName>
                                        </p:attrNameLst>
                                      </p:cBhvr>
                                      <p:to>
                                        <p:strVal val="visible"/>
                                      </p:to>
                                    </p:set>
                                    <p:animEffect transition="in" filter="fade">
                                      <p:cBhvr>
                                        <p:cTn id="70" dur="1000"/>
                                        <p:tgtEl>
                                          <p:spTgt spid="26"/>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ntr" presetSubtype="0" fill="hold" nodeType="clickEffect">
                                  <p:stCondLst>
                                    <p:cond delay="0"/>
                                  </p:stCondLst>
                                  <p:childTnLst>
                                    <p:set>
                                      <p:cBhvr>
                                        <p:cTn id="74" dur="1" fill="hold">
                                          <p:stCondLst>
                                            <p:cond delay="0"/>
                                          </p:stCondLst>
                                        </p:cTn>
                                        <p:tgtEl>
                                          <p:spTgt spid="131"/>
                                        </p:tgtEl>
                                        <p:attrNameLst>
                                          <p:attrName>style.visibility</p:attrName>
                                        </p:attrNameLst>
                                      </p:cBhvr>
                                      <p:to>
                                        <p:strVal val="visible"/>
                                      </p:to>
                                    </p:set>
                                    <p:animEffect transition="in" filter="fade">
                                      <p:cBhvr>
                                        <p:cTn id="75" dur="1000"/>
                                        <p:tgtEl>
                                          <p:spTgt spid="131"/>
                                        </p:tgtEl>
                                      </p:cBhvr>
                                    </p:animEffect>
                                  </p:childTnLst>
                                </p:cTn>
                              </p:par>
                            </p:childTnLst>
                          </p:cTn>
                        </p:par>
                        <p:par>
                          <p:cTn id="76" fill="hold">
                            <p:stCondLst>
                              <p:cond delay="1000"/>
                            </p:stCondLst>
                            <p:childTnLst>
                              <p:par>
                                <p:cTn id="77" presetID="10" presetClass="entr" presetSubtype="0" fill="hold" grpId="0" nodeType="afterEffect">
                                  <p:stCondLst>
                                    <p:cond delay="0"/>
                                  </p:stCondLst>
                                  <p:childTnLst>
                                    <p:set>
                                      <p:cBhvr>
                                        <p:cTn id="78" dur="1" fill="hold">
                                          <p:stCondLst>
                                            <p:cond delay="0"/>
                                          </p:stCondLst>
                                        </p:cTn>
                                        <p:tgtEl>
                                          <p:spTgt spid="127"/>
                                        </p:tgtEl>
                                        <p:attrNameLst>
                                          <p:attrName>style.visibility</p:attrName>
                                        </p:attrNameLst>
                                      </p:cBhvr>
                                      <p:to>
                                        <p:strVal val="visible"/>
                                      </p:to>
                                    </p:set>
                                    <p:animEffect transition="in" filter="fade">
                                      <p:cBhvr>
                                        <p:cTn id="79" dur="1000"/>
                                        <p:tgtEl>
                                          <p:spTgt spid="127"/>
                                        </p:tgtEl>
                                      </p:cBhvr>
                                    </p:animEffect>
                                  </p:childTnLst>
                                </p:cTn>
                              </p:par>
                            </p:childTnLst>
                          </p:cTn>
                        </p:par>
                      </p:childTnLst>
                    </p:cTn>
                  </p:par>
                  <p:par>
                    <p:cTn id="80" fill="hold">
                      <p:stCondLst>
                        <p:cond delay="indefinite"/>
                      </p:stCondLst>
                      <p:childTnLst>
                        <p:par>
                          <p:cTn id="81" fill="hold">
                            <p:stCondLst>
                              <p:cond delay="0"/>
                            </p:stCondLst>
                            <p:childTnLst>
                              <p:par>
                                <p:cTn id="82" presetID="10" presetClass="entr" presetSubtype="0" fill="hold" grpId="0" nodeType="clickEffect">
                                  <p:stCondLst>
                                    <p:cond delay="0"/>
                                  </p:stCondLst>
                                  <p:childTnLst>
                                    <p:set>
                                      <p:cBhvr>
                                        <p:cTn id="83" dur="1" fill="hold">
                                          <p:stCondLst>
                                            <p:cond delay="0"/>
                                          </p:stCondLst>
                                        </p:cTn>
                                        <p:tgtEl>
                                          <p:spTgt spid="6"/>
                                        </p:tgtEl>
                                        <p:attrNameLst>
                                          <p:attrName>style.visibility</p:attrName>
                                        </p:attrNameLst>
                                      </p:cBhvr>
                                      <p:to>
                                        <p:strVal val="visible"/>
                                      </p:to>
                                    </p:set>
                                    <p:animEffect transition="in" filter="fade">
                                      <p:cBhvr>
                                        <p:cTn id="84" dur="1000"/>
                                        <p:tgtEl>
                                          <p:spTgt spid="6"/>
                                        </p:tgtEl>
                                      </p:cBhvr>
                                    </p:animEffect>
                                  </p:childTnLst>
                                </p:cTn>
                              </p:par>
                            </p:childTnLst>
                          </p:cTn>
                        </p:par>
                        <p:par>
                          <p:cTn id="85" fill="hold">
                            <p:stCondLst>
                              <p:cond delay="1000"/>
                            </p:stCondLst>
                            <p:childTnLst>
                              <p:par>
                                <p:cTn id="86" presetID="10" presetClass="entr" presetSubtype="0" fill="hold" nodeType="afterEffect">
                                  <p:stCondLst>
                                    <p:cond delay="0"/>
                                  </p:stCondLst>
                                  <p:childTnLst>
                                    <p:set>
                                      <p:cBhvr>
                                        <p:cTn id="87" dur="1" fill="hold">
                                          <p:stCondLst>
                                            <p:cond delay="0"/>
                                          </p:stCondLst>
                                        </p:cTn>
                                        <p:tgtEl>
                                          <p:spTgt spid="32"/>
                                        </p:tgtEl>
                                        <p:attrNameLst>
                                          <p:attrName>style.visibility</p:attrName>
                                        </p:attrNameLst>
                                      </p:cBhvr>
                                      <p:to>
                                        <p:strVal val="visible"/>
                                      </p:to>
                                    </p:set>
                                    <p:animEffect transition="in" filter="fade">
                                      <p:cBhvr>
                                        <p:cTn id="88" dur="1000"/>
                                        <p:tgtEl>
                                          <p:spTgt spid="32"/>
                                        </p:tgtEl>
                                      </p:cBhvr>
                                    </p:animEffect>
                                  </p:childTnLst>
                                </p:cTn>
                              </p:par>
                            </p:childTnLst>
                          </p:cTn>
                        </p:par>
                        <p:par>
                          <p:cTn id="89" fill="hold">
                            <p:stCondLst>
                              <p:cond delay="2000"/>
                            </p:stCondLst>
                            <p:childTnLst>
                              <p:par>
                                <p:cTn id="90" presetID="10" presetClass="entr" presetSubtype="0" fill="hold" nodeType="afterEffect">
                                  <p:stCondLst>
                                    <p:cond delay="0"/>
                                  </p:stCondLst>
                                  <p:childTnLst>
                                    <p:set>
                                      <p:cBhvr>
                                        <p:cTn id="91" dur="1" fill="hold">
                                          <p:stCondLst>
                                            <p:cond delay="0"/>
                                          </p:stCondLst>
                                        </p:cTn>
                                        <p:tgtEl>
                                          <p:spTgt spid="13"/>
                                        </p:tgtEl>
                                        <p:attrNameLst>
                                          <p:attrName>style.visibility</p:attrName>
                                        </p:attrNameLst>
                                      </p:cBhvr>
                                      <p:to>
                                        <p:strVal val="visible"/>
                                      </p:to>
                                    </p:set>
                                    <p:animEffect transition="in" filter="fade">
                                      <p:cBhvr>
                                        <p:cTn id="92" dur="1000"/>
                                        <p:tgtEl>
                                          <p:spTgt spid="13"/>
                                        </p:tgtEl>
                                      </p:cBhvr>
                                    </p:animEffect>
                                  </p:childTnLst>
                                </p:cTn>
                              </p:par>
                            </p:childTnLst>
                          </p:cTn>
                        </p:par>
                        <p:par>
                          <p:cTn id="93" fill="hold">
                            <p:stCondLst>
                              <p:cond delay="3000"/>
                            </p:stCondLst>
                            <p:childTnLst>
                              <p:par>
                                <p:cTn id="94" presetID="10" presetClass="entr" presetSubtype="0" fill="hold" nodeType="afterEffect">
                                  <p:stCondLst>
                                    <p:cond delay="0"/>
                                  </p:stCondLst>
                                  <p:childTnLst>
                                    <p:set>
                                      <p:cBhvr>
                                        <p:cTn id="95" dur="1" fill="hold">
                                          <p:stCondLst>
                                            <p:cond delay="0"/>
                                          </p:stCondLst>
                                        </p:cTn>
                                        <p:tgtEl>
                                          <p:spTgt spid="132"/>
                                        </p:tgtEl>
                                        <p:attrNameLst>
                                          <p:attrName>style.visibility</p:attrName>
                                        </p:attrNameLst>
                                      </p:cBhvr>
                                      <p:to>
                                        <p:strVal val="visible"/>
                                      </p:to>
                                    </p:set>
                                    <p:animEffect transition="in" filter="fade">
                                      <p:cBhvr>
                                        <p:cTn id="96" dur="1000"/>
                                        <p:tgtEl>
                                          <p:spTgt spid="132"/>
                                        </p:tgtEl>
                                      </p:cBhvr>
                                    </p:animEffect>
                                  </p:childTnLst>
                                </p:cTn>
                              </p:par>
                            </p:childTnLst>
                          </p:cTn>
                        </p:par>
                        <p:par>
                          <p:cTn id="97" fill="hold">
                            <p:stCondLst>
                              <p:cond delay="4000"/>
                            </p:stCondLst>
                            <p:childTnLst>
                              <p:par>
                                <p:cTn id="98" presetID="10" presetClass="entr" presetSubtype="0" fill="hold" grpId="0" nodeType="afterEffect">
                                  <p:stCondLst>
                                    <p:cond delay="0"/>
                                  </p:stCondLst>
                                  <p:childTnLst>
                                    <p:set>
                                      <p:cBhvr>
                                        <p:cTn id="99" dur="1" fill="hold">
                                          <p:stCondLst>
                                            <p:cond delay="0"/>
                                          </p:stCondLst>
                                        </p:cTn>
                                        <p:tgtEl>
                                          <p:spTgt spid="128"/>
                                        </p:tgtEl>
                                        <p:attrNameLst>
                                          <p:attrName>style.visibility</p:attrName>
                                        </p:attrNameLst>
                                      </p:cBhvr>
                                      <p:to>
                                        <p:strVal val="visible"/>
                                      </p:to>
                                    </p:set>
                                    <p:animEffect transition="in" filter="fade">
                                      <p:cBhvr>
                                        <p:cTn id="100" dur="1000"/>
                                        <p:tgtEl>
                                          <p:spTgt spid="128"/>
                                        </p:tgtEl>
                                      </p:cBhvr>
                                    </p:animEffect>
                                  </p:childTnLst>
                                </p:cTn>
                              </p:par>
                            </p:childTnLst>
                          </p:cTn>
                        </p:par>
                      </p:childTnLst>
                    </p:cTn>
                  </p:par>
                  <p:par>
                    <p:cTn id="101" fill="hold">
                      <p:stCondLst>
                        <p:cond delay="indefinite"/>
                      </p:stCondLst>
                      <p:childTnLst>
                        <p:par>
                          <p:cTn id="102" fill="hold">
                            <p:stCondLst>
                              <p:cond delay="0"/>
                            </p:stCondLst>
                            <p:childTnLst>
                              <p:par>
                                <p:cTn id="103" presetID="10" presetClass="entr" presetSubtype="0" fill="hold" nodeType="clickEffect">
                                  <p:stCondLst>
                                    <p:cond delay="0"/>
                                  </p:stCondLst>
                                  <p:childTnLst>
                                    <p:set>
                                      <p:cBhvr>
                                        <p:cTn id="104" dur="1" fill="hold">
                                          <p:stCondLst>
                                            <p:cond delay="0"/>
                                          </p:stCondLst>
                                        </p:cTn>
                                        <p:tgtEl>
                                          <p:spTgt spid="94"/>
                                        </p:tgtEl>
                                        <p:attrNameLst>
                                          <p:attrName>style.visibility</p:attrName>
                                        </p:attrNameLst>
                                      </p:cBhvr>
                                      <p:to>
                                        <p:strVal val="visible"/>
                                      </p:to>
                                    </p:set>
                                    <p:animEffect transition="in" filter="fade">
                                      <p:cBhvr>
                                        <p:cTn id="105" dur="1000"/>
                                        <p:tgtEl>
                                          <p:spTgt spid="94"/>
                                        </p:tgtEl>
                                      </p:cBhvr>
                                    </p:animEffect>
                                  </p:childTnLst>
                                </p:cTn>
                              </p:par>
                              <p:par>
                                <p:cTn id="106" presetID="10" presetClass="entr" presetSubtype="0" fill="hold" grpId="0" nodeType="withEffect">
                                  <p:stCondLst>
                                    <p:cond delay="0"/>
                                  </p:stCondLst>
                                  <p:childTnLst>
                                    <p:set>
                                      <p:cBhvr>
                                        <p:cTn id="107" dur="1" fill="hold">
                                          <p:stCondLst>
                                            <p:cond delay="0"/>
                                          </p:stCondLst>
                                        </p:cTn>
                                        <p:tgtEl>
                                          <p:spTgt spid="114"/>
                                        </p:tgtEl>
                                        <p:attrNameLst>
                                          <p:attrName>style.visibility</p:attrName>
                                        </p:attrNameLst>
                                      </p:cBhvr>
                                      <p:to>
                                        <p:strVal val="visible"/>
                                      </p:to>
                                    </p:set>
                                    <p:animEffect transition="in" filter="fade">
                                      <p:cBhvr>
                                        <p:cTn id="108" dur="1000"/>
                                        <p:tgtEl>
                                          <p:spTgt spid="114"/>
                                        </p:tgtEl>
                                      </p:cBhvr>
                                    </p:animEffect>
                                  </p:childTnLst>
                                </p:cTn>
                              </p:par>
                            </p:childTnLst>
                          </p:cTn>
                        </p:par>
                      </p:childTnLst>
                    </p:cTn>
                  </p:par>
                  <p:par>
                    <p:cTn id="109" fill="hold">
                      <p:stCondLst>
                        <p:cond delay="indefinite"/>
                      </p:stCondLst>
                      <p:childTnLst>
                        <p:par>
                          <p:cTn id="110" fill="hold">
                            <p:stCondLst>
                              <p:cond delay="0"/>
                            </p:stCondLst>
                            <p:childTnLst>
                              <p:par>
                                <p:cTn id="111" presetID="10" presetClass="entr" presetSubtype="0" fill="hold" grpId="0" nodeType="clickEffect">
                                  <p:stCondLst>
                                    <p:cond delay="0"/>
                                  </p:stCondLst>
                                  <p:childTnLst>
                                    <p:set>
                                      <p:cBhvr>
                                        <p:cTn id="112" dur="1" fill="hold">
                                          <p:stCondLst>
                                            <p:cond delay="0"/>
                                          </p:stCondLst>
                                        </p:cTn>
                                        <p:tgtEl>
                                          <p:spTgt spid="252"/>
                                        </p:tgtEl>
                                        <p:attrNameLst>
                                          <p:attrName>style.visibility</p:attrName>
                                        </p:attrNameLst>
                                      </p:cBhvr>
                                      <p:to>
                                        <p:strVal val="visible"/>
                                      </p:to>
                                    </p:set>
                                    <p:animEffect transition="in" filter="fade">
                                      <p:cBhvr>
                                        <p:cTn id="113" dur="1000"/>
                                        <p:tgtEl>
                                          <p:spTgt spid="252"/>
                                        </p:tgtEl>
                                      </p:cBhvr>
                                    </p:animEffect>
                                  </p:childTnLst>
                                </p:cTn>
                              </p:par>
                            </p:childTnLst>
                          </p:cTn>
                        </p:par>
                        <p:par>
                          <p:cTn id="114" fill="hold">
                            <p:stCondLst>
                              <p:cond delay="1000"/>
                            </p:stCondLst>
                            <p:childTnLst>
                              <p:par>
                                <p:cTn id="115" presetID="10" presetClass="entr" presetSubtype="0" fill="hold" grpId="0" nodeType="afterEffect">
                                  <p:stCondLst>
                                    <p:cond delay="0"/>
                                  </p:stCondLst>
                                  <p:childTnLst>
                                    <p:set>
                                      <p:cBhvr>
                                        <p:cTn id="116" dur="1" fill="hold">
                                          <p:stCondLst>
                                            <p:cond delay="0"/>
                                          </p:stCondLst>
                                        </p:cTn>
                                        <p:tgtEl>
                                          <p:spTgt spid="247"/>
                                        </p:tgtEl>
                                        <p:attrNameLst>
                                          <p:attrName>style.visibility</p:attrName>
                                        </p:attrNameLst>
                                      </p:cBhvr>
                                      <p:to>
                                        <p:strVal val="visible"/>
                                      </p:to>
                                    </p:set>
                                    <p:animEffect transition="in" filter="fade">
                                      <p:cBhvr>
                                        <p:cTn id="117" dur="1000"/>
                                        <p:tgtEl>
                                          <p:spTgt spid="247"/>
                                        </p:tgtEl>
                                      </p:cBhvr>
                                    </p:animEffect>
                                  </p:childTnLst>
                                </p:cTn>
                              </p:par>
                            </p:childTnLst>
                          </p:cTn>
                        </p:par>
                        <p:par>
                          <p:cTn id="118" fill="hold">
                            <p:stCondLst>
                              <p:cond delay="2000"/>
                            </p:stCondLst>
                            <p:childTnLst>
                              <p:par>
                                <p:cTn id="119" presetID="10" presetClass="entr" presetSubtype="0" fill="hold" grpId="0" nodeType="afterEffect">
                                  <p:stCondLst>
                                    <p:cond delay="0"/>
                                  </p:stCondLst>
                                  <p:childTnLst>
                                    <p:set>
                                      <p:cBhvr>
                                        <p:cTn id="120" dur="1" fill="hold">
                                          <p:stCondLst>
                                            <p:cond delay="0"/>
                                          </p:stCondLst>
                                        </p:cTn>
                                        <p:tgtEl>
                                          <p:spTgt spid="251"/>
                                        </p:tgtEl>
                                        <p:attrNameLst>
                                          <p:attrName>style.visibility</p:attrName>
                                        </p:attrNameLst>
                                      </p:cBhvr>
                                      <p:to>
                                        <p:strVal val="visible"/>
                                      </p:to>
                                    </p:set>
                                    <p:animEffect transition="in" filter="fade">
                                      <p:cBhvr>
                                        <p:cTn id="121" dur="1000"/>
                                        <p:tgtEl>
                                          <p:spTgt spid="2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12" grpId="0"/>
      <p:bldP spid="113" grpId="0"/>
      <p:bldP spid="114" grpId="0"/>
      <p:bldP spid="127" grpId="0" animBg="1"/>
      <p:bldP spid="128" grpId="0" animBg="1"/>
      <p:bldP spid="247" grpId="0"/>
      <p:bldP spid="251" grpId="0"/>
      <p:bldP spid="25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02A9EDF-098A-85A1-6A5A-DE8E25368B40}"/>
              </a:ext>
            </a:extLst>
          </p:cNvPr>
          <p:cNvSpPr txBox="1"/>
          <p:nvPr/>
        </p:nvSpPr>
        <p:spPr>
          <a:xfrm>
            <a:off x="5820843" y="2750634"/>
            <a:ext cx="712755" cy="519351"/>
          </a:xfrm>
          <a:prstGeom prst="ellipse">
            <a:avLst/>
          </a:prstGeom>
          <a:noFill/>
          <a:ln w="19050">
            <a:solidFill>
              <a:schemeClr val="accent6"/>
            </a:solidFill>
          </a:ln>
        </p:spPr>
        <p:txBody>
          <a:bodyPr wrap="none" rtlCol="0">
            <a:spAutoFit/>
          </a:bodyPr>
          <a:lstStyle/>
          <a:p>
            <a:pPr algn="ctr"/>
            <a:r>
              <a:rPr lang="en-US" dirty="0">
                <a:solidFill>
                  <a:schemeClr val="accent6"/>
                </a:solidFill>
              </a:rPr>
              <a:t>W2</a:t>
            </a:r>
            <a:endParaRPr lang="en-GB" dirty="0">
              <a:solidFill>
                <a:schemeClr val="accent6"/>
              </a:solidFill>
            </a:endParaRPr>
          </a:p>
        </p:txBody>
      </p:sp>
      <p:sp>
        <p:nvSpPr>
          <p:cNvPr id="5" name="TextBox 4">
            <a:extLst>
              <a:ext uri="{FF2B5EF4-FFF2-40B4-BE49-F238E27FC236}">
                <a16:creationId xmlns:a16="http://schemas.microsoft.com/office/drawing/2014/main" id="{DA3605A5-1A4D-45FF-6AC7-1B4EFF33B5FA}"/>
              </a:ext>
            </a:extLst>
          </p:cNvPr>
          <p:cNvSpPr txBox="1"/>
          <p:nvPr/>
        </p:nvSpPr>
        <p:spPr>
          <a:xfrm>
            <a:off x="2591321" y="2731834"/>
            <a:ext cx="712755" cy="519351"/>
          </a:xfrm>
          <a:prstGeom prst="ellipse">
            <a:avLst/>
          </a:prstGeom>
          <a:noFill/>
          <a:ln w="19050">
            <a:solidFill>
              <a:schemeClr val="accent6"/>
            </a:solidFill>
          </a:ln>
        </p:spPr>
        <p:txBody>
          <a:bodyPr wrap="none" rtlCol="0">
            <a:spAutoFit/>
          </a:bodyPr>
          <a:lstStyle/>
          <a:p>
            <a:pPr algn="ctr"/>
            <a:r>
              <a:rPr lang="en-US" dirty="0">
                <a:solidFill>
                  <a:schemeClr val="accent6"/>
                </a:solidFill>
              </a:rPr>
              <a:t>W1</a:t>
            </a:r>
            <a:endParaRPr lang="en-GB" dirty="0">
              <a:solidFill>
                <a:schemeClr val="accent6"/>
              </a:solidFill>
            </a:endParaRPr>
          </a:p>
        </p:txBody>
      </p:sp>
      <p:sp>
        <p:nvSpPr>
          <p:cNvPr id="6" name="TextBox 5">
            <a:extLst>
              <a:ext uri="{FF2B5EF4-FFF2-40B4-BE49-F238E27FC236}">
                <a16:creationId xmlns:a16="http://schemas.microsoft.com/office/drawing/2014/main" id="{D606441D-F91C-9870-D081-E114A93C7BFE}"/>
              </a:ext>
            </a:extLst>
          </p:cNvPr>
          <p:cNvSpPr txBox="1"/>
          <p:nvPr/>
        </p:nvSpPr>
        <p:spPr>
          <a:xfrm>
            <a:off x="5408226" y="4881691"/>
            <a:ext cx="701484" cy="519351"/>
          </a:xfrm>
          <a:prstGeom prst="ellipse">
            <a:avLst/>
          </a:prstGeom>
          <a:noFill/>
          <a:ln w="19050">
            <a:solidFill>
              <a:schemeClr val="accent6"/>
            </a:solidFill>
          </a:ln>
        </p:spPr>
        <p:txBody>
          <a:bodyPr wrap="none" rtlCol="0">
            <a:spAutoFit/>
          </a:bodyPr>
          <a:lstStyle/>
          <a:p>
            <a:pPr algn="ctr"/>
            <a:r>
              <a:rPr lang="en-US" dirty="0">
                <a:solidFill>
                  <a:schemeClr val="accent6"/>
                </a:solidFill>
              </a:rPr>
              <a:t>M2</a:t>
            </a:r>
            <a:endParaRPr lang="en-GB" dirty="0">
              <a:solidFill>
                <a:schemeClr val="accent6"/>
              </a:solidFill>
            </a:endParaRPr>
          </a:p>
        </p:txBody>
      </p:sp>
      <p:sp>
        <p:nvSpPr>
          <p:cNvPr id="7" name="TextBox 6">
            <a:extLst>
              <a:ext uri="{FF2B5EF4-FFF2-40B4-BE49-F238E27FC236}">
                <a16:creationId xmlns:a16="http://schemas.microsoft.com/office/drawing/2014/main" id="{3EDE74D2-2BC8-B253-4561-101C3BB247BD}"/>
              </a:ext>
            </a:extLst>
          </p:cNvPr>
          <p:cNvSpPr txBox="1"/>
          <p:nvPr/>
        </p:nvSpPr>
        <p:spPr>
          <a:xfrm>
            <a:off x="3139142" y="4881691"/>
            <a:ext cx="701484" cy="519351"/>
          </a:xfrm>
          <a:prstGeom prst="ellipse">
            <a:avLst/>
          </a:prstGeom>
          <a:noFill/>
          <a:ln w="19050">
            <a:solidFill>
              <a:schemeClr val="accent6"/>
            </a:solidFill>
          </a:ln>
        </p:spPr>
        <p:txBody>
          <a:bodyPr wrap="none" rtlCol="0">
            <a:spAutoFit/>
          </a:bodyPr>
          <a:lstStyle/>
          <a:p>
            <a:pPr algn="ctr"/>
            <a:r>
              <a:rPr lang="en-US" dirty="0">
                <a:solidFill>
                  <a:schemeClr val="accent6"/>
                </a:solidFill>
              </a:rPr>
              <a:t>M1</a:t>
            </a:r>
            <a:endParaRPr lang="en-GB" dirty="0">
              <a:solidFill>
                <a:schemeClr val="accent6"/>
              </a:solidFill>
            </a:endParaRPr>
          </a:p>
        </p:txBody>
      </p:sp>
      <p:sp>
        <p:nvSpPr>
          <p:cNvPr id="8" name="TextBox 7">
            <a:extLst>
              <a:ext uri="{FF2B5EF4-FFF2-40B4-BE49-F238E27FC236}">
                <a16:creationId xmlns:a16="http://schemas.microsoft.com/office/drawing/2014/main" id="{1DEEF466-8AAC-7A50-DA0B-51326F8DA47E}"/>
              </a:ext>
            </a:extLst>
          </p:cNvPr>
          <p:cNvSpPr txBox="1"/>
          <p:nvPr/>
        </p:nvSpPr>
        <p:spPr>
          <a:xfrm>
            <a:off x="6857455" y="3898993"/>
            <a:ext cx="793904" cy="519351"/>
          </a:xfrm>
          <a:prstGeom prst="ellipse">
            <a:avLst/>
          </a:prstGeom>
          <a:noFill/>
          <a:ln w="19050">
            <a:solidFill>
              <a:schemeClr val="accent6"/>
            </a:solidFill>
          </a:ln>
        </p:spPr>
        <p:txBody>
          <a:bodyPr wrap="none" rtlCol="0">
            <a:spAutoFit/>
          </a:bodyPr>
          <a:lstStyle/>
          <a:p>
            <a:pPr algn="ctr"/>
            <a:r>
              <a:rPr lang="en-US" dirty="0">
                <a:solidFill>
                  <a:schemeClr val="accent6"/>
                </a:solidFill>
              </a:rPr>
              <a:t>E4fr</a:t>
            </a:r>
            <a:endParaRPr lang="en-GB" dirty="0">
              <a:solidFill>
                <a:schemeClr val="accent6"/>
              </a:solidFill>
            </a:endParaRPr>
          </a:p>
        </p:txBody>
      </p:sp>
      <p:sp>
        <p:nvSpPr>
          <p:cNvPr id="9" name="TextBox 8">
            <a:extLst>
              <a:ext uri="{FF2B5EF4-FFF2-40B4-BE49-F238E27FC236}">
                <a16:creationId xmlns:a16="http://schemas.microsoft.com/office/drawing/2014/main" id="{43C36133-C791-E225-2FA2-11282847479C}"/>
              </a:ext>
            </a:extLst>
          </p:cNvPr>
          <p:cNvSpPr txBox="1"/>
          <p:nvPr/>
        </p:nvSpPr>
        <p:spPr>
          <a:xfrm>
            <a:off x="4698545" y="3898993"/>
            <a:ext cx="915627" cy="519351"/>
          </a:xfrm>
          <a:prstGeom prst="ellipse">
            <a:avLst/>
          </a:prstGeom>
          <a:noFill/>
          <a:ln w="19050">
            <a:solidFill>
              <a:schemeClr val="accent6"/>
            </a:solidFill>
          </a:ln>
        </p:spPr>
        <p:txBody>
          <a:bodyPr wrap="none" rtlCol="0">
            <a:spAutoFit/>
          </a:bodyPr>
          <a:lstStyle/>
          <a:p>
            <a:pPr algn="ctr"/>
            <a:r>
              <a:rPr lang="en-US" dirty="0">
                <a:solidFill>
                  <a:schemeClr val="accent6"/>
                </a:solidFill>
              </a:rPr>
              <a:t>E3de</a:t>
            </a:r>
            <a:endParaRPr lang="en-GB" dirty="0">
              <a:solidFill>
                <a:schemeClr val="accent6"/>
              </a:solidFill>
            </a:endParaRPr>
          </a:p>
        </p:txBody>
      </p:sp>
      <p:sp>
        <p:nvSpPr>
          <p:cNvPr id="10" name="TextBox 9">
            <a:extLst>
              <a:ext uri="{FF2B5EF4-FFF2-40B4-BE49-F238E27FC236}">
                <a16:creationId xmlns:a16="http://schemas.microsoft.com/office/drawing/2014/main" id="{559C1973-5C1A-A49E-05AE-2E57AC0C5015}"/>
              </a:ext>
            </a:extLst>
          </p:cNvPr>
          <p:cNvSpPr txBox="1"/>
          <p:nvPr/>
        </p:nvSpPr>
        <p:spPr>
          <a:xfrm>
            <a:off x="3562979" y="3898993"/>
            <a:ext cx="793904" cy="519351"/>
          </a:xfrm>
          <a:prstGeom prst="ellipse">
            <a:avLst/>
          </a:prstGeom>
          <a:noFill/>
          <a:ln w="19050">
            <a:solidFill>
              <a:schemeClr val="accent6"/>
            </a:solidFill>
          </a:ln>
        </p:spPr>
        <p:txBody>
          <a:bodyPr wrap="none" rtlCol="0">
            <a:spAutoFit/>
          </a:bodyPr>
          <a:lstStyle/>
          <a:p>
            <a:pPr algn="ctr"/>
            <a:r>
              <a:rPr lang="en-US" dirty="0">
                <a:solidFill>
                  <a:schemeClr val="accent6"/>
                </a:solidFill>
              </a:rPr>
              <a:t>E2fr</a:t>
            </a:r>
            <a:endParaRPr lang="en-GB" dirty="0">
              <a:solidFill>
                <a:schemeClr val="accent6"/>
              </a:solidFill>
            </a:endParaRPr>
          </a:p>
        </p:txBody>
      </p:sp>
      <p:sp>
        <p:nvSpPr>
          <p:cNvPr id="11" name="TextBox 10">
            <a:extLst>
              <a:ext uri="{FF2B5EF4-FFF2-40B4-BE49-F238E27FC236}">
                <a16:creationId xmlns:a16="http://schemas.microsoft.com/office/drawing/2014/main" id="{0F5F0C69-CF7E-6711-AE23-563C1977ED58}"/>
              </a:ext>
            </a:extLst>
          </p:cNvPr>
          <p:cNvSpPr txBox="1"/>
          <p:nvPr/>
        </p:nvSpPr>
        <p:spPr>
          <a:xfrm>
            <a:off x="1426823" y="3898993"/>
            <a:ext cx="915627" cy="519351"/>
          </a:xfrm>
          <a:prstGeom prst="ellipse">
            <a:avLst/>
          </a:prstGeom>
          <a:noFill/>
          <a:ln w="19050">
            <a:solidFill>
              <a:schemeClr val="accent6"/>
            </a:solidFill>
          </a:ln>
        </p:spPr>
        <p:txBody>
          <a:bodyPr wrap="none" rtlCol="0">
            <a:spAutoFit/>
          </a:bodyPr>
          <a:lstStyle/>
          <a:p>
            <a:pPr algn="ctr"/>
            <a:r>
              <a:rPr lang="en-US" dirty="0">
                <a:solidFill>
                  <a:schemeClr val="accent6"/>
                </a:solidFill>
              </a:rPr>
              <a:t>E1de</a:t>
            </a:r>
            <a:endParaRPr lang="en-GB" dirty="0">
              <a:solidFill>
                <a:schemeClr val="accent6"/>
              </a:solidFill>
            </a:endParaRPr>
          </a:p>
        </p:txBody>
      </p:sp>
      <p:cxnSp>
        <p:nvCxnSpPr>
          <p:cNvPr id="13" name="Connector: Curved 12">
            <a:extLst>
              <a:ext uri="{FF2B5EF4-FFF2-40B4-BE49-F238E27FC236}">
                <a16:creationId xmlns:a16="http://schemas.microsoft.com/office/drawing/2014/main" id="{1642292B-59C4-90BF-3353-C846B42A62BE}"/>
              </a:ext>
            </a:extLst>
          </p:cNvPr>
          <p:cNvCxnSpPr>
            <a:cxnSpLocks/>
            <a:stCxn id="6" idx="0"/>
            <a:endCxn id="8" idx="4"/>
          </p:cNvCxnSpPr>
          <p:nvPr/>
        </p:nvCxnSpPr>
        <p:spPr>
          <a:xfrm rot="5400000" flipH="1" flipV="1">
            <a:off x="6275014" y="3902299"/>
            <a:ext cx="463347" cy="1495439"/>
          </a:xfrm>
          <a:prstGeom prst="curvedConnector3">
            <a:avLst>
              <a:gd name="adj1" fmla="val 50000"/>
            </a:avLst>
          </a:prstGeom>
          <a:ln w="19050">
            <a:solidFill>
              <a:schemeClr val="accent6"/>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4" name="Connector: Curved 13">
            <a:extLst>
              <a:ext uri="{FF2B5EF4-FFF2-40B4-BE49-F238E27FC236}">
                <a16:creationId xmlns:a16="http://schemas.microsoft.com/office/drawing/2014/main" id="{D623A272-FF58-8B30-E839-C423745F421F}"/>
              </a:ext>
            </a:extLst>
          </p:cNvPr>
          <p:cNvCxnSpPr>
            <a:cxnSpLocks/>
            <a:stCxn id="8" idx="0"/>
            <a:endCxn id="4" idx="4"/>
          </p:cNvCxnSpPr>
          <p:nvPr/>
        </p:nvCxnSpPr>
        <p:spPr>
          <a:xfrm rot="16200000" flipV="1">
            <a:off x="6401310" y="3045896"/>
            <a:ext cx="629008" cy="1077186"/>
          </a:xfrm>
          <a:prstGeom prst="curvedConnector3">
            <a:avLst>
              <a:gd name="adj1" fmla="val 50000"/>
            </a:avLst>
          </a:prstGeom>
          <a:ln w="19050">
            <a:solidFill>
              <a:schemeClr val="accent6"/>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5" name="Connector: Curved 14">
            <a:extLst>
              <a:ext uri="{FF2B5EF4-FFF2-40B4-BE49-F238E27FC236}">
                <a16:creationId xmlns:a16="http://schemas.microsoft.com/office/drawing/2014/main" id="{EE82EB27-3B52-EA98-F82A-EB12703BEF5C}"/>
              </a:ext>
            </a:extLst>
          </p:cNvPr>
          <p:cNvCxnSpPr>
            <a:cxnSpLocks/>
            <a:stCxn id="9" idx="0"/>
            <a:endCxn id="4" idx="4"/>
          </p:cNvCxnSpPr>
          <p:nvPr/>
        </p:nvCxnSpPr>
        <p:spPr>
          <a:xfrm rot="5400000" flipH="1" flipV="1">
            <a:off x="5352286" y="3074058"/>
            <a:ext cx="629008" cy="1020862"/>
          </a:xfrm>
          <a:prstGeom prst="curvedConnector3">
            <a:avLst>
              <a:gd name="adj1" fmla="val 50000"/>
            </a:avLst>
          </a:prstGeom>
          <a:ln w="19050">
            <a:solidFill>
              <a:schemeClr val="accent6"/>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6" name="Connector: Curved 15">
            <a:extLst>
              <a:ext uri="{FF2B5EF4-FFF2-40B4-BE49-F238E27FC236}">
                <a16:creationId xmlns:a16="http://schemas.microsoft.com/office/drawing/2014/main" id="{51D0B1B3-8371-A91B-BCC3-C7F17B757F19}"/>
              </a:ext>
            </a:extLst>
          </p:cNvPr>
          <p:cNvCxnSpPr>
            <a:cxnSpLocks/>
          </p:cNvCxnSpPr>
          <p:nvPr/>
        </p:nvCxnSpPr>
        <p:spPr>
          <a:xfrm rot="16200000" flipV="1">
            <a:off x="3130619" y="3068973"/>
            <a:ext cx="647808" cy="1012232"/>
          </a:xfrm>
          <a:prstGeom prst="curvedConnector3">
            <a:avLst>
              <a:gd name="adj1" fmla="val 50000"/>
            </a:avLst>
          </a:prstGeom>
          <a:ln w="19050">
            <a:solidFill>
              <a:schemeClr val="accent6"/>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7" name="Connector: Curved 16">
            <a:extLst>
              <a:ext uri="{FF2B5EF4-FFF2-40B4-BE49-F238E27FC236}">
                <a16:creationId xmlns:a16="http://schemas.microsoft.com/office/drawing/2014/main" id="{68403AAB-9525-75C4-7560-5BA19B0EEB7C}"/>
              </a:ext>
            </a:extLst>
          </p:cNvPr>
          <p:cNvCxnSpPr>
            <a:cxnSpLocks/>
          </p:cNvCxnSpPr>
          <p:nvPr/>
        </p:nvCxnSpPr>
        <p:spPr>
          <a:xfrm rot="5400000" flipH="1" flipV="1">
            <a:off x="2092972" y="3043558"/>
            <a:ext cx="647808" cy="1063062"/>
          </a:xfrm>
          <a:prstGeom prst="curvedConnector3">
            <a:avLst>
              <a:gd name="adj1" fmla="val 50000"/>
            </a:avLst>
          </a:prstGeom>
          <a:ln w="19050">
            <a:solidFill>
              <a:schemeClr val="accent6"/>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6" name="Connector: Curved 25">
            <a:extLst>
              <a:ext uri="{FF2B5EF4-FFF2-40B4-BE49-F238E27FC236}">
                <a16:creationId xmlns:a16="http://schemas.microsoft.com/office/drawing/2014/main" id="{00254C0C-B3A4-8BD5-1910-FAEA32F08E01}"/>
              </a:ext>
            </a:extLst>
          </p:cNvPr>
          <p:cNvCxnSpPr>
            <a:cxnSpLocks/>
            <a:stCxn id="7" idx="0"/>
          </p:cNvCxnSpPr>
          <p:nvPr/>
        </p:nvCxnSpPr>
        <p:spPr>
          <a:xfrm rot="5400000" flipH="1" flipV="1">
            <a:off x="4091449" y="3816780"/>
            <a:ext cx="463347" cy="1666476"/>
          </a:xfrm>
          <a:prstGeom prst="curvedConnector3">
            <a:avLst/>
          </a:prstGeom>
          <a:ln w="19050">
            <a:solidFill>
              <a:schemeClr val="accent6"/>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7" name="Connector: Curved 26">
            <a:extLst>
              <a:ext uri="{FF2B5EF4-FFF2-40B4-BE49-F238E27FC236}">
                <a16:creationId xmlns:a16="http://schemas.microsoft.com/office/drawing/2014/main" id="{854F453A-1C19-BA68-BE3C-1EEF67238FE2}"/>
              </a:ext>
            </a:extLst>
          </p:cNvPr>
          <p:cNvCxnSpPr>
            <a:cxnSpLocks/>
            <a:stCxn id="7" idx="0"/>
          </p:cNvCxnSpPr>
          <p:nvPr/>
        </p:nvCxnSpPr>
        <p:spPr>
          <a:xfrm rot="16200000" flipV="1">
            <a:off x="2455588" y="3847395"/>
            <a:ext cx="463347" cy="1605246"/>
          </a:xfrm>
          <a:prstGeom prst="curvedConnector3">
            <a:avLst>
              <a:gd name="adj1" fmla="val 50000"/>
            </a:avLst>
          </a:prstGeom>
          <a:ln w="19050">
            <a:solidFill>
              <a:schemeClr val="accent6"/>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2" name="Connector: Curved 31">
            <a:extLst>
              <a:ext uri="{FF2B5EF4-FFF2-40B4-BE49-F238E27FC236}">
                <a16:creationId xmlns:a16="http://schemas.microsoft.com/office/drawing/2014/main" id="{512010BB-3B52-4A3E-3543-8984F091C3E9}"/>
              </a:ext>
            </a:extLst>
          </p:cNvPr>
          <p:cNvCxnSpPr>
            <a:cxnSpLocks/>
            <a:stCxn id="6" idx="0"/>
            <a:endCxn id="10" idx="4"/>
          </p:cNvCxnSpPr>
          <p:nvPr/>
        </p:nvCxnSpPr>
        <p:spPr>
          <a:xfrm rot="16200000" flipV="1">
            <a:off x="4627777" y="3750499"/>
            <a:ext cx="463347" cy="1799037"/>
          </a:xfrm>
          <a:prstGeom prst="curvedConnector3">
            <a:avLst/>
          </a:prstGeom>
          <a:ln w="19050">
            <a:solidFill>
              <a:schemeClr val="accent6"/>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87" name="Connector: Curved 86">
            <a:extLst>
              <a:ext uri="{FF2B5EF4-FFF2-40B4-BE49-F238E27FC236}">
                <a16:creationId xmlns:a16="http://schemas.microsoft.com/office/drawing/2014/main" id="{EB0A03F6-CA2A-B4BB-7422-B947286E28C2}"/>
              </a:ext>
            </a:extLst>
          </p:cNvPr>
          <p:cNvCxnSpPr>
            <a:cxnSpLocks/>
            <a:stCxn id="8" idx="6"/>
            <a:endCxn id="19" idx="4"/>
          </p:cNvCxnSpPr>
          <p:nvPr/>
        </p:nvCxnSpPr>
        <p:spPr>
          <a:xfrm flipV="1">
            <a:off x="7651359" y="3397693"/>
            <a:ext cx="367312" cy="760976"/>
          </a:xfrm>
          <a:prstGeom prst="curvedConnector2">
            <a:avLst/>
          </a:prstGeom>
          <a:ln w="19050">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88" name="Connector: Curved 87">
            <a:extLst>
              <a:ext uri="{FF2B5EF4-FFF2-40B4-BE49-F238E27FC236}">
                <a16:creationId xmlns:a16="http://schemas.microsoft.com/office/drawing/2014/main" id="{17E872BF-A63B-1793-CFC6-85083A12171D}"/>
              </a:ext>
            </a:extLst>
          </p:cNvPr>
          <p:cNvCxnSpPr>
            <a:cxnSpLocks/>
            <a:stCxn id="10" idx="6"/>
            <a:endCxn id="18" idx="4"/>
          </p:cNvCxnSpPr>
          <p:nvPr/>
        </p:nvCxnSpPr>
        <p:spPr>
          <a:xfrm flipV="1">
            <a:off x="4356883" y="3397693"/>
            <a:ext cx="440945" cy="760976"/>
          </a:xfrm>
          <a:prstGeom prst="curvedConnector2">
            <a:avLst/>
          </a:prstGeom>
          <a:ln w="19050">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114" name="TextBox 113">
            <a:extLst>
              <a:ext uri="{FF2B5EF4-FFF2-40B4-BE49-F238E27FC236}">
                <a16:creationId xmlns:a16="http://schemas.microsoft.com/office/drawing/2014/main" id="{F75FA03D-5C56-34C0-AAD7-01706D914825}"/>
              </a:ext>
            </a:extLst>
          </p:cNvPr>
          <p:cNvSpPr txBox="1"/>
          <p:nvPr/>
        </p:nvSpPr>
        <p:spPr>
          <a:xfrm>
            <a:off x="2106248" y="1961257"/>
            <a:ext cx="1197828" cy="369332"/>
          </a:xfrm>
          <a:prstGeom prst="rect">
            <a:avLst/>
          </a:prstGeom>
          <a:noFill/>
        </p:spPr>
        <p:txBody>
          <a:bodyPr wrap="none" rtlCol="0">
            <a:spAutoFit/>
          </a:bodyPr>
          <a:lstStyle/>
          <a:p>
            <a:r>
              <a:rPr lang="en-US" dirty="0"/>
              <a:t>aggregator</a:t>
            </a:r>
            <a:endParaRPr lang="en-GB" dirty="0"/>
          </a:p>
        </p:txBody>
      </p:sp>
      <p:sp>
        <p:nvSpPr>
          <p:cNvPr id="127" name="TextBox 126">
            <a:extLst>
              <a:ext uri="{FF2B5EF4-FFF2-40B4-BE49-F238E27FC236}">
                <a16:creationId xmlns:a16="http://schemas.microsoft.com/office/drawing/2014/main" id="{FC372360-C8C1-9378-57C7-4C481E1D277A}"/>
              </a:ext>
            </a:extLst>
          </p:cNvPr>
          <p:cNvSpPr txBox="1"/>
          <p:nvPr/>
        </p:nvSpPr>
        <p:spPr>
          <a:xfrm>
            <a:off x="951262" y="2070914"/>
            <a:ext cx="887135" cy="519351"/>
          </a:xfrm>
          <a:prstGeom prst="ellipse">
            <a:avLst/>
          </a:prstGeom>
          <a:noFill/>
          <a:ln w="19050">
            <a:solidFill>
              <a:schemeClr val="accent6"/>
            </a:solidFill>
          </a:ln>
        </p:spPr>
        <p:txBody>
          <a:bodyPr wrap="none" rtlCol="0">
            <a:spAutoFit/>
          </a:bodyPr>
          <a:lstStyle/>
          <a:p>
            <a:pPr algn="ctr"/>
            <a:r>
              <a:rPr lang="en-US" dirty="0">
                <a:solidFill>
                  <a:schemeClr val="accent6"/>
                </a:solidFill>
              </a:rPr>
              <a:t>AW1</a:t>
            </a:r>
            <a:endParaRPr lang="en-GB" dirty="0">
              <a:solidFill>
                <a:schemeClr val="accent6"/>
              </a:solidFill>
            </a:endParaRPr>
          </a:p>
        </p:txBody>
      </p:sp>
      <p:sp>
        <p:nvSpPr>
          <p:cNvPr id="128" name="TextBox 127">
            <a:extLst>
              <a:ext uri="{FF2B5EF4-FFF2-40B4-BE49-F238E27FC236}">
                <a16:creationId xmlns:a16="http://schemas.microsoft.com/office/drawing/2014/main" id="{595F4DEF-B94B-227A-75E1-76110A8D3EF8}"/>
              </a:ext>
            </a:extLst>
          </p:cNvPr>
          <p:cNvSpPr txBox="1"/>
          <p:nvPr/>
        </p:nvSpPr>
        <p:spPr>
          <a:xfrm>
            <a:off x="7382959" y="2070914"/>
            <a:ext cx="887135" cy="519351"/>
          </a:xfrm>
          <a:prstGeom prst="ellipse">
            <a:avLst/>
          </a:prstGeom>
          <a:noFill/>
          <a:ln w="19050">
            <a:solidFill>
              <a:schemeClr val="accent6"/>
            </a:solidFill>
          </a:ln>
        </p:spPr>
        <p:txBody>
          <a:bodyPr wrap="none" rtlCol="0">
            <a:spAutoFit/>
          </a:bodyPr>
          <a:lstStyle/>
          <a:p>
            <a:pPr algn="ctr"/>
            <a:r>
              <a:rPr lang="en-US" dirty="0">
                <a:solidFill>
                  <a:schemeClr val="accent6"/>
                </a:solidFill>
              </a:rPr>
              <a:t>AW2</a:t>
            </a:r>
            <a:endParaRPr lang="en-GB" dirty="0">
              <a:solidFill>
                <a:schemeClr val="accent6"/>
              </a:solidFill>
            </a:endParaRPr>
          </a:p>
        </p:txBody>
      </p:sp>
      <p:cxnSp>
        <p:nvCxnSpPr>
          <p:cNvPr id="131" name="Connector: Curved 130">
            <a:extLst>
              <a:ext uri="{FF2B5EF4-FFF2-40B4-BE49-F238E27FC236}">
                <a16:creationId xmlns:a16="http://schemas.microsoft.com/office/drawing/2014/main" id="{E9F43322-B72D-8CA4-3F44-2F1C2CDA4860}"/>
              </a:ext>
            </a:extLst>
          </p:cNvPr>
          <p:cNvCxnSpPr>
            <a:cxnSpLocks/>
            <a:stCxn id="7" idx="2"/>
            <a:endCxn id="127" idx="2"/>
          </p:cNvCxnSpPr>
          <p:nvPr/>
        </p:nvCxnSpPr>
        <p:spPr>
          <a:xfrm rot="10800000">
            <a:off x="951262" y="2330591"/>
            <a:ext cx="2187880" cy="2810777"/>
          </a:xfrm>
          <a:prstGeom prst="curvedConnector3">
            <a:avLst>
              <a:gd name="adj1" fmla="val 110448"/>
            </a:avLst>
          </a:prstGeom>
          <a:ln w="19050">
            <a:solidFill>
              <a:schemeClr val="accent6"/>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32" name="Connector: Curved 131">
            <a:extLst>
              <a:ext uri="{FF2B5EF4-FFF2-40B4-BE49-F238E27FC236}">
                <a16:creationId xmlns:a16="http://schemas.microsoft.com/office/drawing/2014/main" id="{71457B1D-D996-9924-CF29-D33A8D225855}"/>
              </a:ext>
            </a:extLst>
          </p:cNvPr>
          <p:cNvCxnSpPr>
            <a:cxnSpLocks/>
            <a:stCxn id="6" idx="6"/>
            <a:endCxn id="128" idx="6"/>
          </p:cNvCxnSpPr>
          <p:nvPr/>
        </p:nvCxnSpPr>
        <p:spPr>
          <a:xfrm flipV="1">
            <a:off x="6109710" y="2330590"/>
            <a:ext cx="2160384" cy="2810777"/>
          </a:xfrm>
          <a:prstGeom prst="curvedConnector3">
            <a:avLst>
              <a:gd name="adj1" fmla="val 110581"/>
            </a:avLst>
          </a:prstGeom>
          <a:ln w="19050">
            <a:solidFill>
              <a:schemeClr val="accent6"/>
            </a:solidFill>
            <a:tailEnd type="triangle" w="lg" len="lg"/>
          </a:ln>
        </p:spPr>
        <p:style>
          <a:lnRef idx="1">
            <a:schemeClr val="accent1"/>
          </a:lnRef>
          <a:fillRef idx="0">
            <a:schemeClr val="accent1"/>
          </a:fillRef>
          <a:effectRef idx="0">
            <a:schemeClr val="accent1"/>
          </a:effectRef>
          <a:fontRef idx="minor">
            <a:schemeClr val="tx1"/>
          </a:fontRef>
        </p:style>
      </p:cxnSp>
      <p:sp>
        <p:nvSpPr>
          <p:cNvPr id="246" name="TextBox 245">
            <a:extLst>
              <a:ext uri="{FF2B5EF4-FFF2-40B4-BE49-F238E27FC236}">
                <a16:creationId xmlns:a16="http://schemas.microsoft.com/office/drawing/2014/main" id="{B3D90E3D-1DFB-FCB8-2B4F-59894A015F60}"/>
              </a:ext>
            </a:extLst>
          </p:cNvPr>
          <p:cNvSpPr txBox="1"/>
          <p:nvPr/>
        </p:nvSpPr>
        <p:spPr>
          <a:xfrm>
            <a:off x="360947" y="248965"/>
            <a:ext cx="5047279" cy="646331"/>
          </a:xfrm>
          <a:prstGeom prst="rect">
            <a:avLst/>
          </a:prstGeom>
          <a:noFill/>
        </p:spPr>
        <p:txBody>
          <a:bodyPr wrap="none" rtlCol="0">
            <a:spAutoFit/>
          </a:bodyPr>
          <a:lstStyle/>
          <a:p>
            <a:r>
              <a:rPr lang="en-US" sz="3600" dirty="0"/>
              <a:t>Aggregator of translations</a:t>
            </a:r>
            <a:endParaRPr lang="en-GB" sz="3600" dirty="0"/>
          </a:p>
        </p:txBody>
      </p:sp>
      <p:sp>
        <p:nvSpPr>
          <p:cNvPr id="247" name="TextBox 246">
            <a:extLst>
              <a:ext uri="{FF2B5EF4-FFF2-40B4-BE49-F238E27FC236}">
                <a16:creationId xmlns:a16="http://schemas.microsoft.com/office/drawing/2014/main" id="{308D2139-E622-94CF-E6A2-1806965EF331}"/>
              </a:ext>
            </a:extLst>
          </p:cNvPr>
          <p:cNvSpPr txBox="1"/>
          <p:nvPr/>
        </p:nvSpPr>
        <p:spPr>
          <a:xfrm>
            <a:off x="4291262" y="5893460"/>
            <a:ext cx="3673954" cy="523220"/>
          </a:xfrm>
          <a:prstGeom prst="rect">
            <a:avLst/>
          </a:prstGeom>
          <a:noFill/>
        </p:spPr>
        <p:txBody>
          <a:bodyPr wrap="none" rtlCol="0">
            <a:spAutoFit/>
          </a:bodyPr>
          <a:lstStyle/>
          <a:p>
            <a:r>
              <a:rPr lang="en-US" sz="2800" dirty="0"/>
              <a:t>Translator of aggregates</a:t>
            </a:r>
            <a:endParaRPr lang="en-GB" sz="2800" dirty="0"/>
          </a:p>
        </p:txBody>
      </p:sp>
      <p:sp>
        <p:nvSpPr>
          <p:cNvPr id="251" name="TextBox 250">
            <a:extLst>
              <a:ext uri="{FF2B5EF4-FFF2-40B4-BE49-F238E27FC236}">
                <a16:creationId xmlns:a16="http://schemas.microsoft.com/office/drawing/2014/main" id="{979F0A00-B849-CF11-8A20-BE18E7A903A5}"/>
              </a:ext>
            </a:extLst>
          </p:cNvPr>
          <p:cNvSpPr txBox="1"/>
          <p:nvPr/>
        </p:nvSpPr>
        <p:spPr>
          <a:xfrm>
            <a:off x="8027989" y="5854220"/>
            <a:ext cx="173254" cy="707886"/>
          </a:xfrm>
          <a:prstGeom prst="rect">
            <a:avLst/>
          </a:prstGeom>
          <a:noFill/>
        </p:spPr>
        <p:txBody>
          <a:bodyPr wrap="square" rtlCol="0">
            <a:spAutoFit/>
          </a:bodyPr>
          <a:lstStyle/>
          <a:p>
            <a:r>
              <a:rPr lang="en-GB" sz="4000" dirty="0">
                <a:solidFill>
                  <a:srgbClr val="FF0000"/>
                </a:solidFill>
                <a:sym typeface="Wingdings" panose="05000000000000000000" pitchFamily="2" charset="2"/>
              </a:rPr>
              <a:t></a:t>
            </a:r>
            <a:endParaRPr lang="en-GB" sz="4000" dirty="0">
              <a:solidFill>
                <a:srgbClr val="FF0000"/>
              </a:solidFill>
            </a:endParaRPr>
          </a:p>
        </p:txBody>
      </p:sp>
      <p:sp>
        <p:nvSpPr>
          <p:cNvPr id="18" name="TextBox 17">
            <a:extLst>
              <a:ext uri="{FF2B5EF4-FFF2-40B4-BE49-F238E27FC236}">
                <a16:creationId xmlns:a16="http://schemas.microsoft.com/office/drawing/2014/main" id="{FA6E5A4D-41BB-0F54-BD51-6431E7E18537}"/>
              </a:ext>
            </a:extLst>
          </p:cNvPr>
          <p:cNvSpPr txBox="1"/>
          <p:nvPr/>
        </p:nvSpPr>
        <p:spPr>
          <a:xfrm>
            <a:off x="4502311" y="2878342"/>
            <a:ext cx="591033" cy="519351"/>
          </a:xfrm>
          <a:prstGeom prst="ellipse">
            <a:avLst/>
          </a:prstGeom>
          <a:noFill/>
          <a:ln w="19050">
            <a:solidFill>
              <a:schemeClr val="tx1"/>
            </a:solidFill>
          </a:ln>
        </p:spPr>
        <p:txBody>
          <a:bodyPr wrap="none" rtlCol="0">
            <a:spAutoFit/>
          </a:bodyPr>
          <a:lstStyle/>
          <a:p>
            <a:pPr algn="ctr"/>
            <a:r>
              <a:rPr lang="en-US" dirty="0"/>
              <a:t>P3</a:t>
            </a:r>
            <a:endParaRPr lang="en-GB" dirty="0"/>
          </a:p>
        </p:txBody>
      </p:sp>
      <p:sp>
        <p:nvSpPr>
          <p:cNvPr id="19" name="TextBox 18">
            <a:extLst>
              <a:ext uri="{FF2B5EF4-FFF2-40B4-BE49-F238E27FC236}">
                <a16:creationId xmlns:a16="http://schemas.microsoft.com/office/drawing/2014/main" id="{21C1D122-5776-A401-A8BB-6C6C549C7728}"/>
              </a:ext>
            </a:extLst>
          </p:cNvPr>
          <p:cNvSpPr txBox="1"/>
          <p:nvPr/>
        </p:nvSpPr>
        <p:spPr>
          <a:xfrm>
            <a:off x="7723154" y="2878342"/>
            <a:ext cx="591033" cy="519351"/>
          </a:xfrm>
          <a:prstGeom prst="ellipse">
            <a:avLst/>
          </a:prstGeom>
          <a:noFill/>
          <a:ln w="19050">
            <a:solidFill>
              <a:schemeClr val="tx1"/>
            </a:solidFill>
          </a:ln>
        </p:spPr>
        <p:txBody>
          <a:bodyPr wrap="none" rtlCol="0">
            <a:spAutoFit/>
          </a:bodyPr>
          <a:lstStyle/>
          <a:p>
            <a:pPr algn="ctr"/>
            <a:r>
              <a:rPr lang="en-US" dirty="0"/>
              <a:t>P4</a:t>
            </a:r>
            <a:endParaRPr lang="en-GB" dirty="0"/>
          </a:p>
        </p:txBody>
      </p:sp>
      <p:sp>
        <p:nvSpPr>
          <p:cNvPr id="20" name="TextBox 19">
            <a:extLst>
              <a:ext uri="{FF2B5EF4-FFF2-40B4-BE49-F238E27FC236}">
                <a16:creationId xmlns:a16="http://schemas.microsoft.com/office/drawing/2014/main" id="{876B421C-ADB1-BA69-FA77-38D03AC70B4A}"/>
              </a:ext>
            </a:extLst>
          </p:cNvPr>
          <p:cNvSpPr txBox="1"/>
          <p:nvPr/>
        </p:nvSpPr>
        <p:spPr>
          <a:xfrm>
            <a:off x="1960940" y="1211492"/>
            <a:ext cx="591033" cy="519351"/>
          </a:xfrm>
          <a:prstGeom prst="ellipse">
            <a:avLst/>
          </a:prstGeom>
          <a:noFill/>
          <a:ln w="19050">
            <a:solidFill>
              <a:schemeClr val="tx1"/>
            </a:solidFill>
          </a:ln>
        </p:spPr>
        <p:txBody>
          <a:bodyPr wrap="none" rtlCol="0">
            <a:spAutoFit/>
          </a:bodyPr>
          <a:lstStyle/>
          <a:p>
            <a:pPr algn="ctr"/>
            <a:r>
              <a:rPr lang="en-US" dirty="0"/>
              <a:t>P5</a:t>
            </a:r>
            <a:endParaRPr lang="en-GB" dirty="0"/>
          </a:p>
        </p:txBody>
      </p:sp>
      <p:sp>
        <p:nvSpPr>
          <p:cNvPr id="21" name="TextBox 20">
            <a:extLst>
              <a:ext uri="{FF2B5EF4-FFF2-40B4-BE49-F238E27FC236}">
                <a16:creationId xmlns:a16="http://schemas.microsoft.com/office/drawing/2014/main" id="{A588713B-1293-870B-33A3-7769A7F2A461}"/>
              </a:ext>
            </a:extLst>
          </p:cNvPr>
          <p:cNvSpPr txBox="1"/>
          <p:nvPr/>
        </p:nvSpPr>
        <p:spPr>
          <a:xfrm>
            <a:off x="6561938" y="1211492"/>
            <a:ext cx="591033" cy="519351"/>
          </a:xfrm>
          <a:prstGeom prst="ellipse">
            <a:avLst/>
          </a:prstGeom>
          <a:noFill/>
          <a:ln w="19050">
            <a:solidFill>
              <a:schemeClr val="tx1"/>
            </a:solidFill>
          </a:ln>
        </p:spPr>
        <p:txBody>
          <a:bodyPr wrap="none" rtlCol="0">
            <a:spAutoFit/>
          </a:bodyPr>
          <a:lstStyle/>
          <a:p>
            <a:pPr algn="ctr"/>
            <a:r>
              <a:rPr lang="en-US" dirty="0"/>
              <a:t>P6</a:t>
            </a:r>
            <a:endParaRPr lang="en-GB" dirty="0"/>
          </a:p>
        </p:txBody>
      </p:sp>
      <p:cxnSp>
        <p:nvCxnSpPr>
          <p:cNvPr id="30" name="Connector: Curved 29">
            <a:extLst>
              <a:ext uri="{FF2B5EF4-FFF2-40B4-BE49-F238E27FC236}">
                <a16:creationId xmlns:a16="http://schemas.microsoft.com/office/drawing/2014/main" id="{9B2C5951-51B3-C5CC-4571-FEB79FC989CD}"/>
              </a:ext>
            </a:extLst>
          </p:cNvPr>
          <p:cNvCxnSpPr>
            <a:cxnSpLocks/>
            <a:stCxn id="127" idx="6"/>
            <a:endCxn id="20" idx="4"/>
          </p:cNvCxnSpPr>
          <p:nvPr/>
        </p:nvCxnSpPr>
        <p:spPr>
          <a:xfrm flipV="1">
            <a:off x="1838397" y="1730843"/>
            <a:ext cx="418060" cy="599747"/>
          </a:xfrm>
          <a:prstGeom prst="curvedConnector2">
            <a:avLst/>
          </a:prstGeom>
          <a:ln w="19050">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226" name="Connector: Curved 225">
            <a:extLst>
              <a:ext uri="{FF2B5EF4-FFF2-40B4-BE49-F238E27FC236}">
                <a16:creationId xmlns:a16="http://schemas.microsoft.com/office/drawing/2014/main" id="{68A41BA1-4447-D32A-EE6E-3D81D00A4E02}"/>
              </a:ext>
            </a:extLst>
          </p:cNvPr>
          <p:cNvCxnSpPr>
            <a:cxnSpLocks/>
            <a:stCxn id="128" idx="2"/>
            <a:endCxn id="21" idx="4"/>
          </p:cNvCxnSpPr>
          <p:nvPr/>
        </p:nvCxnSpPr>
        <p:spPr>
          <a:xfrm rot="10800000">
            <a:off x="6857455" y="1730844"/>
            <a:ext cx="525504" cy="599747"/>
          </a:xfrm>
          <a:prstGeom prst="curvedConnector2">
            <a:avLst/>
          </a:prstGeom>
          <a:ln w="19050">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230" name="TextBox 229">
            <a:extLst>
              <a:ext uri="{FF2B5EF4-FFF2-40B4-BE49-F238E27FC236}">
                <a16:creationId xmlns:a16="http://schemas.microsoft.com/office/drawing/2014/main" id="{127EFDF5-A93F-458D-EFDA-8DDA95DD76FC}"/>
              </a:ext>
            </a:extLst>
          </p:cNvPr>
          <p:cNvSpPr txBox="1"/>
          <p:nvPr/>
        </p:nvSpPr>
        <p:spPr>
          <a:xfrm>
            <a:off x="5794567" y="1998541"/>
            <a:ext cx="1197828" cy="369332"/>
          </a:xfrm>
          <a:prstGeom prst="rect">
            <a:avLst/>
          </a:prstGeom>
          <a:noFill/>
        </p:spPr>
        <p:txBody>
          <a:bodyPr wrap="none" rtlCol="0">
            <a:spAutoFit/>
          </a:bodyPr>
          <a:lstStyle/>
          <a:p>
            <a:r>
              <a:rPr lang="en-US" dirty="0"/>
              <a:t>aggregator</a:t>
            </a:r>
            <a:endParaRPr lang="en-GB" dirty="0"/>
          </a:p>
        </p:txBody>
      </p:sp>
      <p:sp>
        <p:nvSpPr>
          <p:cNvPr id="231" name="TextBox 230">
            <a:extLst>
              <a:ext uri="{FF2B5EF4-FFF2-40B4-BE49-F238E27FC236}">
                <a16:creationId xmlns:a16="http://schemas.microsoft.com/office/drawing/2014/main" id="{9E8921AB-64B3-C913-779F-ED1511A3F2A6}"/>
              </a:ext>
            </a:extLst>
          </p:cNvPr>
          <p:cNvSpPr txBox="1"/>
          <p:nvPr/>
        </p:nvSpPr>
        <p:spPr>
          <a:xfrm>
            <a:off x="3680913" y="3295283"/>
            <a:ext cx="1097288" cy="369332"/>
          </a:xfrm>
          <a:prstGeom prst="rect">
            <a:avLst/>
          </a:prstGeom>
          <a:noFill/>
        </p:spPr>
        <p:txBody>
          <a:bodyPr wrap="none" rtlCol="0">
            <a:spAutoFit/>
          </a:bodyPr>
          <a:lstStyle/>
          <a:p>
            <a:r>
              <a:rPr lang="en-US" dirty="0"/>
              <a:t>translator</a:t>
            </a:r>
            <a:endParaRPr lang="en-GB" dirty="0"/>
          </a:p>
        </p:txBody>
      </p:sp>
      <p:sp>
        <p:nvSpPr>
          <p:cNvPr id="245" name="TextBox 244">
            <a:extLst>
              <a:ext uri="{FF2B5EF4-FFF2-40B4-BE49-F238E27FC236}">
                <a16:creationId xmlns:a16="http://schemas.microsoft.com/office/drawing/2014/main" id="{88FAECD5-D139-3BAE-FDD8-FA12A75CA5BB}"/>
              </a:ext>
            </a:extLst>
          </p:cNvPr>
          <p:cNvSpPr txBox="1"/>
          <p:nvPr/>
        </p:nvSpPr>
        <p:spPr>
          <a:xfrm>
            <a:off x="6921382" y="3303444"/>
            <a:ext cx="1097288" cy="369332"/>
          </a:xfrm>
          <a:prstGeom prst="rect">
            <a:avLst/>
          </a:prstGeom>
          <a:noFill/>
        </p:spPr>
        <p:txBody>
          <a:bodyPr wrap="none" rtlCol="0">
            <a:spAutoFit/>
          </a:bodyPr>
          <a:lstStyle/>
          <a:p>
            <a:r>
              <a:rPr lang="en-US" dirty="0"/>
              <a:t>translator</a:t>
            </a:r>
            <a:endParaRPr lang="en-GB" dirty="0"/>
          </a:p>
        </p:txBody>
      </p:sp>
      <p:sp>
        <p:nvSpPr>
          <p:cNvPr id="35" name="TextBox 34">
            <a:extLst>
              <a:ext uri="{FF2B5EF4-FFF2-40B4-BE49-F238E27FC236}">
                <a16:creationId xmlns:a16="http://schemas.microsoft.com/office/drawing/2014/main" id="{85974A12-A157-2C84-7B9F-6BB879C2BC43}"/>
              </a:ext>
            </a:extLst>
          </p:cNvPr>
          <p:cNvSpPr txBox="1"/>
          <p:nvPr/>
        </p:nvSpPr>
        <p:spPr>
          <a:xfrm>
            <a:off x="3539351" y="1838682"/>
            <a:ext cx="591033" cy="519351"/>
          </a:xfrm>
          <a:prstGeom prst="ellipse">
            <a:avLst/>
          </a:prstGeom>
          <a:noFill/>
          <a:ln w="19050">
            <a:solidFill>
              <a:schemeClr val="tx1"/>
            </a:solidFill>
          </a:ln>
        </p:spPr>
        <p:txBody>
          <a:bodyPr wrap="none" rtlCol="0">
            <a:spAutoFit/>
          </a:bodyPr>
          <a:lstStyle/>
          <a:p>
            <a:pPr algn="ctr"/>
            <a:r>
              <a:rPr lang="en-US" dirty="0"/>
              <a:t>P1</a:t>
            </a:r>
            <a:endParaRPr lang="en-GB" dirty="0"/>
          </a:p>
        </p:txBody>
      </p:sp>
      <p:cxnSp>
        <p:nvCxnSpPr>
          <p:cNvPr id="36" name="Connector: Curved 35">
            <a:extLst>
              <a:ext uri="{FF2B5EF4-FFF2-40B4-BE49-F238E27FC236}">
                <a16:creationId xmlns:a16="http://schemas.microsoft.com/office/drawing/2014/main" id="{1E1AE6DA-BD0A-1AC1-13F2-B07B4C8D6EC9}"/>
              </a:ext>
            </a:extLst>
          </p:cNvPr>
          <p:cNvCxnSpPr>
            <a:cxnSpLocks/>
            <a:stCxn id="5" idx="6"/>
            <a:endCxn id="35" idx="4"/>
          </p:cNvCxnSpPr>
          <p:nvPr/>
        </p:nvCxnSpPr>
        <p:spPr>
          <a:xfrm flipV="1">
            <a:off x="3304076" y="2358033"/>
            <a:ext cx="530792" cy="633477"/>
          </a:xfrm>
          <a:prstGeom prst="curvedConnector2">
            <a:avLst/>
          </a:prstGeom>
          <a:ln w="19050">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5EB1CA36-D1E1-39DD-4869-32DE30E7A9D2}"/>
              </a:ext>
            </a:extLst>
          </p:cNvPr>
          <p:cNvSpPr txBox="1"/>
          <p:nvPr/>
        </p:nvSpPr>
        <p:spPr>
          <a:xfrm>
            <a:off x="2935360" y="2389228"/>
            <a:ext cx="817853" cy="369332"/>
          </a:xfrm>
          <a:prstGeom prst="rect">
            <a:avLst/>
          </a:prstGeom>
          <a:noFill/>
        </p:spPr>
        <p:txBody>
          <a:bodyPr wrap="none" rtlCol="0">
            <a:spAutoFit/>
          </a:bodyPr>
          <a:lstStyle/>
          <a:p>
            <a:r>
              <a:rPr lang="en-US" dirty="0"/>
              <a:t>author</a:t>
            </a:r>
            <a:endParaRPr lang="en-GB" dirty="0"/>
          </a:p>
        </p:txBody>
      </p:sp>
      <p:sp>
        <p:nvSpPr>
          <p:cNvPr id="41" name="TextBox 40">
            <a:extLst>
              <a:ext uri="{FF2B5EF4-FFF2-40B4-BE49-F238E27FC236}">
                <a16:creationId xmlns:a16="http://schemas.microsoft.com/office/drawing/2014/main" id="{51C059FC-11CA-833C-5F5A-DFDBCB2A64AF}"/>
              </a:ext>
            </a:extLst>
          </p:cNvPr>
          <p:cNvSpPr txBox="1"/>
          <p:nvPr/>
        </p:nvSpPr>
        <p:spPr>
          <a:xfrm>
            <a:off x="5078727" y="1872448"/>
            <a:ext cx="591033" cy="519351"/>
          </a:xfrm>
          <a:prstGeom prst="ellipse">
            <a:avLst/>
          </a:prstGeom>
          <a:noFill/>
          <a:ln w="19050">
            <a:solidFill>
              <a:schemeClr val="tx1"/>
            </a:solidFill>
          </a:ln>
        </p:spPr>
        <p:txBody>
          <a:bodyPr wrap="none" rtlCol="0">
            <a:spAutoFit/>
          </a:bodyPr>
          <a:lstStyle/>
          <a:p>
            <a:pPr algn="ctr"/>
            <a:r>
              <a:rPr lang="en-US" dirty="0"/>
              <a:t>P2</a:t>
            </a:r>
            <a:endParaRPr lang="en-GB" dirty="0"/>
          </a:p>
        </p:txBody>
      </p:sp>
      <p:cxnSp>
        <p:nvCxnSpPr>
          <p:cNvPr id="42" name="Connector: Curved 41">
            <a:extLst>
              <a:ext uri="{FF2B5EF4-FFF2-40B4-BE49-F238E27FC236}">
                <a16:creationId xmlns:a16="http://schemas.microsoft.com/office/drawing/2014/main" id="{B6056DCA-C561-EFB6-7FB9-95CEEE169EDA}"/>
              </a:ext>
            </a:extLst>
          </p:cNvPr>
          <p:cNvCxnSpPr>
            <a:cxnSpLocks/>
            <a:stCxn id="4" idx="2"/>
            <a:endCxn id="41" idx="4"/>
          </p:cNvCxnSpPr>
          <p:nvPr/>
        </p:nvCxnSpPr>
        <p:spPr>
          <a:xfrm rot="10800000">
            <a:off x="5374245" y="2391800"/>
            <a:ext cx="446599" cy="618511"/>
          </a:xfrm>
          <a:prstGeom prst="curvedConnector2">
            <a:avLst/>
          </a:prstGeom>
          <a:ln w="19050">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a16="http://schemas.microsoft.com/office/drawing/2014/main" id="{F37D7652-A3FF-D7A2-2513-9A6850FFAD7A}"/>
              </a:ext>
            </a:extLst>
          </p:cNvPr>
          <p:cNvSpPr txBox="1"/>
          <p:nvPr/>
        </p:nvSpPr>
        <p:spPr>
          <a:xfrm>
            <a:off x="5472591" y="2389228"/>
            <a:ext cx="817853" cy="369332"/>
          </a:xfrm>
          <a:prstGeom prst="rect">
            <a:avLst/>
          </a:prstGeom>
          <a:noFill/>
        </p:spPr>
        <p:txBody>
          <a:bodyPr wrap="none" rtlCol="0">
            <a:spAutoFit/>
          </a:bodyPr>
          <a:lstStyle/>
          <a:p>
            <a:r>
              <a:rPr lang="en-US" dirty="0"/>
              <a:t>author</a:t>
            </a:r>
            <a:endParaRPr lang="en-GB" dirty="0"/>
          </a:p>
        </p:txBody>
      </p:sp>
      <p:sp>
        <p:nvSpPr>
          <p:cNvPr id="51" name="TextBox 50">
            <a:extLst>
              <a:ext uri="{FF2B5EF4-FFF2-40B4-BE49-F238E27FC236}">
                <a16:creationId xmlns:a16="http://schemas.microsoft.com/office/drawing/2014/main" id="{48956E3D-23ED-7CA7-4849-0E89C5460C62}"/>
              </a:ext>
            </a:extLst>
          </p:cNvPr>
          <p:cNvSpPr txBox="1"/>
          <p:nvPr/>
        </p:nvSpPr>
        <p:spPr>
          <a:xfrm>
            <a:off x="5369706" y="267796"/>
            <a:ext cx="587020" cy="707886"/>
          </a:xfrm>
          <a:prstGeom prst="rect">
            <a:avLst/>
          </a:prstGeom>
          <a:noFill/>
        </p:spPr>
        <p:txBody>
          <a:bodyPr wrap="none" rtlCol="0">
            <a:spAutoFit/>
          </a:bodyPr>
          <a:lstStyle/>
          <a:p>
            <a:r>
              <a:rPr lang="en-GB" sz="4000" dirty="0">
                <a:solidFill>
                  <a:schemeClr val="accent6"/>
                </a:solidFill>
                <a:sym typeface="Wingdings" panose="05000000000000000000" pitchFamily="2" charset="2"/>
              </a:rPr>
              <a:t></a:t>
            </a:r>
            <a:endParaRPr lang="en-GB" sz="4000" dirty="0">
              <a:solidFill>
                <a:schemeClr val="accent6"/>
              </a:solidFill>
            </a:endParaRPr>
          </a:p>
        </p:txBody>
      </p:sp>
    </p:spTree>
    <p:extLst>
      <p:ext uri="{BB962C8B-B14F-4D97-AF65-F5344CB8AC3E}">
        <p14:creationId xmlns:p14="http://schemas.microsoft.com/office/powerpoint/2010/main" val="3193136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6"/>
                                        </p:tgtEl>
                                        <p:attrNameLst>
                                          <p:attrName>style.visibility</p:attrName>
                                        </p:attrNameLst>
                                      </p:cBhvr>
                                      <p:to>
                                        <p:strVal val="visible"/>
                                      </p:to>
                                    </p:set>
                                    <p:animEffect transition="in" filter="fade">
                                      <p:cBhvr>
                                        <p:cTn id="7" dur="1000"/>
                                        <p:tgtEl>
                                          <p:spTgt spid="3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9"/>
                                        </p:tgtEl>
                                        <p:attrNameLst>
                                          <p:attrName>style.visibility</p:attrName>
                                        </p:attrNameLst>
                                      </p:cBhvr>
                                      <p:to>
                                        <p:strVal val="visible"/>
                                      </p:to>
                                    </p:set>
                                    <p:animEffect transition="in" filter="fade">
                                      <p:cBhvr>
                                        <p:cTn id="10" dur="1000"/>
                                        <p:tgtEl>
                                          <p:spTgt spid="39"/>
                                        </p:tgtEl>
                                      </p:cBhvr>
                                    </p:animEffect>
                                  </p:childTnLst>
                                </p:cTn>
                              </p:par>
                            </p:childTnLst>
                          </p:cTn>
                        </p:par>
                        <p:par>
                          <p:cTn id="11" fill="hold">
                            <p:stCondLst>
                              <p:cond delay="1000"/>
                            </p:stCondLst>
                            <p:childTnLst>
                              <p:par>
                                <p:cTn id="12" presetID="10" presetClass="entr" presetSubtype="0" fill="hold" grpId="0" nodeType="afterEffect">
                                  <p:stCondLst>
                                    <p:cond delay="0"/>
                                  </p:stCondLst>
                                  <p:childTnLst>
                                    <p:set>
                                      <p:cBhvr>
                                        <p:cTn id="13" dur="1" fill="hold">
                                          <p:stCondLst>
                                            <p:cond delay="0"/>
                                          </p:stCondLst>
                                        </p:cTn>
                                        <p:tgtEl>
                                          <p:spTgt spid="35"/>
                                        </p:tgtEl>
                                        <p:attrNameLst>
                                          <p:attrName>style.visibility</p:attrName>
                                        </p:attrNameLst>
                                      </p:cBhvr>
                                      <p:to>
                                        <p:strVal val="visible"/>
                                      </p:to>
                                    </p:set>
                                    <p:animEffect transition="in" filter="fade">
                                      <p:cBhvr>
                                        <p:cTn id="14" dur="1000"/>
                                        <p:tgtEl>
                                          <p:spTgt spid="35"/>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42"/>
                                        </p:tgtEl>
                                        <p:attrNameLst>
                                          <p:attrName>style.visibility</p:attrName>
                                        </p:attrNameLst>
                                      </p:cBhvr>
                                      <p:to>
                                        <p:strVal val="visible"/>
                                      </p:to>
                                    </p:set>
                                    <p:animEffect transition="in" filter="fade">
                                      <p:cBhvr>
                                        <p:cTn id="19" dur="1000"/>
                                        <p:tgtEl>
                                          <p:spTgt spid="42"/>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45"/>
                                        </p:tgtEl>
                                        <p:attrNameLst>
                                          <p:attrName>style.visibility</p:attrName>
                                        </p:attrNameLst>
                                      </p:cBhvr>
                                      <p:to>
                                        <p:strVal val="visible"/>
                                      </p:to>
                                    </p:set>
                                    <p:animEffect transition="in" filter="fade">
                                      <p:cBhvr>
                                        <p:cTn id="22" dur="1000"/>
                                        <p:tgtEl>
                                          <p:spTgt spid="45"/>
                                        </p:tgtEl>
                                      </p:cBhvr>
                                    </p:animEffect>
                                  </p:childTnLst>
                                </p:cTn>
                              </p:par>
                            </p:childTnLst>
                          </p:cTn>
                        </p:par>
                        <p:par>
                          <p:cTn id="23" fill="hold">
                            <p:stCondLst>
                              <p:cond delay="1000"/>
                            </p:stCondLst>
                            <p:childTnLst>
                              <p:par>
                                <p:cTn id="24" presetID="10" presetClass="entr" presetSubtype="0" fill="hold" grpId="0" nodeType="afterEffect">
                                  <p:stCondLst>
                                    <p:cond delay="0"/>
                                  </p:stCondLst>
                                  <p:childTnLst>
                                    <p:set>
                                      <p:cBhvr>
                                        <p:cTn id="25" dur="1" fill="hold">
                                          <p:stCondLst>
                                            <p:cond delay="0"/>
                                          </p:stCondLst>
                                        </p:cTn>
                                        <p:tgtEl>
                                          <p:spTgt spid="41"/>
                                        </p:tgtEl>
                                        <p:attrNameLst>
                                          <p:attrName>style.visibility</p:attrName>
                                        </p:attrNameLst>
                                      </p:cBhvr>
                                      <p:to>
                                        <p:strVal val="visible"/>
                                      </p:to>
                                    </p:set>
                                    <p:animEffect transition="in" filter="fade">
                                      <p:cBhvr>
                                        <p:cTn id="26" dur="1000"/>
                                        <p:tgtEl>
                                          <p:spTgt spid="41"/>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88"/>
                                        </p:tgtEl>
                                        <p:attrNameLst>
                                          <p:attrName>style.visibility</p:attrName>
                                        </p:attrNameLst>
                                      </p:cBhvr>
                                      <p:to>
                                        <p:strVal val="visible"/>
                                      </p:to>
                                    </p:set>
                                    <p:animEffect transition="in" filter="fade">
                                      <p:cBhvr>
                                        <p:cTn id="31" dur="1000"/>
                                        <p:tgtEl>
                                          <p:spTgt spid="88"/>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231"/>
                                        </p:tgtEl>
                                        <p:attrNameLst>
                                          <p:attrName>style.visibility</p:attrName>
                                        </p:attrNameLst>
                                      </p:cBhvr>
                                      <p:to>
                                        <p:strVal val="visible"/>
                                      </p:to>
                                    </p:set>
                                    <p:animEffect transition="in" filter="fade">
                                      <p:cBhvr>
                                        <p:cTn id="34" dur="1000"/>
                                        <p:tgtEl>
                                          <p:spTgt spid="231"/>
                                        </p:tgtEl>
                                      </p:cBhvr>
                                    </p:animEffect>
                                  </p:childTnLst>
                                </p:cTn>
                              </p:par>
                            </p:childTnLst>
                          </p:cTn>
                        </p:par>
                        <p:par>
                          <p:cTn id="35" fill="hold">
                            <p:stCondLst>
                              <p:cond delay="1000"/>
                            </p:stCondLst>
                            <p:childTnLst>
                              <p:par>
                                <p:cTn id="36" presetID="10" presetClass="entr" presetSubtype="0" fill="hold" grpId="0" nodeType="afterEffect">
                                  <p:stCondLst>
                                    <p:cond delay="0"/>
                                  </p:stCondLst>
                                  <p:childTnLst>
                                    <p:set>
                                      <p:cBhvr>
                                        <p:cTn id="37" dur="1" fill="hold">
                                          <p:stCondLst>
                                            <p:cond delay="0"/>
                                          </p:stCondLst>
                                        </p:cTn>
                                        <p:tgtEl>
                                          <p:spTgt spid="18"/>
                                        </p:tgtEl>
                                        <p:attrNameLst>
                                          <p:attrName>style.visibility</p:attrName>
                                        </p:attrNameLst>
                                      </p:cBhvr>
                                      <p:to>
                                        <p:strVal val="visible"/>
                                      </p:to>
                                    </p:set>
                                    <p:animEffect transition="in" filter="fade">
                                      <p:cBhvr>
                                        <p:cTn id="38" dur="1000"/>
                                        <p:tgtEl>
                                          <p:spTgt spid="18"/>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87"/>
                                        </p:tgtEl>
                                        <p:attrNameLst>
                                          <p:attrName>style.visibility</p:attrName>
                                        </p:attrNameLst>
                                      </p:cBhvr>
                                      <p:to>
                                        <p:strVal val="visible"/>
                                      </p:to>
                                    </p:set>
                                    <p:animEffect transition="in" filter="fade">
                                      <p:cBhvr>
                                        <p:cTn id="43" dur="1000"/>
                                        <p:tgtEl>
                                          <p:spTgt spid="87"/>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245"/>
                                        </p:tgtEl>
                                        <p:attrNameLst>
                                          <p:attrName>style.visibility</p:attrName>
                                        </p:attrNameLst>
                                      </p:cBhvr>
                                      <p:to>
                                        <p:strVal val="visible"/>
                                      </p:to>
                                    </p:set>
                                    <p:animEffect transition="in" filter="fade">
                                      <p:cBhvr>
                                        <p:cTn id="46" dur="1000"/>
                                        <p:tgtEl>
                                          <p:spTgt spid="245"/>
                                        </p:tgtEl>
                                      </p:cBhvr>
                                    </p:animEffect>
                                  </p:childTnLst>
                                </p:cTn>
                              </p:par>
                            </p:childTnLst>
                          </p:cTn>
                        </p:par>
                        <p:par>
                          <p:cTn id="47" fill="hold">
                            <p:stCondLst>
                              <p:cond delay="1000"/>
                            </p:stCondLst>
                            <p:childTnLst>
                              <p:par>
                                <p:cTn id="48" presetID="10" presetClass="entr" presetSubtype="0" fill="hold" grpId="0" nodeType="afterEffect">
                                  <p:stCondLst>
                                    <p:cond delay="0"/>
                                  </p:stCondLst>
                                  <p:childTnLst>
                                    <p:set>
                                      <p:cBhvr>
                                        <p:cTn id="49" dur="1" fill="hold">
                                          <p:stCondLst>
                                            <p:cond delay="0"/>
                                          </p:stCondLst>
                                        </p:cTn>
                                        <p:tgtEl>
                                          <p:spTgt spid="19"/>
                                        </p:tgtEl>
                                        <p:attrNameLst>
                                          <p:attrName>style.visibility</p:attrName>
                                        </p:attrNameLst>
                                      </p:cBhvr>
                                      <p:to>
                                        <p:strVal val="visible"/>
                                      </p:to>
                                    </p:set>
                                    <p:animEffect transition="in" filter="fade">
                                      <p:cBhvr>
                                        <p:cTn id="50" dur="1000"/>
                                        <p:tgtEl>
                                          <p:spTgt spid="19"/>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30"/>
                                        </p:tgtEl>
                                        <p:attrNameLst>
                                          <p:attrName>style.visibility</p:attrName>
                                        </p:attrNameLst>
                                      </p:cBhvr>
                                      <p:to>
                                        <p:strVal val="visible"/>
                                      </p:to>
                                    </p:set>
                                    <p:animEffect transition="in" filter="fade">
                                      <p:cBhvr>
                                        <p:cTn id="55" dur="1000"/>
                                        <p:tgtEl>
                                          <p:spTgt spid="30"/>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114"/>
                                        </p:tgtEl>
                                        <p:attrNameLst>
                                          <p:attrName>style.visibility</p:attrName>
                                        </p:attrNameLst>
                                      </p:cBhvr>
                                      <p:to>
                                        <p:strVal val="visible"/>
                                      </p:to>
                                    </p:set>
                                    <p:animEffect transition="in" filter="fade">
                                      <p:cBhvr>
                                        <p:cTn id="58" dur="1000"/>
                                        <p:tgtEl>
                                          <p:spTgt spid="114"/>
                                        </p:tgtEl>
                                      </p:cBhvr>
                                    </p:animEffect>
                                  </p:childTnLst>
                                </p:cTn>
                              </p:par>
                            </p:childTnLst>
                          </p:cTn>
                        </p:par>
                        <p:par>
                          <p:cTn id="59" fill="hold">
                            <p:stCondLst>
                              <p:cond delay="1000"/>
                            </p:stCondLst>
                            <p:childTnLst>
                              <p:par>
                                <p:cTn id="60" presetID="10" presetClass="entr" presetSubtype="0" fill="hold" grpId="0" nodeType="afterEffect">
                                  <p:stCondLst>
                                    <p:cond delay="0"/>
                                  </p:stCondLst>
                                  <p:childTnLst>
                                    <p:set>
                                      <p:cBhvr>
                                        <p:cTn id="61" dur="1" fill="hold">
                                          <p:stCondLst>
                                            <p:cond delay="0"/>
                                          </p:stCondLst>
                                        </p:cTn>
                                        <p:tgtEl>
                                          <p:spTgt spid="20"/>
                                        </p:tgtEl>
                                        <p:attrNameLst>
                                          <p:attrName>style.visibility</p:attrName>
                                        </p:attrNameLst>
                                      </p:cBhvr>
                                      <p:to>
                                        <p:strVal val="visible"/>
                                      </p:to>
                                    </p:set>
                                    <p:animEffect transition="in" filter="fade">
                                      <p:cBhvr>
                                        <p:cTn id="62" dur="1000"/>
                                        <p:tgtEl>
                                          <p:spTgt spid="20"/>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226"/>
                                        </p:tgtEl>
                                        <p:attrNameLst>
                                          <p:attrName>style.visibility</p:attrName>
                                        </p:attrNameLst>
                                      </p:cBhvr>
                                      <p:to>
                                        <p:strVal val="visible"/>
                                      </p:to>
                                    </p:set>
                                    <p:animEffect transition="in" filter="fade">
                                      <p:cBhvr>
                                        <p:cTn id="67" dur="1000"/>
                                        <p:tgtEl>
                                          <p:spTgt spid="226"/>
                                        </p:tgtEl>
                                      </p:cBhvr>
                                    </p:animEffect>
                                  </p:childTnLst>
                                </p:cTn>
                              </p:par>
                              <p:par>
                                <p:cTn id="68" presetID="10" presetClass="entr" presetSubtype="0" fill="hold" grpId="0" nodeType="withEffect">
                                  <p:stCondLst>
                                    <p:cond delay="0"/>
                                  </p:stCondLst>
                                  <p:childTnLst>
                                    <p:set>
                                      <p:cBhvr>
                                        <p:cTn id="69" dur="1" fill="hold">
                                          <p:stCondLst>
                                            <p:cond delay="0"/>
                                          </p:stCondLst>
                                        </p:cTn>
                                        <p:tgtEl>
                                          <p:spTgt spid="230"/>
                                        </p:tgtEl>
                                        <p:attrNameLst>
                                          <p:attrName>style.visibility</p:attrName>
                                        </p:attrNameLst>
                                      </p:cBhvr>
                                      <p:to>
                                        <p:strVal val="visible"/>
                                      </p:to>
                                    </p:set>
                                    <p:animEffect transition="in" filter="fade">
                                      <p:cBhvr>
                                        <p:cTn id="70" dur="1000"/>
                                        <p:tgtEl>
                                          <p:spTgt spid="230"/>
                                        </p:tgtEl>
                                      </p:cBhvr>
                                    </p:animEffect>
                                  </p:childTnLst>
                                </p:cTn>
                              </p:par>
                            </p:childTnLst>
                          </p:cTn>
                        </p:par>
                        <p:par>
                          <p:cTn id="71" fill="hold">
                            <p:stCondLst>
                              <p:cond delay="1000"/>
                            </p:stCondLst>
                            <p:childTnLst>
                              <p:par>
                                <p:cTn id="72" presetID="10" presetClass="entr" presetSubtype="0" fill="hold" grpId="0" nodeType="afterEffect">
                                  <p:stCondLst>
                                    <p:cond delay="0"/>
                                  </p:stCondLst>
                                  <p:childTnLst>
                                    <p:set>
                                      <p:cBhvr>
                                        <p:cTn id="73" dur="1" fill="hold">
                                          <p:stCondLst>
                                            <p:cond delay="0"/>
                                          </p:stCondLst>
                                        </p:cTn>
                                        <p:tgtEl>
                                          <p:spTgt spid="21"/>
                                        </p:tgtEl>
                                        <p:attrNameLst>
                                          <p:attrName>style.visibility</p:attrName>
                                        </p:attrNameLst>
                                      </p:cBhvr>
                                      <p:to>
                                        <p:strVal val="visible"/>
                                      </p:to>
                                    </p:set>
                                    <p:animEffect transition="in" filter="fade">
                                      <p:cBhvr>
                                        <p:cTn id="74" dur="1000"/>
                                        <p:tgtEl>
                                          <p:spTgt spid="21"/>
                                        </p:tgtEl>
                                      </p:cBhvr>
                                    </p:animEffect>
                                  </p:childTnLst>
                                </p:cTn>
                              </p:par>
                            </p:childTnLst>
                          </p:cTn>
                        </p:par>
                      </p:childTnLst>
                    </p:cTn>
                  </p:par>
                  <p:par>
                    <p:cTn id="75" fill="hold">
                      <p:stCondLst>
                        <p:cond delay="indefinite"/>
                      </p:stCondLst>
                      <p:childTnLst>
                        <p:par>
                          <p:cTn id="76" fill="hold">
                            <p:stCondLst>
                              <p:cond delay="0"/>
                            </p:stCondLst>
                            <p:childTnLst>
                              <p:par>
                                <p:cTn id="77" presetID="10" presetClass="entr" presetSubtype="0" fill="hold" grpId="0" nodeType="clickEffect">
                                  <p:stCondLst>
                                    <p:cond delay="0"/>
                                  </p:stCondLst>
                                  <p:childTnLst>
                                    <p:set>
                                      <p:cBhvr>
                                        <p:cTn id="78" dur="1" fill="hold">
                                          <p:stCondLst>
                                            <p:cond delay="0"/>
                                          </p:stCondLst>
                                        </p:cTn>
                                        <p:tgtEl>
                                          <p:spTgt spid="51"/>
                                        </p:tgtEl>
                                        <p:attrNameLst>
                                          <p:attrName>style.visibility</p:attrName>
                                        </p:attrNameLst>
                                      </p:cBhvr>
                                      <p:to>
                                        <p:strVal val="visible"/>
                                      </p:to>
                                    </p:set>
                                    <p:animEffect transition="in" filter="fade">
                                      <p:cBhvr>
                                        <p:cTn id="79" dur="1000"/>
                                        <p:tgtEl>
                                          <p:spTgt spid="51"/>
                                        </p:tgtEl>
                                      </p:cBhvr>
                                    </p:animEffect>
                                  </p:childTnLst>
                                </p:cTn>
                              </p:par>
                            </p:childTnLst>
                          </p:cTn>
                        </p:par>
                        <p:par>
                          <p:cTn id="80" fill="hold">
                            <p:stCondLst>
                              <p:cond delay="1000"/>
                            </p:stCondLst>
                            <p:childTnLst>
                              <p:par>
                                <p:cTn id="81" presetID="10" presetClass="entr" presetSubtype="0" fill="hold" grpId="0" nodeType="afterEffect">
                                  <p:stCondLst>
                                    <p:cond delay="0"/>
                                  </p:stCondLst>
                                  <p:childTnLst>
                                    <p:set>
                                      <p:cBhvr>
                                        <p:cTn id="82" dur="1" fill="hold">
                                          <p:stCondLst>
                                            <p:cond delay="0"/>
                                          </p:stCondLst>
                                        </p:cTn>
                                        <p:tgtEl>
                                          <p:spTgt spid="247"/>
                                        </p:tgtEl>
                                        <p:attrNameLst>
                                          <p:attrName>style.visibility</p:attrName>
                                        </p:attrNameLst>
                                      </p:cBhvr>
                                      <p:to>
                                        <p:strVal val="visible"/>
                                      </p:to>
                                    </p:set>
                                    <p:animEffect transition="in" filter="fade">
                                      <p:cBhvr>
                                        <p:cTn id="83" dur="1000"/>
                                        <p:tgtEl>
                                          <p:spTgt spid="247"/>
                                        </p:tgtEl>
                                      </p:cBhvr>
                                    </p:animEffect>
                                  </p:childTnLst>
                                </p:cTn>
                              </p:par>
                            </p:childTnLst>
                          </p:cTn>
                        </p:par>
                        <p:par>
                          <p:cTn id="84" fill="hold">
                            <p:stCondLst>
                              <p:cond delay="2000"/>
                            </p:stCondLst>
                            <p:childTnLst>
                              <p:par>
                                <p:cTn id="85" presetID="10" presetClass="entr" presetSubtype="0" fill="hold" grpId="0" nodeType="afterEffect">
                                  <p:stCondLst>
                                    <p:cond delay="0"/>
                                  </p:stCondLst>
                                  <p:childTnLst>
                                    <p:set>
                                      <p:cBhvr>
                                        <p:cTn id="86" dur="1" fill="hold">
                                          <p:stCondLst>
                                            <p:cond delay="0"/>
                                          </p:stCondLst>
                                        </p:cTn>
                                        <p:tgtEl>
                                          <p:spTgt spid="251"/>
                                        </p:tgtEl>
                                        <p:attrNameLst>
                                          <p:attrName>style.visibility</p:attrName>
                                        </p:attrNameLst>
                                      </p:cBhvr>
                                      <p:to>
                                        <p:strVal val="visible"/>
                                      </p:to>
                                    </p:set>
                                    <p:animEffect transition="in" filter="fade">
                                      <p:cBhvr>
                                        <p:cTn id="87" dur="1000"/>
                                        <p:tgtEl>
                                          <p:spTgt spid="2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 grpId="0"/>
      <p:bldP spid="247" grpId="0"/>
      <p:bldP spid="251" grpId="0"/>
      <p:bldP spid="18" grpId="0" animBg="1"/>
      <p:bldP spid="19" grpId="0" animBg="1"/>
      <p:bldP spid="20" grpId="0" animBg="1"/>
      <p:bldP spid="21" grpId="0" animBg="1"/>
      <p:bldP spid="230" grpId="0"/>
      <p:bldP spid="231" grpId="0"/>
      <p:bldP spid="245" grpId="0"/>
      <p:bldP spid="35" grpId="0" animBg="1"/>
      <p:bldP spid="39" grpId="0"/>
      <p:bldP spid="41" grpId="0" animBg="1"/>
      <p:bldP spid="45" grpId="0"/>
      <p:bldP spid="5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 name="TextBox 245">
            <a:extLst>
              <a:ext uri="{FF2B5EF4-FFF2-40B4-BE49-F238E27FC236}">
                <a16:creationId xmlns:a16="http://schemas.microsoft.com/office/drawing/2014/main" id="{B3D90E3D-1DFB-FCB8-2B4F-59894A015F60}"/>
              </a:ext>
            </a:extLst>
          </p:cNvPr>
          <p:cNvSpPr txBox="1"/>
          <p:nvPr/>
        </p:nvSpPr>
        <p:spPr>
          <a:xfrm>
            <a:off x="360947" y="248965"/>
            <a:ext cx="3509615" cy="646331"/>
          </a:xfrm>
          <a:prstGeom prst="rect">
            <a:avLst/>
          </a:prstGeom>
          <a:noFill/>
        </p:spPr>
        <p:txBody>
          <a:bodyPr wrap="none" rtlCol="0">
            <a:spAutoFit/>
          </a:bodyPr>
          <a:lstStyle/>
          <a:p>
            <a:r>
              <a:rPr lang="en-US" sz="3600" dirty="0"/>
              <a:t>Role relationships</a:t>
            </a:r>
            <a:endParaRPr lang="en-GB" sz="3600" dirty="0"/>
          </a:p>
        </p:txBody>
      </p:sp>
      <p:sp>
        <p:nvSpPr>
          <p:cNvPr id="25" name="TextBox 24">
            <a:extLst>
              <a:ext uri="{FF2B5EF4-FFF2-40B4-BE49-F238E27FC236}">
                <a16:creationId xmlns:a16="http://schemas.microsoft.com/office/drawing/2014/main" id="{D1D046B3-2F13-FAD5-BDD5-27D98542A438}"/>
              </a:ext>
            </a:extLst>
          </p:cNvPr>
          <p:cNvSpPr txBox="1"/>
          <p:nvPr/>
        </p:nvSpPr>
        <p:spPr>
          <a:xfrm>
            <a:off x="412280" y="1422525"/>
            <a:ext cx="7592143" cy="523220"/>
          </a:xfrm>
          <a:prstGeom prst="rect">
            <a:avLst/>
          </a:prstGeom>
          <a:noFill/>
        </p:spPr>
        <p:txBody>
          <a:bodyPr wrap="none" rtlCol="0">
            <a:spAutoFit/>
          </a:bodyPr>
          <a:lstStyle/>
          <a:p>
            <a:r>
              <a:rPr lang="en-US" sz="2800" dirty="0"/>
              <a:t>P1, P2: author of aggregated work/expression (de) </a:t>
            </a:r>
            <a:endParaRPr lang="en-GB" sz="2800" dirty="0"/>
          </a:p>
        </p:txBody>
      </p:sp>
      <p:sp>
        <p:nvSpPr>
          <p:cNvPr id="28" name="TextBox 27">
            <a:extLst>
              <a:ext uri="{FF2B5EF4-FFF2-40B4-BE49-F238E27FC236}">
                <a16:creationId xmlns:a16="http://schemas.microsoft.com/office/drawing/2014/main" id="{7DA3A76E-C9BC-1E56-94B0-D531C7A2984F}"/>
              </a:ext>
            </a:extLst>
          </p:cNvPr>
          <p:cNvSpPr txBox="1"/>
          <p:nvPr/>
        </p:nvSpPr>
        <p:spPr>
          <a:xfrm>
            <a:off x="412280" y="2104609"/>
            <a:ext cx="8028352" cy="523220"/>
          </a:xfrm>
          <a:prstGeom prst="rect">
            <a:avLst/>
          </a:prstGeom>
          <a:noFill/>
        </p:spPr>
        <p:txBody>
          <a:bodyPr wrap="none" rtlCol="0">
            <a:spAutoFit/>
          </a:bodyPr>
          <a:lstStyle/>
          <a:p>
            <a:r>
              <a:rPr lang="en-US" sz="2800" dirty="0"/>
              <a:t>P3, P4: translator of aggregated work/expression (</a:t>
            </a:r>
            <a:r>
              <a:rPr lang="en-US" sz="2800" dirty="0" err="1"/>
              <a:t>fr</a:t>
            </a:r>
            <a:r>
              <a:rPr lang="en-US" sz="2800" dirty="0"/>
              <a:t>) </a:t>
            </a:r>
            <a:endParaRPr lang="en-GB" sz="2800" dirty="0"/>
          </a:p>
        </p:txBody>
      </p:sp>
      <p:sp>
        <p:nvSpPr>
          <p:cNvPr id="29" name="TextBox 28">
            <a:extLst>
              <a:ext uri="{FF2B5EF4-FFF2-40B4-BE49-F238E27FC236}">
                <a16:creationId xmlns:a16="http://schemas.microsoft.com/office/drawing/2014/main" id="{AB26DC3A-F8D4-83C9-35DC-C9D02DDCEE87}"/>
              </a:ext>
            </a:extLst>
          </p:cNvPr>
          <p:cNvSpPr txBox="1"/>
          <p:nvPr/>
        </p:nvSpPr>
        <p:spPr>
          <a:xfrm>
            <a:off x="412280" y="2786693"/>
            <a:ext cx="5815182" cy="523220"/>
          </a:xfrm>
          <a:prstGeom prst="rect">
            <a:avLst/>
          </a:prstGeom>
          <a:noFill/>
        </p:spPr>
        <p:txBody>
          <a:bodyPr wrap="none" rtlCol="0">
            <a:spAutoFit/>
          </a:bodyPr>
          <a:lstStyle/>
          <a:p>
            <a:r>
              <a:rPr lang="en-US" sz="2800" dirty="0"/>
              <a:t>P5, P6: aggregator of aggregating work</a:t>
            </a:r>
            <a:endParaRPr lang="en-GB" sz="2800" dirty="0"/>
          </a:p>
        </p:txBody>
      </p:sp>
      <p:sp>
        <p:nvSpPr>
          <p:cNvPr id="31" name="TextBox 30">
            <a:extLst>
              <a:ext uri="{FF2B5EF4-FFF2-40B4-BE49-F238E27FC236}">
                <a16:creationId xmlns:a16="http://schemas.microsoft.com/office/drawing/2014/main" id="{931894FF-7EBF-8DD7-4689-D7B5E17CE003}"/>
              </a:ext>
            </a:extLst>
          </p:cNvPr>
          <p:cNvSpPr txBox="1"/>
          <p:nvPr/>
        </p:nvSpPr>
        <p:spPr>
          <a:xfrm>
            <a:off x="412280" y="3468777"/>
            <a:ext cx="7454156" cy="523220"/>
          </a:xfrm>
          <a:prstGeom prst="rect">
            <a:avLst/>
          </a:prstGeom>
          <a:noFill/>
        </p:spPr>
        <p:txBody>
          <a:bodyPr wrap="none" rtlCol="0">
            <a:spAutoFit/>
          </a:bodyPr>
          <a:lstStyle/>
          <a:p>
            <a:r>
              <a:rPr lang="en-US" sz="2800" dirty="0"/>
              <a:t>Any or all of P1-6 may be the same person (agent)</a:t>
            </a:r>
            <a:endParaRPr lang="en-GB" sz="2800" dirty="0"/>
          </a:p>
        </p:txBody>
      </p:sp>
      <p:sp>
        <p:nvSpPr>
          <p:cNvPr id="224" name="TextBox 223">
            <a:extLst>
              <a:ext uri="{FF2B5EF4-FFF2-40B4-BE49-F238E27FC236}">
                <a16:creationId xmlns:a16="http://schemas.microsoft.com/office/drawing/2014/main" id="{4C363788-7653-8817-7B3F-81EBFFB2409C}"/>
              </a:ext>
            </a:extLst>
          </p:cNvPr>
          <p:cNvSpPr txBox="1"/>
          <p:nvPr/>
        </p:nvSpPr>
        <p:spPr>
          <a:xfrm>
            <a:off x="412280" y="4150861"/>
            <a:ext cx="8133637" cy="954107"/>
          </a:xfrm>
          <a:prstGeom prst="rect">
            <a:avLst/>
          </a:prstGeom>
          <a:noFill/>
        </p:spPr>
        <p:txBody>
          <a:bodyPr wrap="none" rtlCol="0">
            <a:spAutoFit/>
          </a:bodyPr>
          <a:lstStyle/>
          <a:p>
            <a:r>
              <a:rPr lang="en-US" sz="2800" dirty="0"/>
              <a:t>P3, P4 can represent other ‘expression transformation’</a:t>
            </a:r>
          </a:p>
          <a:p>
            <a:r>
              <a:rPr lang="en-US" sz="2800" dirty="0"/>
              <a:t>roles; e.g. musical arrangement</a:t>
            </a:r>
            <a:endParaRPr lang="en-GB" sz="2800" dirty="0"/>
          </a:p>
        </p:txBody>
      </p:sp>
      <p:sp>
        <p:nvSpPr>
          <p:cNvPr id="225" name="TextBox 224">
            <a:extLst>
              <a:ext uri="{FF2B5EF4-FFF2-40B4-BE49-F238E27FC236}">
                <a16:creationId xmlns:a16="http://schemas.microsoft.com/office/drawing/2014/main" id="{AD6D37B3-4EFD-E816-DBD5-BB93E3412589}"/>
              </a:ext>
            </a:extLst>
          </p:cNvPr>
          <p:cNvSpPr txBox="1"/>
          <p:nvPr/>
        </p:nvSpPr>
        <p:spPr>
          <a:xfrm>
            <a:off x="412280" y="5263833"/>
            <a:ext cx="8147615" cy="954107"/>
          </a:xfrm>
          <a:prstGeom prst="rect">
            <a:avLst/>
          </a:prstGeom>
          <a:noFill/>
        </p:spPr>
        <p:txBody>
          <a:bodyPr wrap="none" rtlCol="0">
            <a:spAutoFit/>
          </a:bodyPr>
          <a:lstStyle/>
          <a:p>
            <a:r>
              <a:rPr lang="en-US" sz="2800" dirty="0"/>
              <a:t>Publisher agent of aggregate manifestation may be the</a:t>
            </a:r>
          </a:p>
          <a:p>
            <a:r>
              <a:rPr lang="en-US" sz="2800" dirty="0"/>
              <a:t>same as aggregator agent of aggregating work</a:t>
            </a:r>
            <a:endParaRPr lang="en-GB" sz="2800" dirty="0"/>
          </a:p>
        </p:txBody>
      </p:sp>
    </p:spTree>
    <p:extLst>
      <p:ext uri="{BB962C8B-B14F-4D97-AF65-F5344CB8AC3E}">
        <p14:creationId xmlns:p14="http://schemas.microsoft.com/office/powerpoint/2010/main" val="3172224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fade">
                                      <p:cBhvr>
                                        <p:cTn id="7" dur="1000"/>
                                        <p:tgtEl>
                                          <p:spTgt spid="3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4"/>
                                        </p:tgtEl>
                                        <p:attrNameLst>
                                          <p:attrName>style.visibility</p:attrName>
                                        </p:attrNameLst>
                                      </p:cBhvr>
                                      <p:to>
                                        <p:strVal val="visible"/>
                                      </p:to>
                                    </p:set>
                                    <p:animEffect transition="in" filter="fade">
                                      <p:cBhvr>
                                        <p:cTn id="12" dur="1000"/>
                                        <p:tgtEl>
                                          <p:spTgt spid="22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25"/>
                                        </p:tgtEl>
                                        <p:attrNameLst>
                                          <p:attrName>style.visibility</p:attrName>
                                        </p:attrNameLst>
                                      </p:cBhvr>
                                      <p:to>
                                        <p:strVal val="visible"/>
                                      </p:to>
                                    </p:set>
                                    <p:animEffect transition="in" filter="fade">
                                      <p:cBhvr>
                                        <p:cTn id="17" dur="1000"/>
                                        <p:tgtEl>
                                          <p:spTgt spid="2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224" grpId="0"/>
      <p:bldP spid="22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 name="TextBox 245">
            <a:extLst>
              <a:ext uri="{FF2B5EF4-FFF2-40B4-BE49-F238E27FC236}">
                <a16:creationId xmlns:a16="http://schemas.microsoft.com/office/drawing/2014/main" id="{B3D90E3D-1DFB-FCB8-2B4F-59894A015F60}"/>
              </a:ext>
            </a:extLst>
          </p:cNvPr>
          <p:cNvSpPr txBox="1"/>
          <p:nvPr/>
        </p:nvSpPr>
        <p:spPr>
          <a:xfrm>
            <a:off x="360947" y="248965"/>
            <a:ext cx="4617739" cy="646331"/>
          </a:xfrm>
          <a:prstGeom prst="rect">
            <a:avLst/>
          </a:prstGeom>
          <a:noFill/>
        </p:spPr>
        <p:txBody>
          <a:bodyPr wrap="none" rtlCol="0">
            <a:spAutoFit/>
          </a:bodyPr>
          <a:lstStyle/>
          <a:p>
            <a:r>
              <a:rPr lang="en-US" sz="3600" dirty="0"/>
              <a:t>Other role relationships</a:t>
            </a:r>
            <a:endParaRPr lang="en-GB" sz="3600" dirty="0"/>
          </a:p>
        </p:txBody>
      </p:sp>
      <p:sp>
        <p:nvSpPr>
          <p:cNvPr id="25" name="TextBox 24">
            <a:extLst>
              <a:ext uri="{FF2B5EF4-FFF2-40B4-BE49-F238E27FC236}">
                <a16:creationId xmlns:a16="http://schemas.microsoft.com/office/drawing/2014/main" id="{D1D046B3-2F13-FAD5-BDD5-27D98542A438}"/>
              </a:ext>
            </a:extLst>
          </p:cNvPr>
          <p:cNvSpPr txBox="1"/>
          <p:nvPr/>
        </p:nvSpPr>
        <p:spPr>
          <a:xfrm>
            <a:off x="624797" y="1181635"/>
            <a:ext cx="7894405" cy="1384995"/>
          </a:xfrm>
          <a:prstGeom prst="rect">
            <a:avLst/>
          </a:prstGeom>
          <a:noFill/>
        </p:spPr>
        <p:txBody>
          <a:bodyPr wrap="none" rtlCol="0">
            <a:spAutoFit/>
          </a:bodyPr>
          <a:lstStyle/>
          <a:p>
            <a:r>
              <a:rPr lang="en-US" sz="2800" dirty="0"/>
              <a:t>Relationships between agents and aggregating works</a:t>
            </a:r>
          </a:p>
          <a:p>
            <a:r>
              <a:rPr lang="en-US" sz="2800" dirty="0"/>
              <a:t>may also be described via the characteristics of the</a:t>
            </a:r>
          </a:p>
          <a:p>
            <a:r>
              <a:rPr lang="en-US" sz="2800" dirty="0"/>
              <a:t>aggregating plan and via access points</a:t>
            </a:r>
          </a:p>
        </p:txBody>
      </p:sp>
      <p:cxnSp>
        <p:nvCxnSpPr>
          <p:cNvPr id="2" name="Connector: Curved 1">
            <a:extLst>
              <a:ext uri="{FF2B5EF4-FFF2-40B4-BE49-F238E27FC236}">
                <a16:creationId xmlns:a16="http://schemas.microsoft.com/office/drawing/2014/main" id="{7688AEEE-744C-C23F-E286-A36E87D497CA}"/>
              </a:ext>
            </a:extLst>
          </p:cNvPr>
          <p:cNvCxnSpPr>
            <a:cxnSpLocks/>
            <a:stCxn id="3" idx="6"/>
            <a:endCxn id="4" idx="1"/>
          </p:cNvCxnSpPr>
          <p:nvPr/>
        </p:nvCxnSpPr>
        <p:spPr>
          <a:xfrm flipV="1">
            <a:off x="1714438" y="3739834"/>
            <a:ext cx="3530342" cy="86736"/>
          </a:xfrm>
          <a:prstGeom prst="curvedConnector4">
            <a:avLst>
              <a:gd name="adj1" fmla="val 47504"/>
              <a:gd name="adj2" fmla="val 562945"/>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2FA49711-F748-8797-E683-E8A40EEABE5B}"/>
              </a:ext>
            </a:extLst>
          </p:cNvPr>
          <p:cNvSpPr txBox="1"/>
          <p:nvPr/>
        </p:nvSpPr>
        <p:spPr>
          <a:xfrm>
            <a:off x="991854" y="3566894"/>
            <a:ext cx="722584" cy="519351"/>
          </a:xfrm>
          <a:prstGeom prst="ellipse">
            <a:avLst/>
          </a:prstGeom>
          <a:noFill/>
          <a:ln w="19050">
            <a:solidFill>
              <a:schemeClr val="tx1"/>
            </a:solidFill>
          </a:ln>
        </p:spPr>
        <p:txBody>
          <a:bodyPr wrap="none" rtlCol="0">
            <a:spAutoFit/>
          </a:bodyPr>
          <a:lstStyle/>
          <a:p>
            <a:pPr algn="ctr"/>
            <a:r>
              <a:rPr lang="en-US" dirty="0"/>
              <a:t>AW</a:t>
            </a:r>
          </a:p>
        </p:txBody>
      </p:sp>
      <p:sp>
        <p:nvSpPr>
          <p:cNvPr id="4" name="TextBox 3">
            <a:extLst>
              <a:ext uri="{FF2B5EF4-FFF2-40B4-BE49-F238E27FC236}">
                <a16:creationId xmlns:a16="http://schemas.microsoft.com/office/drawing/2014/main" id="{745BBBD2-2E1F-CC7A-D316-4E5E10B2974D}"/>
              </a:ext>
            </a:extLst>
          </p:cNvPr>
          <p:cNvSpPr txBox="1"/>
          <p:nvPr/>
        </p:nvSpPr>
        <p:spPr>
          <a:xfrm>
            <a:off x="5068528" y="3663777"/>
            <a:ext cx="1203523" cy="519351"/>
          </a:xfrm>
          <a:prstGeom prst="ellipse">
            <a:avLst/>
          </a:prstGeom>
          <a:noFill/>
          <a:ln w="19050">
            <a:solidFill>
              <a:schemeClr val="tx1"/>
            </a:solidFill>
          </a:ln>
        </p:spPr>
        <p:txBody>
          <a:bodyPr wrap="none" rtlCol="0">
            <a:spAutoFit/>
          </a:bodyPr>
          <a:lstStyle/>
          <a:p>
            <a:pPr algn="ctr"/>
            <a:r>
              <a:rPr lang="en-US" dirty="0"/>
              <a:t>Mozart</a:t>
            </a:r>
            <a:endParaRPr lang="en-GB" dirty="0"/>
          </a:p>
        </p:txBody>
      </p:sp>
      <p:sp>
        <p:nvSpPr>
          <p:cNvPr id="5" name="TextBox 4">
            <a:extLst>
              <a:ext uri="{FF2B5EF4-FFF2-40B4-BE49-F238E27FC236}">
                <a16:creationId xmlns:a16="http://schemas.microsoft.com/office/drawing/2014/main" id="{21911D15-E50D-1196-A4F2-192A149CB3BC}"/>
              </a:ext>
            </a:extLst>
          </p:cNvPr>
          <p:cNvSpPr txBox="1"/>
          <p:nvPr/>
        </p:nvSpPr>
        <p:spPr>
          <a:xfrm>
            <a:off x="2964098" y="5219508"/>
            <a:ext cx="2174506" cy="369332"/>
          </a:xfrm>
          <a:prstGeom prst="rect">
            <a:avLst/>
          </a:prstGeom>
          <a:noFill/>
        </p:spPr>
        <p:txBody>
          <a:bodyPr wrap="none" rtlCol="0">
            <a:spAutoFit/>
          </a:bodyPr>
          <a:lstStyle/>
          <a:p>
            <a:r>
              <a:rPr lang="en-US" dirty="0"/>
              <a:t>access point for work</a:t>
            </a:r>
            <a:endParaRPr lang="en-GB" dirty="0"/>
          </a:p>
        </p:txBody>
      </p:sp>
      <p:cxnSp>
        <p:nvCxnSpPr>
          <p:cNvPr id="8" name="Connector: Curved 7">
            <a:extLst>
              <a:ext uri="{FF2B5EF4-FFF2-40B4-BE49-F238E27FC236}">
                <a16:creationId xmlns:a16="http://schemas.microsoft.com/office/drawing/2014/main" id="{B50C081A-DBF7-72CD-9589-A686EF4B2C5A}"/>
              </a:ext>
            </a:extLst>
          </p:cNvPr>
          <p:cNvCxnSpPr>
            <a:cxnSpLocks/>
            <a:stCxn id="3" idx="6"/>
            <a:endCxn id="4" idx="3"/>
          </p:cNvCxnSpPr>
          <p:nvPr/>
        </p:nvCxnSpPr>
        <p:spPr>
          <a:xfrm>
            <a:off x="1714438" y="3826570"/>
            <a:ext cx="3530342" cy="280501"/>
          </a:xfrm>
          <a:prstGeom prst="curvedConnector4">
            <a:avLst>
              <a:gd name="adj1" fmla="val 47504"/>
              <a:gd name="adj2" fmla="val 181497"/>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8AD174DF-152C-17F2-D232-8851F36AA63C}"/>
              </a:ext>
            </a:extLst>
          </p:cNvPr>
          <p:cNvSpPr txBox="1"/>
          <p:nvPr/>
        </p:nvSpPr>
        <p:spPr>
          <a:xfrm>
            <a:off x="5128147" y="5839381"/>
            <a:ext cx="2287807" cy="369332"/>
          </a:xfrm>
          <a:prstGeom prst="rect">
            <a:avLst/>
          </a:prstGeom>
          <a:noFill/>
          <a:ln w="19050">
            <a:solidFill>
              <a:schemeClr val="tx1"/>
            </a:solidFill>
          </a:ln>
        </p:spPr>
        <p:txBody>
          <a:bodyPr wrap="none" rtlCol="0">
            <a:spAutoFit/>
          </a:bodyPr>
          <a:lstStyle/>
          <a:p>
            <a:pPr algn="ctr"/>
            <a:r>
              <a:rPr lang="en-US" dirty="0"/>
              <a:t>“Mozart. Adaptations”</a:t>
            </a:r>
            <a:endParaRPr lang="en-GB" dirty="0"/>
          </a:p>
        </p:txBody>
      </p:sp>
      <p:sp>
        <p:nvSpPr>
          <p:cNvPr id="13" name="TextBox 12">
            <a:extLst>
              <a:ext uri="{FF2B5EF4-FFF2-40B4-BE49-F238E27FC236}">
                <a16:creationId xmlns:a16="http://schemas.microsoft.com/office/drawing/2014/main" id="{CFF8401C-40A4-6BED-1B8C-D9EF4311B9F3}"/>
              </a:ext>
            </a:extLst>
          </p:cNvPr>
          <p:cNvSpPr txBox="1"/>
          <p:nvPr/>
        </p:nvSpPr>
        <p:spPr>
          <a:xfrm>
            <a:off x="2808799" y="4356170"/>
            <a:ext cx="2329805" cy="369332"/>
          </a:xfrm>
          <a:prstGeom prst="rect">
            <a:avLst/>
          </a:prstGeom>
          <a:noFill/>
        </p:spPr>
        <p:txBody>
          <a:bodyPr wrap="none" rtlCol="0">
            <a:spAutoFit/>
          </a:bodyPr>
          <a:lstStyle/>
          <a:p>
            <a:r>
              <a:rPr lang="en-US" dirty="0"/>
              <a:t>subject person of work</a:t>
            </a:r>
            <a:endParaRPr lang="en-GB" dirty="0"/>
          </a:p>
        </p:txBody>
      </p:sp>
      <p:sp>
        <p:nvSpPr>
          <p:cNvPr id="14" name="TextBox 13">
            <a:extLst>
              <a:ext uri="{FF2B5EF4-FFF2-40B4-BE49-F238E27FC236}">
                <a16:creationId xmlns:a16="http://schemas.microsoft.com/office/drawing/2014/main" id="{615D4E34-CF8D-E814-06B0-1BE2550AE653}"/>
              </a:ext>
            </a:extLst>
          </p:cNvPr>
          <p:cNvSpPr txBox="1"/>
          <p:nvPr/>
        </p:nvSpPr>
        <p:spPr>
          <a:xfrm>
            <a:off x="2821238" y="2957607"/>
            <a:ext cx="2317366" cy="369332"/>
          </a:xfrm>
          <a:prstGeom prst="rect">
            <a:avLst/>
          </a:prstGeom>
          <a:noFill/>
        </p:spPr>
        <p:txBody>
          <a:bodyPr wrap="none" rtlCol="0">
            <a:spAutoFit/>
          </a:bodyPr>
          <a:lstStyle/>
          <a:p>
            <a:r>
              <a:rPr lang="en-US" dirty="0"/>
              <a:t>related person of work</a:t>
            </a:r>
            <a:endParaRPr lang="en-GB" dirty="0"/>
          </a:p>
        </p:txBody>
      </p:sp>
      <p:cxnSp>
        <p:nvCxnSpPr>
          <p:cNvPr id="22" name="Connector: Curved 21">
            <a:extLst>
              <a:ext uri="{FF2B5EF4-FFF2-40B4-BE49-F238E27FC236}">
                <a16:creationId xmlns:a16="http://schemas.microsoft.com/office/drawing/2014/main" id="{8C136E09-15BD-4D54-1245-E49DB9A878ED}"/>
              </a:ext>
            </a:extLst>
          </p:cNvPr>
          <p:cNvCxnSpPr>
            <a:cxnSpLocks/>
            <a:stCxn id="3" idx="4"/>
            <a:endCxn id="12" idx="1"/>
          </p:cNvCxnSpPr>
          <p:nvPr/>
        </p:nvCxnSpPr>
        <p:spPr>
          <a:xfrm rot="16200000" flipH="1">
            <a:off x="2271745" y="3167645"/>
            <a:ext cx="1937802" cy="3775001"/>
          </a:xfrm>
          <a:prstGeom prst="curvedConnector2">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26" name="Connector: Curved 225">
            <a:extLst>
              <a:ext uri="{FF2B5EF4-FFF2-40B4-BE49-F238E27FC236}">
                <a16:creationId xmlns:a16="http://schemas.microsoft.com/office/drawing/2014/main" id="{D6C6A3C6-A882-4A6C-7F45-F81207BE325D}"/>
              </a:ext>
            </a:extLst>
          </p:cNvPr>
          <p:cNvCxnSpPr>
            <a:cxnSpLocks/>
            <a:stCxn id="3" idx="4"/>
            <a:endCxn id="230" idx="1"/>
          </p:cNvCxnSpPr>
          <p:nvPr/>
        </p:nvCxnSpPr>
        <p:spPr>
          <a:xfrm rot="16200000" flipH="1">
            <a:off x="2691549" y="2747841"/>
            <a:ext cx="1098195" cy="3775001"/>
          </a:xfrm>
          <a:prstGeom prst="curvedConnector2">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30" name="TextBox 229">
            <a:extLst>
              <a:ext uri="{FF2B5EF4-FFF2-40B4-BE49-F238E27FC236}">
                <a16:creationId xmlns:a16="http://schemas.microsoft.com/office/drawing/2014/main" id="{4A4BA13A-F5DC-4ACD-19C2-0197C50DB7BC}"/>
              </a:ext>
            </a:extLst>
          </p:cNvPr>
          <p:cNvSpPr txBox="1"/>
          <p:nvPr/>
        </p:nvSpPr>
        <p:spPr>
          <a:xfrm>
            <a:off x="5128147" y="4999774"/>
            <a:ext cx="2990948" cy="369332"/>
          </a:xfrm>
          <a:prstGeom prst="rect">
            <a:avLst/>
          </a:prstGeom>
          <a:noFill/>
          <a:ln w="19050">
            <a:solidFill>
              <a:schemeClr val="tx1"/>
            </a:solidFill>
          </a:ln>
        </p:spPr>
        <p:txBody>
          <a:bodyPr wrap="none" rtlCol="0">
            <a:spAutoFit/>
          </a:bodyPr>
          <a:lstStyle/>
          <a:p>
            <a:pPr algn="ctr"/>
            <a:r>
              <a:rPr lang="en-US" dirty="0"/>
              <a:t>“Mozart. Works. Adaptations”</a:t>
            </a:r>
            <a:endParaRPr lang="en-GB" dirty="0"/>
          </a:p>
        </p:txBody>
      </p:sp>
      <p:sp>
        <p:nvSpPr>
          <p:cNvPr id="233" name="TextBox 232">
            <a:extLst>
              <a:ext uri="{FF2B5EF4-FFF2-40B4-BE49-F238E27FC236}">
                <a16:creationId xmlns:a16="http://schemas.microsoft.com/office/drawing/2014/main" id="{7C9A9827-9631-2BC2-F67D-35D369483E04}"/>
              </a:ext>
            </a:extLst>
          </p:cNvPr>
          <p:cNvSpPr txBox="1"/>
          <p:nvPr/>
        </p:nvSpPr>
        <p:spPr>
          <a:xfrm>
            <a:off x="4275867" y="6084350"/>
            <a:ext cx="862737" cy="369332"/>
          </a:xfrm>
          <a:prstGeom prst="rect">
            <a:avLst/>
          </a:prstGeom>
          <a:noFill/>
        </p:spPr>
        <p:txBody>
          <a:bodyPr wrap="none" rtlCol="0">
            <a:spAutoFit/>
          </a:bodyPr>
          <a:lstStyle/>
          <a:p>
            <a:r>
              <a:rPr lang="en-US" dirty="0"/>
              <a:t>subject</a:t>
            </a:r>
            <a:endParaRPr lang="en-GB" dirty="0"/>
          </a:p>
        </p:txBody>
      </p:sp>
    </p:spTree>
    <p:extLst>
      <p:ext uri="{BB962C8B-B14F-4D97-AF65-F5344CB8AC3E}">
        <p14:creationId xmlns:p14="http://schemas.microsoft.com/office/powerpoint/2010/main" val="2848739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1000"/>
                                        <p:tgtEl>
                                          <p:spTgt spid="2"/>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fade">
                                      <p:cBhvr>
                                        <p:cTn id="14" dur="1000"/>
                                        <p:tgtEl>
                                          <p:spTgt spid="14"/>
                                        </p:tgtEl>
                                      </p:cBhvr>
                                    </p:animEffect>
                                  </p:childTnLst>
                                </p:cTn>
                              </p:par>
                            </p:childTnLst>
                          </p:cTn>
                        </p:par>
                        <p:par>
                          <p:cTn id="15" fill="hold">
                            <p:stCondLst>
                              <p:cond delay="2000"/>
                            </p:stCondLst>
                            <p:childTnLst>
                              <p:par>
                                <p:cTn id="16" presetID="10" presetClass="entr" presetSubtype="0" fill="hold" grpId="0" nodeType="after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10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fade">
                                      <p:cBhvr>
                                        <p:cTn id="23" dur="1000"/>
                                        <p:tgtEl>
                                          <p:spTgt spid="8"/>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fade">
                                      <p:cBhvr>
                                        <p:cTn id="26" dur="1000"/>
                                        <p:tgtEl>
                                          <p:spTgt spid="13"/>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226"/>
                                        </p:tgtEl>
                                        <p:attrNameLst>
                                          <p:attrName>style.visibility</p:attrName>
                                        </p:attrNameLst>
                                      </p:cBhvr>
                                      <p:to>
                                        <p:strVal val="visible"/>
                                      </p:to>
                                    </p:set>
                                    <p:animEffect transition="in" filter="fade">
                                      <p:cBhvr>
                                        <p:cTn id="31" dur="1000"/>
                                        <p:tgtEl>
                                          <p:spTgt spid="226"/>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5"/>
                                        </p:tgtEl>
                                        <p:attrNameLst>
                                          <p:attrName>style.visibility</p:attrName>
                                        </p:attrNameLst>
                                      </p:cBhvr>
                                      <p:to>
                                        <p:strVal val="visible"/>
                                      </p:to>
                                    </p:set>
                                    <p:animEffect transition="in" filter="fade">
                                      <p:cBhvr>
                                        <p:cTn id="34" dur="1000"/>
                                        <p:tgtEl>
                                          <p:spTgt spid="5"/>
                                        </p:tgtEl>
                                      </p:cBhvr>
                                    </p:animEffect>
                                  </p:childTnLst>
                                </p:cTn>
                              </p:par>
                            </p:childTnLst>
                          </p:cTn>
                        </p:par>
                        <p:par>
                          <p:cTn id="35" fill="hold">
                            <p:stCondLst>
                              <p:cond delay="1000"/>
                            </p:stCondLst>
                            <p:childTnLst>
                              <p:par>
                                <p:cTn id="36" presetID="10" presetClass="entr" presetSubtype="0" fill="hold" grpId="0" nodeType="afterEffect">
                                  <p:stCondLst>
                                    <p:cond delay="0"/>
                                  </p:stCondLst>
                                  <p:childTnLst>
                                    <p:set>
                                      <p:cBhvr>
                                        <p:cTn id="37" dur="1" fill="hold">
                                          <p:stCondLst>
                                            <p:cond delay="0"/>
                                          </p:stCondLst>
                                        </p:cTn>
                                        <p:tgtEl>
                                          <p:spTgt spid="230"/>
                                        </p:tgtEl>
                                        <p:attrNameLst>
                                          <p:attrName>style.visibility</p:attrName>
                                        </p:attrNameLst>
                                      </p:cBhvr>
                                      <p:to>
                                        <p:strVal val="visible"/>
                                      </p:to>
                                    </p:set>
                                    <p:animEffect transition="in" filter="fade">
                                      <p:cBhvr>
                                        <p:cTn id="38" dur="1000"/>
                                        <p:tgtEl>
                                          <p:spTgt spid="230"/>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22"/>
                                        </p:tgtEl>
                                        <p:attrNameLst>
                                          <p:attrName>style.visibility</p:attrName>
                                        </p:attrNameLst>
                                      </p:cBhvr>
                                      <p:to>
                                        <p:strVal val="visible"/>
                                      </p:to>
                                    </p:set>
                                    <p:animEffect transition="in" filter="fade">
                                      <p:cBhvr>
                                        <p:cTn id="43" dur="1000"/>
                                        <p:tgtEl>
                                          <p:spTgt spid="22"/>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233"/>
                                        </p:tgtEl>
                                        <p:attrNameLst>
                                          <p:attrName>style.visibility</p:attrName>
                                        </p:attrNameLst>
                                      </p:cBhvr>
                                      <p:to>
                                        <p:strVal val="visible"/>
                                      </p:to>
                                    </p:set>
                                    <p:animEffect transition="in" filter="fade">
                                      <p:cBhvr>
                                        <p:cTn id="46" dur="1000"/>
                                        <p:tgtEl>
                                          <p:spTgt spid="233"/>
                                        </p:tgtEl>
                                      </p:cBhvr>
                                    </p:animEffect>
                                  </p:childTnLst>
                                </p:cTn>
                              </p:par>
                            </p:childTnLst>
                          </p:cTn>
                        </p:par>
                        <p:par>
                          <p:cTn id="47" fill="hold">
                            <p:stCondLst>
                              <p:cond delay="1000"/>
                            </p:stCondLst>
                            <p:childTnLst>
                              <p:par>
                                <p:cTn id="48" presetID="10" presetClass="entr" presetSubtype="0" fill="hold" grpId="0" nodeType="afterEffect">
                                  <p:stCondLst>
                                    <p:cond delay="0"/>
                                  </p:stCondLst>
                                  <p:childTnLst>
                                    <p:set>
                                      <p:cBhvr>
                                        <p:cTn id="49" dur="1" fill="hold">
                                          <p:stCondLst>
                                            <p:cond delay="0"/>
                                          </p:stCondLst>
                                        </p:cTn>
                                        <p:tgtEl>
                                          <p:spTgt spid="12"/>
                                        </p:tgtEl>
                                        <p:attrNameLst>
                                          <p:attrName>style.visibility</p:attrName>
                                        </p:attrNameLst>
                                      </p:cBhvr>
                                      <p:to>
                                        <p:strVal val="visible"/>
                                      </p:to>
                                    </p:set>
                                    <p:animEffect transition="in" filter="fade">
                                      <p:cBhvr>
                                        <p:cTn id="50"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p:bldP spid="12" grpId="0" animBg="1"/>
      <p:bldP spid="13" grpId="0"/>
      <p:bldP spid="14" grpId="0"/>
      <p:bldP spid="230" grpId="0" animBg="1"/>
      <p:bldP spid="23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Connector: Curved 15">
            <a:extLst>
              <a:ext uri="{FF2B5EF4-FFF2-40B4-BE49-F238E27FC236}">
                <a16:creationId xmlns:a16="http://schemas.microsoft.com/office/drawing/2014/main" id="{51D0B1B3-8371-A91B-BCC3-C7F17B757F19}"/>
              </a:ext>
            </a:extLst>
          </p:cNvPr>
          <p:cNvCxnSpPr>
            <a:cxnSpLocks/>
            <a:stCxn id="23" idx="4"/>
            <a:endCxn id="228" idx="0"/>
          </p:cNvCxnSpPr>
          <p:nvPr/>
        </p:nvCxnSpPr>
        <p:spPr>
          <a:xfrm rot="5400000">
            <a:off x="2569920" y="2233521"/>
            <a:ext cx="362084" cy="2795632"/>
          </a:xfrm>
          <a:prstGeom prst="curvedConnector3">
            <a:avLst>
              <a:gd name="adj1" fmla="val 50000"/>
            </a:avLst>
          </a:prstGeom>
          <a:ln w="19050">
            <a:solidFill>
              <a:schemeClr val="accent6"/>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7" name="Connector: Curved 16">
            <a:extLst>
              <a:ext uri="{FF2B5EF4-FFF2-40B4-BE49-F238E27FC236}">
                <a16:creationId xmlns:a16="http://schemas.microsoft.com/office/drawing/2014/main" id="{68403AAB-9525-75C4-7560-5BA19B0EEB7C}"/>
              </a:ext>
            </a:extLst>
          </p:cNvPr>
          <p:cNvCxnSpPr>
            <a:cxnSpLocks/>
            <a:stCxn id="127" idx="6"/>
            <a:endCxn id="3" idx="2"/>
          </p:cNvCxnSpPr>
          <p:nvPr/>
        </p:nvCxnSpPr>
        <p:spPr>
          <a:xfrm>
            <a:off x="1888726" y="1702581"/>
            <a:ext cx="1856337" cy="12700"/>
          </a:xfrm>
          <a:prstGeom prst="curvedConnector3">
            <a:avLst>
              <a:gd name="adj1" fmla="val 50000"/>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14" name="TextBox 113">
            <a:extLst>
              <a:ext uri="{FF2B5EF4-FFF2-40B4-BE49-F238E27FC236}">
                <a16:creationId xmlns:a16="http://schemas.microsoft.com/office/drawing/2014/main" id="{F75FA03D-5C56-34C0-AAD7-01706D914825}"/>
              </a:ext>
            </a:extLst>
          </p:cNvPr>
          <p:cNvSpPr txBox="1"/>
          <p:nvPr/>
        </p:nvSpPr>
        <p:spPr>
          <a:xfrm>
            <a:off x="5102811" y="2032406"/>
            <a:ext cx="3406766" cy="646331"/>
          </a:xfrm>
          <a:prstGeom prst="rect">
            <a:avLst/>
          </a:prstGeom>
          <a:noFill/>
          <a:ln w="12700">
            <a:solidFill>
              <a:schemeClr val="accent1"/>
            </a:solidFill>
          </a:ln>
        </p:spPr>
        <p:txBody>
          <a:bodyPr wrap="none" rtlCol="0">
            <a:spAutoFit/>
          </a:bodyPr>
          <a:lstStyle/>
          <a:p>
            <a:r>
              <a:rPr lang="en-US" dirty="0"/>
              <a:t>Conceptual parts</a:t>
            </a:r>
          </a:p>
          <a:p>
            <a:r>
              <a:rPr lang="en-US" dirty="0"/>
              <a:t>Inherited by expression from work</a:t>
            </a:r>
            <a:endParaRPr lang="en-GB" dirty="0"/>
          </a:p>
        </p:txBody>
      </p:sp>
      <p:sp>
        <p:nvSpPr>
          <p:cNvPr id="127" name="TextBox 126">
            <a:extLst>
              <a:ext uri="{FF2B5EF4-FFF2-40B4-BE49-F238E27FC236}">
                <a16:creationId xmlns:a16="http://schemas.microsoft.com/office/drawing/2014/main" id="{FC372360-C8C1-9378-57C7-4C481E1D277A}"/>
              </a:ext>
            </a:extLst>
          </p:cNvPr>
          <p:cNvSpPr txBox="1"/>
          <p:nvPr/>
        </p:nvSpPr>
        <p:spPr>
          <a:xfrm>
            <a:off x="817565" y="1248149"/>
            <a:ext cx="1071161" cy="908864"/>
          </a:xfrm>
          <a:prstGeom prst="ellipse">
            <a:avLst/>
          </a:prstGeom>
          <a:noFill/>
          <a:ln w="19050">
            <a:solidFill>
              <a:schemeClr val="tx1"/>
            </a:solidFill>
          </a:ln>
        </p:spPr>
        <p:txBody>
          <a:bodyPr wrap="none" rtlCol="0">
            <a:spAutoFit/>
          </a:bodyPr>
          <a:lstStyle/>
          <a:p>
            <a:pPr algn="ctr"/>
            <a:r>
              <a:rPr lang="en-US" dirty="0"/>
              <a:t>W</a:t>
            </a:r>
          </a:p>
          <a:p>
            <a:pPr algn="ctr"/>
            <a:r>
              <a:rPr lang="en-US" dirty="0"/>
              <a:t>whole</a:t>
            </a:r>
            <a:endParaRPr lang="en-GB" dirty="0"/>
          </a:p>
        </p:txBody>
      </p:sp>
      <p:sp>
        <p:nvSpPr>
          <p:cNvPr id="246" name="TextBox 245">
            <a:extLst>
              <a:ext uri="{FF2B5EF4-FFF2-40B4-BE49-F238E27FC236}">
                <a16:creationId xmlns:a16="http://schemas.microsoft.com/office/drawing/2014/main" id="{B3D90E3D-1DFB-FCB8-2B4F-59894A015F60}"/>
              </a:ext>
            </a:extLst>
          </p:cNvPr>
          <p:cNvSpPr txBox="1"/>
          <p:nvPr/>
        </p:nvSpPr>
        <p:spPr>
          <a:xfrm>
            <a:off x="360947" y="248965"/>
            <a:ext cx="3469219" cy="646331"/>
          </a:xfrm>
          <a:prstGeom prst="rect">
            <a:avLst/>
          </a:prstGeom>
          <a:noFill/>
        </p:spPr>
        <p:txBody>
          <a:bodyPr wrap="none" rtlCol="0">
            <a:spAutoFit/>
          </a:bodyPr>
          <a:lstStyle/>
          <a:p>
            <a:r>
              <a:rPr lang="en-US" sz="3600" dirty="0"/>
              <a:t>Wholes and parts</a:t>
            </a:r>
            <a:endParaRPr lang="en-GB" sz="3600" dirty="0"/>
          </a:p>
        </p:txBody>
      </p:sp>
      <p:sp>
        <p:nvSpPr>
          <p:cNvPr id="3" name="TextBox 2">
            <a:extLst>
              <a:ext uri="{FF2B5EF4-FFF2-40B4-BE49-F238E27FC236}">
                <a16:creationId xmlns:a16="http://schemas.microsoft.com/office/drawing/2014/main" id="{CE660633-35E9-D338-7C2E-3B52A472E3E1}"/>
              </a:ext>
            </a:extLst>
          </p:cNvPr>
          <p:cNvSpPr txBox="1"/>
          <p:nvPr/>
        </p:nvSpPr>
        <p:spPr>
          <a:xfrm>
            <a:off x="3745063" y="1248149"/>
            <a:ext cx="807429" cy="908864"/>
          </a:xfrm>
          <a:prstGeom prst="ellipse">
            <a:avLst/>
          </a:prstGeom>
          <a:noFill/>
          <a:ln w="19050">
            <a:solidFill>
              <a:schemeClr val="tx1"/>
            </a:solidFill>
          </a:ln>
        </p:spPr>
        <p:txBody>
          <a:bodyPr wrap="none" rtlCol="0">
            <a:spAutoFit/>
          </a:bodyPr>
          <a:lstStyle/>
          <a:p>
            <a:pPr algn="ctr"/>
            <a:r>
              <a:rPr lang="en-US" dirty="0"/>
              <a:t>W</a:t>
            </a:r>
          </a:p>
          <a:p>
            <a:pPr algn="ctr"/>
            <a:r>
              <a:rPr lang="en-US" dirty="0"/>
              <a:t>part</a:t>
            </a:r>
            <a:endParaRPr lang="en-GB" dirty="0"/>
          </a:p>
        </p:txBody>
      </p:sp>
      <p:sp>
        <p:nvSpPr>
          <p:cNvPr id="20" name="TextBox 19">
            <a:extLst>
              <a:ext uri="{FF2B5EF4-FFF2-40B4-BE49-F238E27FC236}">
                <a16:creationId xmlns:a16="http://schemas.microsoft.com/office/drawing/2014/main" id="{CFEFB271-AD4C-FC98-4D25-9D2FFFD55887}"/>
              </a:ext>
            </a:extLst>
          </p:cNvPr>
          <p:cNvSpPr txBox="1"/>
          <p:nvPr/>
        </p:nvSpPr>
        <p:spPr>
          <a:xfrm>
            <a:off x="2648801" y="1290699"/>
            <a:ext cx="1096262" cy="369332"/>
          </a:xfrm>
          <a:prstGeom prst="rect">
            <a:avLst/>
          </a:prstGeom>
          <a:noFill/>
        </p:spPr>
        <p:txBody>
          <a:bodyPr wrap="none" rtlCol="0">
            <a:spAutoFit/>
          </a:bodyPr>
          <a:lstStyle/>
          <a:p>
            <a:r>
              <a:rPr lang="en-US" dirty="0"/>
              <a:t>part work</a:t>
            </a:r>
            <a:endParaRPr lang="en-GB" dirty="0"/>
          </a:p>
        </p:txBody>
      </p:sp>
      <p:cxnSp>
        <p:nvCxnSpPr>
          <p:cNvPr id="21" name="Connector: Curved 20">
            <a:extLst>
              <a:ext uri="{FF2B5EF4-FFF2-40B4-BE49-F238E27FC236}">
                <a16:creationId xmlns:a16="http://schemas.microsoft.com/office/drawing/2014/main" id="{1E4F8FFD-1554-0765-9039-A262F9399BC8}"/>
              </a:ext>
            </a:extLst>
          </p:cNvPr>
          <p:cNvCxnSpPr>
            <a:cxnSpLocks/>
            <a:stCxn id="22" idx="6"/>
            <a:endCxn id="23" idx="2"/>
          </p:cNvCxnSpPr>
          <p:nvPr/>
        </p:nvCxnSpPr>
        <p:spPr>
          <a:xfrm>
            <a:off x="1888726" y="2995863"/>
            <a:ext cx="1856337" cy="12700"/>
          </a:xfrm>
          <a:prstGeom prst="curvedConnector3">
            <a:avLst>
              <a:gd name="adj1" fmla="val 50000"/>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3587C6C7-73A3-57BE-68F6-C1F65F924099}"/>
              </a:ext>
            </a:extLst>
          </p:cNvPr>
          <p:cNvSpPr txBox="1"/>
          <p:nvPr/>
        </p:nvSpPr>
        <p:spPr>
          <a:xfrm>
            <a:off x="817565" y="2541431"/>
            <a:ext cx="1071161" cy="908864"/>
          </a:xfrm>
          <a:prstGeom prst="ellipse">
            <a:avLst/>
          </a:prstGeom>
          <a:noFill/>
          <a:ln w="19050">
            <a:solidFill>
              <a:schemeClr val="tx1"/>
            </a:solidFill>
          </a:ln>
        </p:spPr>
        <p:txBody>
          <a:bodyPr wrap="none" rtlCol="0">
            <a:spAutoFit/>
          </a:bodyPr>
          <a:lstStyle/>
          <a:p>
            <a:pPr algn="ctr"/>
            <a:r>
              <a:rPr lang="en-US" dirty="0"/>
              <a:t>E</a:t>
            </a:r>
          </a:p>
          <a:p>
            <a:pPr algn="ctr"/>
            <a:r>
              <a:rPr lang="en-US" dirty="0"/>
              <a:t>whole</a:t>
            </a:r>
            <a:endParaRPr lang="en-GB" dirty="0"/>
          </a:p>
        </p:txBody>
      </p:sp>
      <p:sp>
        <p:nvSpPr>
          <p:cNvPr id="23" name="TextBox 22">
            <a:extLst>
              <a:ext uri="{FF2B5EF4-FFF2-40B4-BE49-F238E27FC236}">
                <a16:creationId xmlns:a16="http://schemas.microsoft.com/office/drawing/2014/main" id="{7D9749C2-2D2D-5A90-9377-84A66CC80C6D}"/>
              </a:ext>
            </a:extLst>
          </p:cNvPr>
          <p:cNvSpPr txBox="1"/>
          <p:nvPr/>
        </p:nvSpPr>
        <p:spPr>
          <a:xfrm>
            <a:off x="3745063" y="2541431"/>
            <a:ext cx="807429" cy="908864"/>
          </a:xfrm>
          <a:prstGeom prst="ellipse">
            <a:avLst/>
          </a:prstGeom>
          <a:noFill/>
          <a:ln w="19050">
            <a:solidFill>
              <a:schemeClr val="tx1"/>
            </a:solidFill>
          </a:ln>
        </p:spPr>
        <p:txBody>
          <a:bodyPr wrap="none" rtlCol="0">
            <a:spAutoFit/>
          </a:bodyPr>
          <a:lstStyle/>
          <a:p>
            <a:pPr algn="ctr"/>
            <a:r>
              <a:rPr lang="en-US" dirty="0"/>
              <a:t>E</a:t>
            </a:r>
          </a:p>
          <a:p>
            <a:pPr algn="ctr"/>
            <a:r>
              <a:rPr lang="en-US" dirty="0"/>
              <a:t>part</a:t>
            </a:r>
            <a:endParaRPr lang="en-GB" dirty="0"/>
          </a:p>
        </p:txBody>
      </p:sp>
      <p:sp>
        <p:nvSpPr>
          <p:cNvPr id="24" name="TextBox 23">
            <a:extLst>
              <a:ext uri="{FF2B5EF4-FFF2-40B4-BE49-F238E27FC236}">
                <a16:creationId xmlns:a16="http://schemas.microsoft.com/office/drawing/2014/main" id="{065B0845-22A8-069D-FC99-3ECFB1708B60}"/>
              </a:ext>
            </a:extLst>
          </p:cNvPr>
          <p:cNvSpPr txBox="1"/>
          <p:nvPr/>
        </p:nvSpPr>
        <p:spPr>
          <a:xfrm>
            <a:off x="2123273" y="2583981"/>
            <a:ext cx="1628907" cy="369332"/>
          </a:xfrm>
          <a:prstGeom prst="rect">
            <a:avLst/>
          </a:prstGeom>
          <a:noFill/>
        </p:spPr>
        <p:txBody>
          <a:bodyPr wrap="none" rtlCol="0">
            <a:spAutoFit/>
          </a:bodyPr>
          <a:lstStyle/>
          <a:p>
            <a:r>
              <a:rPr lang="en-US" dirty="0"/>
              <a:t>part expression</a:t>
            </a:r>
            <a:endParaRPr lang="en-GB" dirty="0"/>
          </a:p>
        </p:txBody>
      </p:sp>
      <p:cxnSp>
        <p:nvCxnSpPr>
          <p:cNvPr id="25" name="Connector: Curved 24">
            <a:extLst>
              <a:ext uri="{FF2B5EF4-FFF2-40B4-BE49-F238E27FC236}">
                <a16:creationId xmlns:a16="http://schemas.microsoft.com/office/drawing/2014/main" id="{C6E150D4-9772-F000-2489-D97A7449D974}"/>
              </a:ext>
            </a:extLst>
          </p:cNvPr>
          <p:cNvCxnSpPr>
            <a:cxnSpLocks/>
            <a:stCxn id="3" idx="4"/>
            <a:endCxn id="23" idx="0"/>
          </p:cNvCxnSpPr>
          <p:nvPr/>
        </p:nvCxnSpPr>
        <p:spPr>
          <a:xfrm rot="5400000">
            <a:off x="3956569" y="2349222"/>
            <a:ext cx="384418" cy="12700"/>
          </a:xfrm>
          <a:prstGeom prst="curvedConnector3">
            <a:avLst>
              <a:gd name="adj1" fmla="val 50000"/>
            </a:avLst>
          </a:prstGeom>
          <a:ln w="19050">
            <a:solidFill>
              <a:schemeClr val="accent6"/>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8" name="Connector: Curved 27">
            <a:extLst>
              <a:ext uri="{FF2B5EF4-FFF2-40B4-BE49-F238E27FC236}">
                <a16:creationId xmlns:a16="http://schemas.microsoft.com/office/drawing/2014/main" id="{A631209F-1089-800E-95FC-03A71C385030}"/>
              </a:ext>
            </a:extLst>
          </p:cNvPr>
          <p:cNvCxnSpPr>
            <a:cxnSpLocks/>
            <a:stCxn id="127" idx="4"/>
            <a:endCxn id="22" idx="0"/>
          </p:cNvCxnSpPr>
          <p:nvPr/>
        </p:nvCxnSpPr>
        <p:spPr>
          <a:xfrm rot="5400000">
            <a:off x="1160937" y="2349222"/>
            <a:ext cx="384418" cy="12700"/>
          </a:xfrm>
          <a:prstGeom prst="curvedConnector3">
            <a:avLst>
              <a:gd name="adj1" fmla="val 50000"/>
            </a:avLst>
          </a:prstGeom>
          <a:ln w="19050">
            <a:solidFill>
              <a:schemeClr val="accent6"/>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27" name="Connector: Curved 226">
            <a:extLst>
              <a:ext uri="{FF2B5EF4-FFF2-40B4-BE49-F238E27FC236}">
                <a16:creationId xmlns:a16="http://schemas.microsoft.com/office/drawing/2014/main" id="{1A167355-E89D-F505-DFF0-BFB726B9D339}"/>
              </a:ext>
            </a:extLst>
          </p:cNvPr>
          <p:cNvCxnSpPr>
            <a:cxnSpLocks/>
            <a:stCxn id="228" idx="6"/>
            <a:endCxn id="229" idx="2"/>
          </p:cNvCxnSpPr>
          <p:nvPr/>
        </p:nvCxnSpPr>
        <p:spPr>
          <a:xfrm>
            <a:off x="1888726" y="4266811"/>
            <a:ext cx="1856337" cy="12700"/>
          </a:xfrm>
          <a:prstGeom prst="curvedConnector3">
            <a:avLst>
              <a:gd name="adj1" fmla="val 50000"/>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28" name="TextBox 227">
            <a:extLst>
              <a:ext uri="{FF2B5EF4-FFF2-40B4-BE49-F238E27FC236}">
                <a16:creationId xmlns:a16="http://schemas.microsoft.com/office/drawing/2014/main" id="{177C3F4A-2685-B665-CB67-7FDCED9A699B}"/>
              </a:ext>
            </a:extLst>
          </p:cNvPr>
          <p:cNvSpPr txBox="1"/>
          <p:nvPr/>
        </p:nvSpPr>
        <p:spPr>
          <a:xfrm>
            <a:off x="817565" y="3812379"/>
            <a:ext cx="1071161" cy="908864"/>
          </a:xfrm>
          <a:prstGeom prst="ellipse">
            <a:avLst/>
          </a:prstGeom>
          <a:noFill/>
          <a:ln w="19050">
            <a:solidFill>
              <a:schemeClr val="tx1"/>
            </a:solidFill>
          </a:ln>
        </p:spPr>
        <p:txBody>
          <a:bodyPr wrap="none" rtlCol="0">
            <a:spAutoFit/>
          </a:bodyPr>
          <a:lstStyle/>
          <a:p>
            <a:pPr algn="ctr"/>
            <a:r>
              <a:rPr lang="en-US" dirty="0"/>
              <a:t>M</a:t>
            </a:r>
          </a:p>
          <a:p>
            <a:pPr algn="ctr"/>
            <a:r>
              <a:rPr lang="en-US" dirty="0"/>
              <a:t>whole</a:t>
            </a:r>
            <a:endParaRPr lang="en-GB" dirty="0"/>
          </a:p>
        </p:txBody>
      </p:sp>
      <p:sp>
        <p:nvSpPr>
          <p:cNvPr id="229" name="TextBox 228">
            <a:extLst>
              <a:ext uri="{FF2B5EF4-FFF2-40B4-BE49-F238E27FC236}">
                <a16:creationId xmlns:a16="http://schemas.microsoft.com/office/drawing/2014/main" id="{CB042877-D1D1-E92D-4774-4F050CEF2C9C}"/>
              </a:ext>
            </a:extLst>
          </p:cNvPr>
          <p:cNvSpPr txBox="1"/>
          <p:nvPr/>
        </p:nvSpPr>
        <p:spPr>
          <a:xfrm>
            <a:off x="3745063" y="3812379"/>
            <a:ext cx="807429" cy="908864"/>
          </a:xfrm>
          <a:prstGeom prst="ellipse">
            <a:avLst/>
          </a:prstGeom>
          <a:noFill/>
          <a:ln w="19050">
            <a:solidFill>
              <a:schemeClr val="tx1"/>
            </a:solidFill>
          </a:ln>
        </p:spPr>
        <p:txBody>
          <a:bodyPr wrap="none" rtlCol="0">
            <a:spAutoFit/>
          </a:bodyPr>
          <a:lstStyle/>
          <a:p>
            <a:pPr algn="ctr"/>
            <a:r>
              <a:rPr lang="en-US" dirty="0"/>
              <a:t>M</a:t>
            </a:r>
          </a:p>
          <a:p>
            <a:pPr algn="ctr"/>
            <a:r>
              <a:rPr lang="en-US" dirty="0"/>
              <a:t>part</a:t>
            </a:r>
            <a:endParaRPr lang="en-GB" dirty="0"/>
          </a:p>
        </p:txBody>
      </p:sp>
      <p:sp>
        <p:nvSpPr>
          <p:cNvPr id="230" name="TextBox 229">
            <a:extLst>
              <a:ext uri="{FF2B5EF4-FFF2-40B4-BE49-F238E27FC236}">
                <a16:creationId xmlns:a16="http://schemas.microsoft.com/office/drawing/2014/main" id="{84C38F14-55B1-EF6B-D7EA-369B6A47F066}"/>
              </a:ext>
            </a:extLst>
          </p:cNvPr>
          <p:cNvSpPr txBox="1"/>
          <p:nvPr/>
        </p:nvSpPr>
        <p:spPr>
          <a:xfrm>
            <a:off x="1831911" y="3864563"/>
            <a:ext cx="1920269" cy="369332"/>
          </a:xfrm>
          <a:prstGeom prst="rect">
            <a:avLst/>
          </a:prstGeom>
          <a:noFill/>
        </p:spPr>
        <p:txBody>
          <a:bodyPr wrap="none" rtlCol="0">
            <a:spAutoFit/>
          </a:bodyPr>
          <a:lstStyle/>
          <a:p>
            <a:r>
              <a:rPr lang="en-US" dirty="0"/>
              <a:t>part manifestation</a:t>
            </a:r>
            <a:endParaRPr lang="en-GB" dirty="0"/>
          </a:p>
        </p:txBody>
      </p:sp>
      <p:cxnSp>
        <p:nvCxnSpPr>
          <p:cNvPr id="247" name="Connector: Curved 246">
            <a:extLst>
              <a:ext uri="{FF2B5EF4-FFF2-40B4-BE49-F238E27FC236}">
                <a16:creationId xmlns:a16="http://schemas.microsoft.com/office/drawing/2014/main" id="{2B194729-B63E-9243-B3B9-E5B4A6DD1197}"/>
              </a:ext>
            </a:extLst>
          </p:cNvPr>
          <p:cNvCxnSpPr>
            <a:cxnSpLocks/>
            <a:stCxn id="22" idx="4"/>
            <a:endCxn id="228" idx="0"/>
          </p:cNvCxnSpPr>
          <p:nvPr/>
        </p:nvCxnSpPr>
        <p:spPr>
          <a:xfrm rot="5400000">
            <a:off x="1172104" y="3631337"/>
            <a:ext cx="362084" cy="12700"/>
          </a:xfrm>
          <a:prstGeom prst="curvedConnector3">
            <a:avLst>
              <a:gd name="adj1" fmla="val 50000"/>
            </a:avLst>
          </a:prstGeom>
          <a:ln w="19050">
            <a:solidFill>
              <a:schemeClr val="accent6"/>
            </a:solidFill>
            <a:tailEnd type="triangle" w="lg" len="lg"/>
          </a:ln>
        </p:spPr>
        <p:style>
          <a:lnRef idx="1">
            <a:schemeClr val="accent1"/>
          </a:lnRef>
          <a:fillRef idx="0">
            <a:schemeClr val="accent1"/>
          </a:fillRef>
          <a:effectRef idx="0">
            <a:schemeClr val="accent1"/>
          </a:effectRef>
          <a:fontRef idx="minor">
            <a:schemeClr val="tx1"/>
          </a:fontRef>
        </p:style>
      </p:cxnSp>
      <p:sp>
        <p:nvSpPr>
          <p:cNvPr id="254" name="TextBox 253">
            <a:extLst>
              <a:ext uri="{FF2B5EF4-FFF2-40B4-BE49-F238E27FC236}">
                <a16:creationId xmlns:a16="http://schemas.microsoft.com/office/drawing/2014/main" id="{FCE7D2EB-9556-092C-9B74-5F6C1F30B3BA}"/>
              </a:ext>
            </a:extLst>
          </p:cNvPr>
          <p:cNvSpPr txBox="1"/>
          <p:nvPr/>
        </p:nvSpPr>
        <p:spPr>
          <a:xfrm>
            <a:off x="5102811" y="3495231"/>
            <a:ext cx="3406766" cy="1477328"/>
          </a:xfrm>
          <a:prstGeom prst="rect">
            <a:avLst/>
          </a:prstGeom>
          <a:noFill/>
          <a:ln w="12700">
            <a:solidFill>
              <a:schemeClr val="accent1"/>
            </a:solidFill>
          </a:ln>
        </p:spPr>
        <p:txBody>
          <a:bodyPr wrap="square" rtlCol="0">
            <a:spAutoFit/>
          </a:bodyPr>
          <a:lstStyle/>
          <a:p>
            <a:r>
              <a:rPr lang="en-US" dirty="0"/>
              <a:t>Tangible/logical parts</a:t>
            </a:r>
          </a:p>
          <a:p>
            <a:r>
              <a:rPr lang="en-US" dirty="0"/>
              <a:t>Intrinsic to manifestation</a:t>
            </a:r>
          </a:p>
          <a:p>
            <a:r>
              <a:rPr lang="en-US" dirty="0"/>
              <a:t>Independent of conceptual parts</a:t>
            </a:r>
          </a:p>
          <a:p>
            <a:r>
              <a:rPr lang="en-US" dirty="0"/>
              <a:t>Example: 3 parts of Lord of the Rings in 2 volumes</a:t>
            </a:r>
            <a:endParaRPr lang="en-GB" dirty="0"/>
          </a:p>
        </p:txBody>
      </p:sp>
      <p:sp>
        <p:nvSpPr>
          <p:cNvPr id="255" name="TextBox 254">
            <a:extLst>
              <a:ext uri="{FF2B5EF4-FFF2-40B4-BE49-F238E27FC236}">
                <a16:creationId xmlns:a16="http://schemas.microsoft.com/office/drawing/2014/main" id="{AD2168A3-B779-1FC6-1FD4-E77B0DC271C5}"/>
              </a:ext>
            </a:extLst>
          </p:cNvPr>
          <p:cNvSpPr txBox="1"/>
          <p:nvPr/>
        </p:nvSpPr>
        <p:spPr>
          <a:xfrm>
            <a:off x="817565" y="5334643"/>
            <a:ext cx="5751254" cy="646331"/>
          </a:xfrm>
          <a:prstGeom prst="rect">
            <a:avLst/>
          </a:prstGeom>
          <a:noFill/>
          <a:ln w="12700">
            <a:solidFill>
              <a:schemeClr val="accent1"/>
            </a:solidFill>
          </a:ln>
        </p:spPr>
        <p:txBody>
          <a:bodyPr wrap="none" rtlCol="0">
            <a:spAutoFit/>
          </a:bodyPr>
          <a:lstStyle/>
          <a:p>
            <a:r>
              <a:rPr lang="en-US" dirty="0"/>
              <a:t>M embodies some, but not all, E parts = aggregate</a:t>
            </a:r>
          </a:p>
          <a:p>
            <a:r>
              <a:rPr lang="en-US" dirty="0"/>
              <a:t>M embodies all, and only, E parts (E whole) = non-aggregate</a:t>
            </a:r>
            <a:endParaRPr lang="en-GB" dirty="0"/>
          </a:p>
        </p:txBody>
      </p:sp>
      <p:sp>
        <p:nvSpPr>
          <p:cNvPr id="33" name="Arrow: Left 32">
            <a:extLst>
              <a:ext uri="{FF2B5EF4-FFF2-40B4-BE49-F238E27FC236}">
                <a16:creationId xmlns:a16="http://schemas.microsoft.com/office/drawing/2014/main" id="{3D8F835B-D29B-2408-6790-67A5A6D58FCB}"/>
              </a:ext>
            </a:extLst>
          </p:cNvPr>
          <p:cNvSpPr/>
          <p:nvPr/>
        </p:nvSpPr>
        <p:spPr>
          <a:xfrm>
            <a:off x="4699862" y="2100774"/>
            <a:ext cx="378922" cy="509593"/>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Arrow: Left 33">
            <a:extLst>
              <a:ext uri="{FF2B5EF4-FFF2-40B4-BE49-F238E27FC236}">
                <a16:creationId xmlns:a16="http://schemas.microsoft.com/office/drawing/2014/main" id="{1CA02E86-9C38-BAD8-F23E-F1557D79C1F3}"/>
              </a:ext>
            </a:extLst>
          </p:cNvPr>
          <p:cNvSpPr/>
          <p:nvPr/>
        </p:nvSpPr>
        <p:spPr>
          <a:xfrm>
            <a:off x="4699096" y="3979098"/>
            <a:ext cx="378922" cy="509593"/>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988328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7"/>
                                        </p:tgtEl>
                                        <p:attrNameLst>
                                          <p:attrName>style.visibility</p:attrName>
                                        </p:attrNameLst>
                                      </p:cBhvr>
                                      <p:to>
                                        <p:strVal val="visible"/>
                                      </p:to>
                                    </p:set>
                                    <p:animEffect transition="in" filter="fade">
                                      <p:cBhvr>
                                        <p:cTn id="7" dur="1000"/>
                                        <p:tgtEl>
                                          <p:spTgt spid="127"/>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17"/>
                                        </p:tgtEl>
                                        <p:attrNameLst>
                                          <p:attrName>style.visibility</p:attrName>
                                        </p:attrNameLst>
                                      </p:cBhvr>
                                      <p:to>
                                        <p:strVal val="visible"/>
                                      </p:to>
                                    </p:set>
                                    <p:animEffect transition="in" filter="fade">
                                      <p:cBhvr>
                                        <p:cTn id="11" dur="1000"/>
                                        <p:tgtEl>
                                          <p:spTgt spid="17"/>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20"/>
                                        </p:tgtEl>
                                        <p:attrNameLst>
                                          <p:attrName>style.visibility</p:attrName>
                                        </p:attrNameLst>
                                      </p:cBhvr>
                                      <p:to>
                                        <p:strVal val="visible"/>
                                      </p:to>
                                    </p:set>
                                    <p:animEffect transition="in" filter="fade">
                                      <p:cBhvr>
                                        <p:cTn id="14" dur="1000"/>
                                        <p:tgtEl>
                                          <p:spTgt spid="20"/>
                                        </p:tgtEl>
                                      </p:cBhvr>
                                    </p:animEffect>
                                  </p:childTnLst>
                                </p:cTn>
                              </p:par>
                            </p:childTnLst>
                          </p:cTn>
                        </p:par>
                        <p:par>
                          <p:cTn id="15" fill="hold">
                            <p:stCondLst>
                              <p:cond delay="2000"/>
                            </p:stCondLst>
                            <p:childTnLst>
                              <p:par>
                                <p:cTn id="16" presetID="10" presetClass="entr" presetSubtype="0" fill="hold" grpId="0"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fade">
                                      <p:cBhvr>
                                        <p:cTn id="18" dur="1000"/>
                                        <p:tgtEl>
                                          <p:spTgt spid="3"/>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28"/>
                                        </p:tgtEl>
                                        <p:attrNameLst>
                                          <p:attrName>style.visibility</p:attrName>
                                        </p:attrNameLst>
                                      </p:cBhvr>
                                      <p:to>
                                        <p:strVal val="visible"/>
                                      </p:to>
                                    </p:set>
                                    <p:animEffect transition="in" filter="fade">
                                      <p:cBhvr>
                                        <p:cTn id="23" dur="1000"/>
                                        <p:tgtEl>
                                          <p:spTgt spid="28"/>
                                        </p:tgtEl>
                                      </p:cBhvr>
                                    </p:animEffect>
                                  </p:childTnLst>
                                </p:cTn>
                              </p:par>
                            </p:childTnLst>
                          </p:cTn>
                        </p:par>
                        <p:par>
                          <p:cTn id="24" fill="hold">
                            <p:stCondLst>
                              <p:cond delay="1000"/>
                            </p:stCondLst>
                            <p:childTnLst>
                              <p:par>
                                <p:cTn id="25" presetID="10" presetClass="entr" presetSubtype="0" fill="hold" grpId="0" nodeType="afterEffect">
                                  <p:stCondLst>
                                    <p:cond delay="0"/>
                                  </p:stCondLst>
                                  <p:childTnLst>
                                    <p:set>
                                      <p:cBhvr>
                                        <p:cTn id="26" dur="1" fill="hold">
                                          <p:stCondLst>
                                            <p:cond delay="0"/>
                                          </p:stCondLst>
                                        </p:cTn>
                                        <p:tgtEl>
                                          <p:spTgt spid="22"/>
                                        </p:tgtEl>
                                        <p:attrNameLst>
                                          <p:attrName>style.visibility</p:attrName>
                                        </p:attrNameLst>
                                      </p:cBhvr>
                                      <p:to>
                                        <p:strVal val="visible"/>
                                      </p:to>
                                    </p:set>
                                    <p:animEffect transition="in" filter="fade">
                                      <p:cBhvr>
                                        <p:cTn id="27" dur="1000"/>
                                        <p:tgtEl>
                                          <p:spTgt spid="22"/>
                                        </p:tgtEl>
                                      </p:cBhvr>
                                    </p:animEffect>
                                  </p:childTnLst>
                                </p:cTn>
                              </p:par>
                            </p:childTnLst>
                          </p:cTn>
                        </p:par>
                        <p:par>
                          <p:cTn id="28" fill="hold">
                            <p:stCondLst>
                              <p:cond delay="2000"/>
                            </p:stCondLst>
                            <p:childTnLst>
                              <p:par>
                                <p:cTn id="29" presetID="10" presetClass="entr" presetSubtype="0" fill="hold" nodeType="afterEffect">
                                  <p:stCondLst>
                                    <p:cond delay="0"/>
                                  </p:stCondLst>
                                  <p:childTnLst>
                                    <p:set>
                                      <p:cBhvr>
                                        <p:cTn id="30" dur="1" fill="hold">
                                          <p:stCondLst>
                                            <p:cond delay="0"/>
                                          </p:stCondLst>
                                        </p:cTn>
                                        <p:tgtEl>
                                          <p:spTgt spid="25"/>
                                        </p:tgtEl>
                                        <p:attrNameLst>
                                          <p:attrName>style.visibility</p:attrName>
                                        </p:attrNameLst>
                                      </p:cBhvr>
                                      <p:to>
                                        <p:strVal val="visible"/>
                                      </p:to>
                                    </p:set>
                                    <p:animEffect transition="in" filter="fade">
                                      <p:cBhvr>
                                        <p:cTn id="31" dur="1000"/>
                                        <p:tgtEl>
                                          <p:spTgt spid="25"/>
                                        </p:tgtEl>
                                      </p:cBhvr>
                                    </p:animEffect>
                                  </p:childTnLst>
                                </p:cTn>
                              </p:par>
                            </p:childTnLst>
                          </p:cTn>
                        </p:par>
                        <p:par>
                          <p:cTn id="32" fill="hold">
                            <p:stCondLst>
                              <p:cond delay="3000"/>
                            </p:stCondLst>
                            <p:childTnLst>
                              <p:par>
                                <p:cTn id="33" presetID="10" presetClass="entr" presetSubtype="0" fill="hold" grpId="0" nodeType="afterEffect">
                                  <p:stCondLst>
                                    <p:cond delay="0"/>
                                  </p:stCondLst>
                                  <p:childTnLst>
                                    <p:set>
                                      <p:cBhvr>
                                        <p:cTn id="34" dur="1" fill="hold">
                                          <p:stCondLst>
                                            <p:cond delay="0"/>
                                          </p:stCondLst>
                                        </p:cTn>
                                        <p:tgtEl>
                                          <p:spTgt spid="23"/>
                                        </p:tgtEl>
                                        <p:attrNameLst>
                                          <p:attrName>style.visibility</p:attrName>
                                        </p:attrNameLst>
                                      </p:cBhvr>
                                      <p:to>
                                        <p:strVal val="visible"/>
                                      </p:to>
                                    </p:set>
                                    <p:animEffect transition="in" filter="fade">
                                      <p:cBhvr>
                                        <p:cTn id="35" dur="1000"/>
                                        <p:tgtEl>
                                          <p:spTgt spid="23"/>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114"/>
                                        </p:tgtEl>
                                        <p:attrNameLst>
                                          <p:attrName>style.visibility</p:attrName>
                                        </p:attrNameLst>
                                      </p:cBhvr>
                                      <p:to>
                                        <p:strVal val="visible"/>
                                      </p:to>
                                    </p:set>
                                    <p:animEffect transition="in" filter="fade">
                                      <p:cBhvr>
                                        <p:cTn id="40" dur="1000"/>
                                        <p:tgtEl>
                                          <p:spTgt spid="114"/>
                                        </p:tgtEl>
                                      </p:cBhvr>
                                    </p:animEffect>
                                  </p:childTnLst>
                                </p:cTn>
                              </p:par>
                            </p:childTnLst>
                          </p:cTn>
                        </p:par>
                        <p:par>
                          <p:cTn id="41" fill="hold">
                            <p:stCondLst>
                              <p:cond delay="1000"/>
                            </p:stCondLst>
                            <p:childTnLst>
                              <p:par>
                                <p:cTn id="42" presetID="10" presetClass="entr" presetSubtype="0" fill="hold" grpId="0" nodeType="afterEffect">
                                  <p:stCondLst>
                                    <p:cond delay="0"/>
                                  </p:stCondLst>
                                  <p:childTnLst>
                                    <p:set>
                                      <p:cBhvr>
                                        <p:cTn id="43" dur="1" fill="hold">
                                          <p:stCondLst>
                                            <p:cond delay="0"/>
                                          </p:stCondLst>
                                        </p:cTn>
                                        <p:tgtEl>
                                          <p:spTgt spid="33"/>
                                        </p:tgtEl>
                                        <p:attrNameLst>
                                          <p:attrName>style.visibility</p:attrName>
                                        </p:attrNameLst>
                                      </p:cBhvr>
                                      <p:to>
                                        <p:strVal val="visible"/>
                                      </p:to>
                                    </p:set>
                                    <p:animEffect transition="in" filter="fade">
                                      <p:cBhvr>
                                        <p:cTn id="44" dur="1000"/>
                                        <p:tgtEl>
                                          <p:spTgt spid="33"/>
                                        </p:tgtEl>
                                      </p:cBhvr>
                                    </p:animEffect>
                                  </p:childTnLst>
                                </p:cTn>
                              </p:par>
                            </p:childTnLst>
                          </p:cTn>
                        </p:par>
                        <p:par>
                          <p:cTn id="45" fill="hold">
                            <p:stCondLst>
                              <p:cond delay="2000"/>
                            </p:stCondLst>
                            <p:childTnLst>
                              <p:par>
                                <p:cTn id="46" presetID="10" presetClass="entr" presetSubtype="0" fill="hold" nodeType="afterEffect">
                                  <p:stCondLst>
                                    <p:cond delay="0"/>
                                  </p:stCondLst>
                                  <p:childTnLst>
                                    <p:set>
                                      <p:cBhvr>
                                        <p:cTn id="47" dur="1" fill="hold">
                                          <p:stCondLst>
                                            <p:cond delay="0"/>
                                          </p:stCondLst>
                                        </p:cTn>
                                        <p:tgtEl>
                                          <p:spTgt spid="21"/>
                                        </p:tgtEl>
                                        <p:attrNameLst>
                                          <p:attrName>style.visibility</p:attrName>
                                        </p:attrNameLst>
                                      </p:cBhvr>
                                      <p:to>
                                        <p:strVal val="visible"/>
                                      </p:to>
                                    </p:set>
                                    <p:animEffect transition="in" filter="fade">
                                      <p:cBhvr>
                                        <p:cTn id="48" dur="1000"/>
                                        <p:tgtEl>
                                          <p:spTgt spid="21"/>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24"/>
                                        </p:tgtEl>
                                        <p:attrNameLst>
                                          <p:attrName>style.visibility</p:attrName>
                                        </p:attrNameLst>
                                      </p:cBhvr>
                                      <p:to>
                                        <p:strVal val="visible"/>
                                      </p:to>
                                    </p:set>
                                    <p:animEffect transition="in" filter="fade">
                                      <p:cBhvr>
                                        <p:cTn id="51" dur="1000"/>
                                        <p:tgtEl>
                                          <p:spTgt spid="24"/>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nodeType="clickEffect">
                                  <p:stCondLst>
                                    <p:cond delay="0"/>
                                  </p:stCondLst>
                                  <p:childTnLst>
                                    <p:set>
                                      <p:cBhvr>
                                        <p:cTn id="55" dur="1" fill="hold">
                                          <p:stCondLst>
                                            <p:cond delay="0"/>
                                          </p:stCondLst>
                                        </p:cTn>
                                        <p:tgtEl>
                                          <p:spTgt spid="247"/>
                                        </p:tgtEl>
                                        <p:attrNameLst>
                                          <p:attrName>style.visibility</p:attrName>
                                        </p:attrNameLst>
                                      </p:cBhvr>
                                      <p:to>
                                        <p:strVal val="visible"/>
                                      </p:to>
                                    </p:set>
                                    <p:animEffect transition="in" filter="fade">
                                      <p:cBhvr>
                                        <p:cTn id="56" dur="1000"/>
                                        <p:tgtEl>
                                          <p:spTgt spid="247"/>
                                        </p:tgtEl>
                                      </p:cBhvr>
                                    </p:animEffect>
                                  </p:childTnLst>
                                </p:cTn>
                              </p:par>
                            </p:childTnLst>
                          </p:cTn>
                        </p:par>
                        <p:par>
                          <p:cTn id="57" fill="hold">
                            <p:stCondLst>
                              <p:cond delay="1000"/>
                            </p:stCondLst>
                            <p:childTnLst>
                              <p:par>
                                <p:cTn id="58" presetID="10" presetClass="entr" presetSubtype="0" fill="hold" grpId="0" nodeType="afterEffect">
                                  <p:stCondLst>
                                    <p:cond delay="0"/>
                                  </p:stCondLst>
                                  <p:childTnLst>
                                    <p:set>
                                      <p:cBhvr>
                                        <p:cTn id="59" dur="1" fill="hold">
                                          <p:stCondLst>
                                            <p:cond delay="0"/>
                                          </p:stCondLst>
                                        </p:cTn>
                                        <p:tgtEl>
                                          <p:spTgt spid="228"/>
                                        </p:tgtEl>
                                        <p:attrNameLst>
                                          <p:attrName>style.visibility</p:attrName>
                                        </p:attrNameLst>
                                      </p:cBhvr>
                                      <p:to>
                                        <p:strVal val="visible"/>
                                      </p:to>
                                    </p:set>
                                    <p:animEffect transition="in" filter="fade">
                                      <p:cBhvr>
                                        <p:cTn id="60" dur="1000"/>
                                        <p:tgtEl>
                                          <p:spTgt spid="228"/>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nodeType="clickEffect">
                                  <p:stCondLst>
                                    <p:cond delay="0"/>
                                  </p:stCondLst>
                                  <p:childTnLst>
                                    <p:set>
                                      <p:cBhvr>
                                        <p:cTn id="64" dur="1" fill="hold">
                                          <p:stCondLst>
                                            <p:cond delay="0"/>
                                          </p:stCondLst>
                                        </p:cTn>
                                        <p:tgtEl>
                                          <p:spTgt spid="16"/>
                                        </p:tgtEl>
                                        <p:attrNameLst>
                                          <p:attrName>style.visibility</p:attrName>
                                        </p:attrNameLst>
                                      </p:cBhvr>
                                      <p:to>
                                        <p:strVal val="visible"/>
                                      </p:to>
                                    </p:set>
                                    <p:animEffect transition="in" filter="fade">
                                      <p:cBhvr>
                                        <p:cTn id="65" dur="1000"/>
                                        <p:tgtEl>
                                          <p:spTgt spid="16"/>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ntr" presetSubtype="0" fill="hold" nodeType="clickEffect">
                                  <p:stCondLst>
                                    <p:cond delay="0"/>
                                  </p:stCondLst>
                                  <p:childTnLst>
                                    <p:set>
                                      <p:cBhvr>
                                        <p:cTn id="69" dur="1" fill="hold">
                                          <p:stCondLst>
                                            <p:cond delay="0"/>
                                          </p:stCondLst>
                                        </p:cTn>
                                        <p:tgtEl>
                                          <p:spTgt spid="227"/>
                                        </p:tgtEl>
                                        <p:attrNameLst>
                                          <p:attrName>style.visibility</p:attrName>
                                        </p:attrNameLst>
                                      </p:cBhvr>
                                      <p:to>
                                        <p:strVal val="visible"/>
                                      </p:to>
                                    </p:set>
                                    <p:animEffect transition="in" filter="fade">
                                      <p:cBhvr>
                                        <p:cTn id="70" dur="1000"/>
                                        <p:tgtEl>
                                          <p:spTgt spid="227"/>
                                        </p:tgtEl>
                                      </p:cBhvr>
                                    </p:animEffect>
                                  </p:childTnLst>
                                </p:cTn>
                              </p:par>
                              <p:par>
                                <p:cTn id="71" presetID="10" presetClass="entr" presetSubtype="0" fill="hold" grpId="0" nodeType="withEffect">
                                  <p:stCondLst>
                                    <p:cond delay="0"/>
                                  </p:stCondLst>
                                  <p:childTnLst>
                                    <p:set>
                                      <p:cBhvr>
                                        <p:cTn id="72" dur="1" fill="hold">
                                          <p:stCondLst>
                                            <p:cond delay="0"/>
                                          </p:stCondLst>
                                        </p:cTn>
                                        <p:tgtEl>
                                          <p:spTgt spid="230"/>
                                        </p:tgtEl>
                                        <p:attrNameLst>
                                          <p:attrName>style.visibility</p:attrName>
                                        </p:attrNameLst>
                                      </p:cBhvr>
                                      <p:to>
                                        <p:strVal val="visible"/>
                                      </p:to>
                                    </p:set>
                                    <p:animEffect transition="in" filter="fade">
                                      <p:cBhvr>
                                        <p:cTn id="73" dur="1000"/>
                                        <p:tgtEl>
                                          <p:spTgt spid="230"/>
                                        </p:tgtEl>
                                      </p:cBhvr>
                                    </p:animEffect>
                                  </p:childTnLst>
                                </p:cTn>
                              </p:par>
                            </p:childTnLst>
                          </p:cTn>
                        </p:par>
                        <p:par>
                          <p:cTn id="74" fill="hold">
                            <p:stCondLst>
                              <p:cond delay="1000"/>
                            </p:stCondLst>
                            <p:childTnLst>
                              <p:par>
                                <p:cTn id="75" presetID="10" presetClass="entr" presetSubtype="0" fill="hold" grpId="0" nodeType="afterEffect">
                                  <p:stCondLst>
                                    <p:cond delay="0"/>
                                  </p:stCondLst>
                                  <p:childTnLst>
                                    <p:set>
                                      <p:cBhvr>
                                        <p:cTn id="76" dur="1" fill="hold">
                                          <p:stCondLst>
                                            <p:cond delay="0"/>
                                          </p:stCondLst>
                                        </p:cTn>
                                        <p:tgtEl>
                                          <p:spTgt spid="229"/>
                                        </p:tgtEl>
                                        <p:attrNameLst>
                                          <p:attrName>style.visibility</p:attrName>
                                        </p:attrNameLst>
                                      </p:cBhvr>
                                      <p:to>
                                        <p:strVal val="visible"/>
                                      </p:to>
                                    </p:set>
                                    <p:animEffect transition="in" filter="fade">
                                      <p:cBhvr>
                                        <p:cTn id="77" dur="1000"/>
                                        <p:tgtEl>
                                          <p:spTgt spid="229"/>
                                        </p:tgtEl>
                                      </p:cBhvr>
                                    </p:animEffect>
                                  </p:childTnLst>
                                </p:cTn>
                              </p:par>
                            </p:childTnLst>
                          </p:cTn>
                        </p:par>
                        <p:par>
                          <p:cTn id="78" fill="hold">
                            <p:stCondLst>
                              <p:cond delay="2000"/>
                            </p:stCondLst>
                            <p:childTnLst>
                              <p:par>
                                <p:cTn id="79" presetID="10" presetClass="entr" presetSubtype="0" fill="hold" grpId="0" nodeType="afterEffect">
                                  <p:stCondLst>
                                    <p:cond delay="0"/>
                                  </p:stCondLst>
                                  <p:childTnLst>
                                    <p:set>
                                      <p:cBhvr>
                                        <p:cTn id="80" dur="1" fill="hold">
                                          <p:stCondLst>
                                            <p:cond delay="0"/>
                                          </p:stCondLst>
                                        </p:cTn>
                                        <p:tgtEl>
                                          <p:spTgt spid="254"/>
                                        </p:tgtEl>
                                        <p:attrNameLst>
                                          <p:attrName>style.visibility</p:attrName>
                                        </p:attrNameLst>
                                      </p:cBhvr>
                                      <p:to>
                                        <p:strVal val="visible"/>
                                      </p:to>
                                    </p:set>
                                    <p:animEffect transition="in" filter="fade">
                                      <p:cBhvr>
                                        <p:cTn id="81" dur="1000"/>
                                        <p:tgtEl>
                                          <p:spTgt spid="254"/>
                                        </p:tgtEl>
                                      </p:cBhvr>
                                    </p:animEffect>
                                  </p:childTnLst>
                                </p:cTn>
                              </p:par>
                            </p:childTnLst>
                          </p:cTn>
                        </p:par>
                        <p:par>
                          <p:cTn id="82" fill="hold">
                            <p:stCondLst>
                              <p:cond delay="3000"/>
                            </p:stCondLst>
                            <p:childTnLst>
                              <p:par>
                                <p:cTn id="83" presetID="10" presetClass="entr" presetSubtype="0" fill="hold" grpId="0" nodeType="afterEffect">
                                  <p:stCondLst>
                                    <p:cond delay="0"/>
                                  </p:stCondLst>
                                  <p:childTnLst>
                                    <p:set>
                                      <p:cBhvr>
                                        <p:cTn id="84" dur="1" fill="hold">
                                          <p:stCondLst>
                                            <p:cond delay="0"/>
                                          </p:stCondLst>
                                        </p:cTn>
                                        <p:tgtEl>
                                          <p:spTgt spid="34"/>
                                        </p:tgtEl>
                                        <p:attrNameLst>
                                          <p:attrName>style.visibility</p:attrName>
                                        </p:attrNameLst>
                                      </p:cBhvr>
                                      <p:to>
                                        <p:strVal val="visible"/>
                                      </p:to>
                                    </p:set>
                                    <p:animEffect transition="in" filter="fade">
                                      <p:cBhvr>
                                        <p:cTn id="85" dur="1000"/>
                                        <p:tgtEl>
                                          <p:spTgt spid="34"/>
                                        </p:tgtEl>
                                      </p:cBhvr>
                                    </p:animEffect>
                                  </p:childTnLst>
                                </p:cTn>
                              </p:par>
                            </p:childTnLst>
                          </p:cTn>
                        </p:par>
                      </p:childTnLst>
                    </p:cTn>
                  </p:par>
                  <p:par>
                    <p:cTn id="86" fill="hold">
                      <p:stCondLst>
                        <p:cond delay="indefinite"/>
                      </p:stCondLst>
                      <p:childTnLst>
                        <p:par>
                          <p:cTn id="87" fill="hold">
                            <p:stCondLst>
                              <p:cond delay="0"/>
                            </p:stCondLst>
                            <p:childTnLst>
                              <p:par>
                                <p:cTn id="88" presetID="10" presetClass="entr" presetSubtype="0" fill="hold" grpId="0" nodeType="clickEffect">
                                  <p:stCondLst>
                                    <p:cond delay="0"/>
                                  </p:stCondLst>
                                  <p:childTnLst>
                                    <p:set>
                                      <p:cBhvr>
                                        <p:cTn id="89" dur="1" fill="hold">
                                          <p:stCondLst>
                                            <p:cond delay="0"/>
                                          </p:stCondLst>
                                        </p:cTn>
                                        <p:tgtEl>
                                          <p:spTgt spid="255"/>
                                        </p:tgtEl>
                                        <p:attrNameLst>
                                          <p:attrName>style.visibility</p:attrName>
                                        </p:attrNameLst>
                                      </p:cBhvr>
                                      <p:to>
                                        <p:strVal val="visible"/>
                                      </p:to>
                                    </p:set>
                                    <p:animEffect transition="in" filter="fade">
                                      <p:cBhvr>
                                        <p:cTn id="90" dur="1000"/>
                                        <p:tgtEl>
                                          <p:spTgt spid="2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 grpId="0" animBg="1"/>
      <p:bldP spid="127" grpId="0" animBg="1"/>
      <p:bldP spid="3" grpId="0" animBg="1"/>
      <p:bldP spid="20" grpId="0"/>
      <p:bldP spid="22" grpId="0" animBg="1"/>
      <p:bldP spid="23" grpId="0" animBg="1"/>
      <p:bldP spid="24" grpId="0"/>
      <p:bldP spid="228" grpId="0" animBg="1"/>
      <p:bldP spid="229" grpId="0" animBg="1"/>
      <p:bldP spid="230" grpId="0"/>
      <p:bldP spid="254" grpId="0" animBg="1"/>
      <p:bldP spid="255" grpId="0" animBg="1"/>
      <p:bldP spid="33" grpId="0" animBg="1"/>
      <p:bldP spid="3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02A9EDF-098A-85A1-6A5A-DE8E25368B40}"/>
              </a:ext>
            </a:extLst>
          </p:cNvPr>
          <p:cNvSpPr txBox="1"/>
          <p:nvPr/>
        </p:nvSpPr>
        <p:spPr>
          <a:xfrm>
            <a:off x="5673067" y="2391564"/>
            <a:ext cx="2096157" cy="908864"/>
          </a:xfrm>
          <a:prstGeom prst="ellipse">
            <a:avLst/>
          </a:prstGeom>
          <a:noFill/>
          <a:ln w="19050">
            <a:solidFill>
              <a:schemeClr val="tx1"/>
            </a:solidFill>
          </a:ln>
        </p:spPr>
        <p:txBody>
          <a:bodyPr wrap="none" rtlCol="0">
            <a:spAutoFit/>
          </a:bodyPr>
          <a:lstStyle/>
          <a:p>
            <a:r>
              <a:rPr lang="en-US" dirty="0"/>
              <a:t>(aggregate)</a:t>
            </a:r>
          </a:p>
          <a:p>
            <a:r>
              <a:rPr lang="en-US" dirty="0"/>
              <a:t>Manifestation</a:t>
            </a:r>
            <a:endParaRPr lang="en-GB" dirty="0"/>
          </a:p>
        </p:txBody>
      </p:sp>
      <p:sp>
        <p:nvSpPr>
          <p:cNvPr id="6" name="TextBox 5">
            <a:extLst>
              <a:ext uri="{FF2B5EF4-FFF2-40B4-BE49-F238E27FC236}">
                <a16:creationId xmlns:a16="http://schemas.microsoft.com/office/drawing/2014/main" id="{D606441D-F91C-9870-D081-E114A93C7BFE}"/>
              </a:ext>
            </a:extLst>
          </p:cNvPr>
          <p:cNvSpPr txBox="1"/>
          <p:nvPr/>
        </p:nvSpPr>
        <p:spPr>
          <a:xfrm>
            <a:off x="5613855" y="1572381"/>
            <a:ext cx="2214581" cy="369332"/>
          </a:xfrm>
          <a:prstGeom prst="rect">
            <a:avLst/>
          </a:prstGeom>
          <a:noFill/>
          <a:ln w="19050">
            <a:solidFill>
              <a:schemeClr val="tx1"/>
            </a:solidFill>
          </a:ln>
        </p:spPr>
        <p:txBody>
          <a:bodyPr wrap="none" rtlCol="0">
            <a:spAutoFit/>
          </a:bodyPr>
          <a:lstStyle/>
          <a:p>
            <a:r>
              <a:rPr lang="en-US" dirty="0"/>
              <a:t>“group </a:t>
            </a:r>
            <a:r>
              <a:rPr lang="en-US" dirty="0" err="1"/>
              <a:t>nomen</a:t>
            </a:r>
            <a:r>
              <a:rPr lang="en-US" dirty="0"/>
              <a:t> string”</a:t>
            </a:r>
            <a:endParaRPr lang="en-GB" dirty="0"/>
          </a:p>
        </p:txBody>
      </p:sp>
      <p:sp>
        <p:nvSpPr>
          <p:cNvPr id="114" name="TextBox 113">
            <a:extLst>
              <a:ext uri="{FF2B5EF4-FFF2-40B4-BE49-F238E27FC236}">
                <a16:creationId xmlns:a16="http://schemas.microsoft.com/office/drawing/2014/main" id="{F75FA03D-5C56-34C0-AAD7-01706D914825}"/>
              </a:ext>
            </a:extLst>
          </p:cNvPr>
          <p:cNvSpPr txBox="1"/>
          <p:nvPr/>
        </p:nvSpPr>
        <p:spPr>
          <a:xfrm>
            <a:off x="4328764" y="3664951"/>
            <a:ext cx="1132041" cy="369332"/>
          </a:xfrm>
          <a:prstGeom prst="rect">
            <a:avLst/>
          </a:prstGeom>
          <a:noFill/>
        </p:spPr>
        <p:txBody>
          <a:bodyPr wrap="none" rtlCol="0">
            <a:spAutoFit/>
          </a:bodyPr>
          <a:lstStyle/>
          <a:p>
            <a:r>
              <a:rPr lang="en-US" dirty="0"/>
              <a:t>holding of</a:t>
            </a:r>
            <a:endParaRPr lang="en-GB" dirty="0"/>
          </a:p>
        </p:txBody>
      </p:sp>
      <p:sp>
        <p:nvSpPr>
          <p:cNvPr id="128" name="TextBox 127">
            <a:extLst>
              <a:ext uri="{FF2B5EF4-FFF2-40B4-BE49-F238E27FC236}">
                <a16:creationId xmlns:a16="http://schemas.microsoft.com/office/drawing/2014/main" id="{595F4DEF-B94B-227A-75E1-76110A8D3EF8}"/>
              </a:ext>
            </a:extLst>
          </p:cNvPr>
          <p:cNvSpPr txBox="1"/>
          <p:nvPr/>
        </p:nvSpPr>
        <p:spPr>
          <a:xfrm>
            <a:off x="5673067" y="3579851"/>
            <a:ext cx="2096157" cy="908864"/>
          </a:xfrm>
          <a:prstGeom prst="ellipse">
            <a:avLst/>
          </a:prstGeom>
          <a:noFill/>
          <a:ln w="19050">
            <a:solidFill>
              <a:schemeClr val="tx1"/>
            </a:solidFill>
          </a:ln>
        </p:spPr>
        <p:txBody>
          <a:bodyPr wrap="none" rtlCol="0">
            <a:spAutoFit/>
          </a:bodyPr>
          <a:lstStyle/>
          <a:p>
            <a:pPr algn="ctr"/>
            <a:r>
              <a:rPr lang="en-US" dirty="0"/>
              <a:t>(collection)</a:t>
            </a:r>
          </a:p>
          <a:p>
            <a:pPr algn="ctr"/>
            <a:r>
              <a:rPr lang="en-US" dirty="0"/>
              <a:t>Manifestation</a:t>
            </a:r>
            <a:endParaRPr lang="en-GB" dirty="0"/>
          </a:p>
        </p:txBody>
      </p:sp>
      <p:cxnSp>
        <p:nvCxnSpPr>
          <p:cNvPr id="131" name="Connector: Curved 130">
            <a:extLst>
              <a:ext uri="{FF2B5EF4-FFF2-40B4-BE49-F238E27FC236}">
                <a16:creationId xmlns:a16="http://schemas.microsoft.com/office/drawing/2014/main" id="{E9F43322-B72D-8CA4-3F44-2F1C2CDA4860}"/>
              </a:ext>
            </a:extLst>
          </p:cNvPr>
          <p:cNvCxnSpPr>
            <a:cxnSpLocks/>
            <a:stCxn id="7" idx="6"/>
            <a:endCxn id="6" idx="1"/>
          </p:cNvCxnSpPr>
          <p:nvPr/>
        </p:nvCxnSpPr>
        <p:spPr>
          <a:xfrm>
            <a:off x="2716594" y="1757047"/>
            <a:ext cx="2897261" cy="12700"/>
          </a:xfrm>
          <a:prstGeom prst="curvedConnector3">
            <a:avLst>
              <a:gd name="adj1" fmla="val 50000"/>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46" name="TextBox 245">
            <a:extLst>
              <a:ext uri="{FF2B5EF4-FFF2-40B4-BE49-F238E27FC236}">
                <a16:creationId xmlns:a16="http://schemas.microsoft.com/office/drawing/2014/main" id="{B3D90E3D-1DFB-FCB8-2B4F-59894A015F60}"/>
              </a:ext>
            </a:extLst>
          </p:cNvPr>
          <p:cNvSpPr txBox="1"/>
          <p:nvPr/>
        </p:nvSpPr>
        <p:spPr>
          <a:xfrm>
            <a:off x="360947" y="234527"/>
            <a:ext cx="3477747" cy="646331"/>
          </a:xfrm>
          <a:prstGeom prst="rect">
            <a:avLst/>
          </a:prstGeom>
          <a:noFill/>
        </p:spPr>
        <p:txBody>
          <a:bodyPr wrap="none" rtlCol="0">
            <a:spAutoFit/>
          </a:bodyPr>
          <a:lstStyle/>
          <a:p>
            <a:r>
              <a:rPr lang="en-US" sz="3600" dirty="0"/>
              <a:t>Gathering WEMIs</a:t>
            </a:r>
            <a:endParaRPr lang="en-GB" sz="3600" dirty="0"/>
          </a:p>
        </p:txBody>
      </p:sp>
      <p:cxnSp>
        <p:nvCxnSpPr>
          <p:cNvPr id="21" name="Connector: Curved 20">
            <a:extLst>
              <a:ext uri="{FF2B5EF4-FFF2-40B4-BE49-F238E27FC236}">
                <a16:creationId xmlns:a16="http://schemas.microsoft.com/office/drawing/2014/main" id="{68C96316-D1D5-6B27-7083-CBB7159093AB}"/>
              </a:ext>
            </a:extLst>
          </p:cNvPr>
          <p:cNvCxnSpPr>
            <a:cxnSpLocks/>
            <a:stCxn id="127" idx="6"/>
            <a:endCxn id="128" idx="2"/>
          </p:cNvCxnSpPr>
          <p:nvPr/>
        </p:nvCxnSpPr>
        <p:spPr>
          <a:xfrm flipV="1">
            <a:off x="2656945" y="4034283"/>
            <a:ext cx="3016122" cy="1"/>
          </a:xfrm>
          <a:prstGeom prst="curvedConnector3">
            <a:avLst>
              <a:gd name="adj1" fmla="val 50000"/>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9" name="Connector: Curved 28">
            <a:extLst>
              <a:ext uri="{FF2B5EF4-FFF2-40B4-BE49-F238E27FC236}">
                <a16:creationId xmlns:a16="http://schemas.microsoft.com/office/drawing/2014/main" id="{C0942E6F-C70A-E685-F90D-538ED6CE8169}"/>
              </a:ext>
            </a:extLst>
          </p:cNvPr>
          <p:cNvCxnSpPr>
            <a:cxnSpLocks/>
            <a:stCxn id="5" idx="6"/>
            <a:endCxn id="4" idx="2"/>
          </p:cNvCxnSpPr>
          <p:nvPr/>
        </p:nvCxnSpPr>
        <p:spPr>
          <a:xfrm flipV="1">
            <a:off x="3091110" y="2845996"/>
            <a:ext cx="2581957" cy="14089"/>
          </a:xfrm>
          <a:prstGeom prst="curvedConnector3">
            <a:avLst>
              <a:gd name="adj1" fmla="val 50000"/>
            </a:avLst>
          </a:prstGeom>
          <a:ln w="19050">
            <a:solidFill>
              <a:schemeClr val="accent6"/>
            </a:solidFill>
            <a:tailEnd type="triangle" w="lg" len="lg"/>
          </a:ln>
        </p:spPr>
        <p:style>
          <a:lnRef idx="1">
            <a:schemeClr val="accent1"/>
          </a:lnRef>
          <a:fillRef idx="0">
            <a:schemeClr val="accent1"/>
          </a:fillRef>
          <a:effectRef idx="0">
            <a:schemeClr val="accent1"/>
          </a:effectRef>
          <a:fontRef idx="minor">
            <a:schemeClr val="tx1"/>
          </a:fontRef>
        </p:style>
      </p:cxnSp>
      <p:sp>
        <p:nvSpPr>
          <p:cNvPr id="227" name="TextBox 226">
            <a:extLst>
              <a:ext uri="{FF2B5EF4-FFF2-40B4-BE49-F238E27FC236}">
                <a16:creationId xmlns:a16="http://schemas.microsoft.com/office/drawing/2014/main" id="{375988F9-837D-2854-4805-8B8B0552F81D}"/>
              </a:ext>
            </a:extLst>
          </p:cNvPr>
          <p:cNvSpPr txBox="1"/>
          <p:nvPr/>
        </p:nvSpPr>
        <p:spPr>
          <a:xfrm>
            <a:off x="2847526" y="1384907"/>
            <a:ext cx="2613279" cy="369332"/>
          </a:xfrm>
          <a:prstGeom prst="rect">
            <a:avLst/>
          </a:prstGeom>
          <a:noFill/>
        </p:spPr>
        <p:txBody>
          <a:bodyPr wrap="none" rtlCol="0">
            <a:spAutoFit/>
          </a:bodyPr>
          <a:lstStyle/>
          <a:p>
            <a:r>
              <a:rPr lang="en-US" dirty="0"/>
              <a:t>appellation of work group</a:t>
            </a:r>
            <a:endParaRPr lang="en-GB" dirty="0"/>
          </a:p>
        </p:txBody>
      </p:sp>
      <p:grpSp>
        <p:nvGrpSpPr>
          <p:cNvPr id="243" name="Group 242">
            <a:extLst>
              <a:ext uri="{FF2B5EF4-FFF2-40B4-BE49-F238E27FC236}">
                <a16:creationId xmlns:a16="http://schemas.microsoft.com/office/drawing/2014/main" id="{ABE21A9F-FD63-AA2B-C9B2-711B70341EED}"/>
              </a:ext>
            </a:extLst>
          </p:cNvPr>
          <p:cNvGrpSpPr/>
          <p:nvPr/>
        </p:nvGrpSpPr>
        <p:grpSpPr>
          <a:xfrm>
            <a:off x="1650696" y="3774608"/>
            <a:ext cx="1006249" cy="519351"/>
            <a:chOff x="1104701" y="4070469"/>
            <a:chExt cx="1006249" cy="519351"/>
          </a:xfrm>
        </p:grpSpPr>
        <p:sp>
          <p:nvSpPr>
            <p:cNvPr id="127" name="TextBox 126">
              <a:extLst>
                <a:ext uri="{FF2B5EF4-FFF2-40B4-BE49-F238E27FC236}">
                  <a16:creationId xmlns:a16="http://schemas.microsoft.com/office/drawing/2014/main" id="{FC372360-C8C1-9378-57C7-4C481E1D277A}"/>
                </a:ext>
              </a:extLst>
            </p:cNvPr>
            <p:cNvSpPr txBox="1"/>
            <p:nvPr/>
          </p:nvSpPr>
          <p:spPr>
            <a:xfrm>
              <a:off x="1243923" y="4070469"/>
              <a:ext cx="867027" cy="519351"/>
            </a:xfrm>
            <a:prstGeom prst="ellipse">
              <a:avLst/>
            </a:prstGeom>
            <a:noFill/>
            <a:ln w="19050">
              <a:solidFill>
                <a:schemeClr val="tx1"/>
              </a:solidFill>
            </a:ln>
          </p:spPr>
          <p:txBody>
            <a:bodyPr wrap="none" rtlCol="0">
              <a:spAutoFit/>
            </a:bodyPr>
            <a:lstStyle/>
            <a:p>
              <a:pPr algn="ctr"/>
              <a:r>
                <a:rPr lang="en-US" dirty="0"/>
                <a:t>Item</a:t>
              </a:r>
              <a:endParaRPr lang="en-GB" dirty="0"/>
            </a:p>
          </p:txBody>
        </p:sp>
        <p:sp>
          <p:nvSpPr>
            <p:cNvPr id="230" name="TextBox 229">
              <a:extLst>
                <a:ext uri="{FF2B5EF4-FFF2-40B4-BE49-F238E27FC236}">
                  <a16:creationId xmlns:a16="http://schemas.microsoft.com/office/drawing/2014/main" id="{1876AD7F-E0BF-6D00-99E4-1FF1CCA705A3}"/>
                </a:ext>
              </a:extLst>
            </p:cNvPr>
            <p:cNvSpPr txBox="1"/>
            <p:nvPr/>
          </p:nvSpPr>
          <p:spPr>
            <a:xfrm>
              <a:off x="1104701" y="4070469"/>
              <a:ext cx="867027" cy="519351"/>
            </a:xfrm>
            <a:prstGeom prst="ellipse">
              <a:avLst/>
            </a:prstGeom>
            <a:solidFill>
              <a:schemeClr val="bg1"/>
            </a:solidFill>
            <a:ln w="19050">
              <a:solidFill>
                <a:schemeClr val="tx1"/>
              </a:solidFill>
            </a:ln>
          </p:spPr>
          <p:txBody>
            <a:bodyPr wrap="none" rtlCol="0">
              <a:spAutoFit/>
            </a:bodyPr>
            <a:lstStyle/>
            <a:p>
              <a:pPr algn="ctr"/>
              <a:r>
                <a:rPr lang="en-US" dirty="0"/>
                <a:t>Item</a:t>
              </a:r>
              <a:endParaRPr lang="en-GB" dirty="0"/>
            </a:p>
          </p:txBody>
        </p:sp>
      </p:grpSp>
      <p:grpSp>
        <p:nvGrpSpPr>
          <p:cNvPr id="242" name="Group 241">
            <a:extLst>
              <a:ext uri="{FF2B5EF4-FFF2-40B4-BE49-F238E27FC236}">
                <a16:creationId xmlns:a16="http://schemas.microsoft.com/office/drawing/2014/main" id="{195965D1-8CFF-DDBC-3C2C-D0B4E779BEC5}"/>
              </a:ext>
            </a:extLst>
          </p:cNvPr>
          <p:cNvGrpSpPr/>
          <p:nvPr/>
        </p:nvGrpSpPr>
        <p:grpSpPr>
          <a:xfrm>
            <a:off x="1216530" y="2597602"/>
            <a:ext cx="1874580" cy="522158"/>
            <a:chOff x="821894" y="2893463"/>
            <a:chExt cx="1874580" cy="522158"/>
          </a:xfrm>
        </p:grpSpPr>
        <p:sp>
          <p:nvSpPr>
            <p:cNvPr id="5" name="TextBox 4">
              <a:extLst>
                <a:ext uri="{FF2B5EF4-FFF2-40B4-BE49-F238E27FC236}">
                  <a16:creationId xmlns:a16="http://schemas.microsoft.com/office/drawing/2014/main" id="{DA3605A5-1A4D-45FF-6AC7-1B4EFF33B5FA}"/>
                </a:ext>
              </a:extLst>
            </p:cNvPr>
            <p:cNvSpPr txBox="1"/>
            <p:nvPr/>
          </p:nvSpPr>
          <p:spPr>
            <a:xfrm>
              <a:off x="1027699" y="2896270"/>
              <a:ext cx="1668775" cy="519351"/>
            </a:xfrm>
            <a:prstGeom prst="ellipse">
              <a:avLst/>
            </a:prstGeom>
            <a:noFill/>
            <a:ln w="19050">
              <a:solidFill>
                <a:schemeClr val="tx1"/>
              </a:solidFill>
            </a:ln>
          </p:spPr>
          <p:txBody>
            <a:bodyPr wrap="none" rtlCol="0">
              <a:spAutoFit/>
            </a:bodyPr>
            <a:lstStyle/>
            <a:p>
              <a:r>
                <a:rPr lang="en-US" dirty="0"/>
                <a:t>Expression</a:t>
              </a:r>
              <a:endParaRPr lang="en-GB" dirty="0"/>
            </a:p>
          </p:txBody>
        </p:sp>
        <p:sp>
          <p:nvSpPr>
            <p:cNvPr id="232" name="TextBox 231">
              <a:extLst>
                <a:ext uri="{FF2B5EF4-FFF2-40B4-BE49-F238E27FC236}">
                  <a16:creationId xmlns:a16="http://schemas.microsoft.com/office/drawing/2014/main" id="{8D811287-83E7-7FBB-B959-9BBB37690AC0}"/>
                </a:ext>
              </a:extLst>
            </p:cNvPr>
            <p:cNvSpPr txBox="1"/>
            <p:nvPr/>
          </p:nvSpPr>
          <p:spPr>
            <a:xfrm>
              <a:off x="821894" y="2893463"/>
              <a:ext cx="1668775" cy="519351"/>
            </a:xfrm>
            <a:prstGeom prst="ellipse">
              <a:avLst/>
            </a:prstGeom>
            <a:solidFill>
              <a:schemeClr val="bg1"/>
            </a:solidFill>
            <a:ln w="19050">
              <a:solidFill>
                <a:schemeClr val="tx1"/>
              </a:solidFill>
            </a:ln>
          </p:spPr>
          <p:txBody>
            <a:bodyPr wrap="none" rtlCol="0">
              <a:spAutoFit/>
            </a:bodyPr>
            <a:lstStyle/>
            <a:p>
              <a:r>
                <a:rPr lang="en-US" dirty="0"/>
                <a:t>Expression</a:t>
              </a:r>
              <a:endParaRPr lang="en-GB" dirty="0"/>
            </a:p>
          </p:txBody>
        </p:sp>
      </p:grpSp>
      <p:grpSp>
        <p:nvGrpSpPr>
          <p:cNvPr id="241" name="Group 240">
            <a:extLst>
              <a:ext uri="{FF2B5EF4-FFF2-40B4-BE49-F238E27FC236}">
                <a16:creationId xmlns:a16="http://schemas.microsoft.com/office/drawing/2014/main" id="{7A0B73C1-AE5F-B8A2-CA22-0F3865AEB33E}"/>
              </a:ext>
            </a:extLst>
          </p:cNvPr>
          <p:cNvGrpSpPr/>
          <p:nvPr/>
        </p:nvGrpSpPr>
        <p:grpSpPr>
          <a:xfrm>
            <a:off x="1591046" y="1494564"/>
            <a:ext cx="1125548" cy="522158"/>
            <a:chOff x="1166921" y="1790425"/>
            <a:chExt cx="1125548" cy="522158"/>
          </a:xfrm>
        </p:grpSpPr>
        <p:sp>
          <p:nvSpPr>
            <p:cNvPr id="7" name="TextBox 6">
              <a:extLst>
                <a:ext uri="{FF2B5EF4-FFF2-40B4-BE49-F238E27FC236}">
                  <a16:creationId xmlns:a16="http://schemas.microsoft.com/office/drawing/2014/main" id="{3EDE74D2-2BC8-B253-4561-101C3BB247BD}"/>
                </a:ext>
              </a:extLst>
            </p:cNvPr>
            <p:cNvSpPr txBox="1"/>
            <p:nvPr/>
          </p:nvSpPr>
          <p:spPr>
            <a:xfrm>
              <a:off x="1327342" y="1793232"/>
              <a:ext cx="965127" cy="519351"/>
            </a:xfrm>
            <a:prstGeom prst="ellipse">
              <a:avLst/>
            </a:prstGeom>
            <a:noFill/>
            <a:ln w="19050">
              <a:solidFill>
                <a:schemeClr val="tx1"/>
              </a:solidFill>
            </a:ln>
          </p:spPr>
          <p:txBody>
            <a:bodyPr wrap="none" rtlCol="0">
              <a:spAutoFit/>
            </a:bodyPr>
            <a:lstStyle/>
            <a:p>
              <a:r>
                <a:rPr lang="en-US" dirty="0"/>
                <a:t>Work</a:t>
              </a:r>
              <a:endParaRPr lang="en-GB" dirty="0"/>
            </a:p>
          </p:txBody>
        </p:sp>
        <p:sp>
          <p:nvSpPr>
            <p:cNvPr id="234" name="TextBox 233">
              <a:extLst>
                <a:ext uri="{FF2B5EF4-FFF2-40B4-BE49-F238E27FC236}">
                  <a16:creationId xmlns:a16="http://schemas.microsoft.com/office/drawing/2014/main" id="{0A379CF9-9486-88D3-4AD6-D9F099FE0A92}"/>
                </a:ext>
              </a:extLst>
            </p:cNvPr>
            <p:cNvSpPr txBox="1"/>
            <p:nvPr/>
          </p:nvSpPr>
          <p:spPr>
            <a:xfrm>
              <a:off x="1166921" y="1790425"/>
              <a:ext cx="965127" cy="519351"/>
            </a:xfrm>
            <a:prstGeom prst="ellipse">
              <a:avLst/>
            </a:prstGeom>
            <a:solidFill>
              <a:schemeClr val="bg1"/>
            </a:solidFill>
            <a:ln w="19050">
              <a:solidFill>
                <a:schemeClr val="tx1"/>
              </a:solidFill>
            </a:ln>
          </p:spPr>
          <p:txBody>
            <a:bodyPr wrap="none" rtlCol="0">
              <a:spAutoFit/>
            </a:bodyPr>
            <a:lstStyle/>
            <a:p>
              <a:r>
                <a:rPr lang="en-US" dirty="0"/>
                <a:t>Work</a:t>
              </a:r>
              <a:endParaRPr lang="en-GB" dirty="0"/>
            </a:p>
          </p:txBody>
        </p:sp>
      </p:grpSp>
      <p:sp>
        <p:nvSpPr>
          <p:cNvPr id="249" name="TextBox 248">
            <a:extLst>
              <a:ext uri="{FF2B5EF4-FFF2-40B4-BE49-F238E27FC236}">
                <a16:creationId xmlns:a16="http://schemas.microsoft.com/office/drawing/2014/main" id="{B73CCBCC-0DAD-26B8-61FF-89A64516816A}"/>
              </a:ext>
            </a:extLst>
          </p:cNvPr>
          <p:cNvSpPr txBox="1"/>
          <p:nvPr/>
        </p:nvSpPr>
        <p:spPr>
          <a:xfrm>
            <a:off x="707419" y="4682092"/>
            <a:ext cx="7647308" cy="646331"/>
          </a:xfrm>
          <a:prstGeom prst="rect">
            <a:avLst/>
          </a:prstGeom>
          <a:noFill/>
          <a:ln w="12700">
            <a:solidFill>
              <a:schemeClr val="accent1"/>
            </a:solidFill>
          </a:ln>
        </p:spPr>
        <p:txBody>
          <a:bodyPr wrap="square" rtlCol="0">
            <a:spAutoFit/>
          </a:bodyPr>
          <a:lstStyle/>
          <a:p>
            <a:pPr algn="ctr"/>
            <a:r>
              <a:rPr lang="en-US" dirty="0"/>
              <a:t>Differentiation of ‘gathering’ structures provides more control and choice to suit</a:t>
            </a:r>
          </a:p>
          <a:p>
            <a:pPr algn="ctr"/>
            <a:r>
              <a:rPr lang="en-US" dirty="0"/>
              <a:t>local needs</a:t>
            </a:r>
            <a:endParaRPr lang="en-GB" dirty="0"/>
          </a:p>
        </p:txBody>
      </p:sp>
      <p:sp>
        <p:nvSpPr>
          <p:cNvPr id="250" name="TextBox 249">
            <a:extLst>
              <a:ext uri="{FF2B5EF4-FFF2-40B4-BE49-F238E27FC236}">
                <a16:creationId xmlns:a16="http://schemas.microsoft.com/office/drawing/2014/main" id="{536FDB79-37B9-7C71-CB56-6E5DFECDD20E}"/>
              </a:ext>
            </a:extLst>
          </p:cNvPr>
          <p:cNvSpPr txBox="1"/>
          <p:nvPr/>
        </p:nvSpPr>
        <p:spPr>
          <a:xfrm>
            <a:off x="5271606" y="5662914"/>
            <a:ext cx="2899077" cy="519351"/>
          </a:xfrm>
          <a:prstGeom prst="ellipse">
            <a:avLst/>
          </a:prstGeom>
          <a:noFill/>
          <a:ln w="19050">
            <a:solidFill>
              <a:schemeClr val="tx1"/>
            </a:solidFill>
            <a:prstDash val="dash"/>
          </a:ln>
        </p:spPr>
        <p:txBody>
          <a:bodyPr wrap="none" rtlCol="0">
            <a:spAutoFit/>
          </a:bodyPr>
          <a:lstStyle/>
          <a:p>
            <a:r>
              <a:rPr lang="en-US" dirty="0"/>
              <a:t>Cataloguing backlog</a:t>
            </a:r>
            <a:endParaRPr lang="en-GB" dirty="0"/>
          </a:p>
        </p:txBody>
      </p:sp>
      <p:cxnSp>
        <p:nvCxnSpPr>
          <p:cNvPr id="251" name="Connector: Curved 250">
            <a:extLst>
              <a:ext uri="{FF2B5EF4-FFF2-40B4-BE49-F238E27FC236}">
                <a16:creationId xmlns:a16="http://schemas.microsoft.com/office/drawing/2014/main" id="{A23171C3-8F60-86E5-1FCA-0B66C14839C1}"/>
              </a:ext>
            </a:extLst>
          </p:cNvPr>
          <p:cNvCxnSpPr>
            <a:cxnSpLocks/>
            <a:stCxn id="33" idx="6"/>
            <a:endCxn id="250" idx="2"/>
          </p:cNvCxnSpPr>
          <p:nvPr/>
        </p:nvCxnSpPr>
        <p:spPr>
          <a:xfrm>
            <a:off x="3305107" y="5922589"/>
            <a:ext cx="1966499" cy="1"/>
          </a:xfrm>
          <a:prstGeom prst="curvedConnector3">
            <a:avLst>
              <a:gd name="adj1" fmla="val 50000"/>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grpSp>
        <p:nvGrpSpPr>
          <p:cNvPr id="255" name="Group 254">
            <a:extLst>
              <a:ext uri="{FF2B5EF4-FFF2-40B4-BE49-F238E27FC236}">
                <a16:creationId xmlns:a16="http://schemas.microsoft.com/office/drawing/2014/main" id="{AD9951D3-A52D-00DA-63B7-BD04C359FC41}"/>
              </a:ext>
            </a:extLst>
          </p:cNvPr>
          <p:cNvGrpSpPr/>
          <p:nvPr/>
        </p:nvGrpSpPr>
        <p:grpSpPr>
          <a:xfrm>
            <a:off x="863311" y="5662913"/>
            <a:ext cx="2441796" cy="519352"/>
            <a:chOff x="-150391" y="4070468"/>
            <a:chExt cx="2441796" cy="519352"/>
          </a:xfrm>
        </p:grpSpPr>
        <p:sp>
          <p:nvSpPr>
            <p:cNvPr id="33" name="TextBox 32">
              <a:extLst>
                <a:ext uri="{FF2B5EF4-FFF2-40B4-BE49-F238E27FC236}">
                  <a16:creationId xmlns:a16="http://schemas.microsoft.com/office/drawing/2014/main" id="{FCA5B97D-398F-F055-221E-B911211DEF53}"/>
                </a:ext>
              </a:extLst>
            </p:cNvPr>
            <p:cNvSpPr txBox="1"/>
            <p:nvPr/>
          </p:nvSpPr>
          <p:spPr>
            <a:xfrm>
              <a:off x="195247" y="4070468"/>
              <a:ext cx="2096158" cy="519351"/>
            </a:xfrm>
            <a:prstGeom prst="ellipse">
              <a:avLst/>
            </a:prstGeom>
            <a:noFill/>
            <a:ln w="19050">
              <a:solidFill>
                <a:schemeClr val="tx1"/>
              </a:solidFill>
            </a:ln>
          </p:spPr>
          <p:txBody>
            <a:bodyPr wrap="none" rtlCol="0">
              <a:spAutoFit/>
            </a:bodyPr>
            <a:lstStyle/>
            <a:p>
              <a:pPr algn="ctr"/>
              <a:r>
                <a:rPr lang="en-US" dirty="0"/>
                <a:t>Manifestation</a:t>
              </a:r>
              <a:endParaRPr lang="en-GB" dirty="0"/>
            </a:p>
          </p:txBody>
        </p:sp>
        <p:sp>
          <p:nvSpPr>
            <p:cNvPr id="34" name="TextBox 33">
              <a:extLst>
                <a:ext uri="{FF2B5EF4-FFF2-40B4-BE49-F238E27FC236}">
                  <a16:creationId xmlns:a16="http://schemas.microsoft.com/office/drawing/2014/main" id="{962F78E6-6170-6D04-9753-972538FD02E5}"/>
                </a:ext>
              </a:extLst>
            </p:cNvPr>
            <p:cNvSpPr txBox="1"/>
            <p:nvPr/>
          </p:nvSpPr>
          <p:spPr>
            <a:xfrm>
              <a:off x="-150391" y="4070469"/>
              <a:ext cx="2096158" cy="519351"/>
            </a:xfrm>
            <a:prstGeom prst="ellipse">
              <a:avLst/>
            </a:prstGeom>
            <a:solidFill>
              <a:schemeClr val="bg1"/>
            </a:solidFill>
            <a:ln w="19050">
              <a:solidFill>
                <a:schemeClr val="tx1"/>
              </a:solidFill>
            </a:ln>
          </p:spPr>
          <p:txBody>
            <a:bodyPr wrap="none" rtlCol="0">
              <a:spAutoFit/>
            </a:bodyPr>
            <a:lstStyle/>
            <a:p>
              <a:pPr algn="ctr"/>
              <a:r>
                <a:rPr lang="en-US" dirty="0"/>
                <a:t>Manifestation</a:t>
              </a:r>
              <a:endParaRPr lang="en-GB" dirty="0"/>
            </a:p>
          </p:txBody>
        </p:sp>
      </p:grpSp>
    </p:spTree>
    <p:extLst>
      <p:ext uri="{BB962C8B-B14F-4D97-AF65-F5344CB8AC3E}">
        <p14:creationId xmlns:p14="http://schemas.microsoft.com/office/powerpoint/2010/main" val="678697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41"/>
                                        </p:tgtEl>
                                        <p:attrNameLst>
                                          <p:attrName>style.visibility</p:attrName>
                                        </p:attrNameLst>
                                      </p:cBhvr>
                                      <p:to>
                                        <p:strVal val="visible"/>
                                      </p:to>
                                    </p:set>
                                    <p:animEffect transition="in" filter="fade">
                                      <p:cBhvr>
                                        <p:cTn id="7" dur="1000"/>
                                        <p:tgtEl>
                                          <p:spTgt spid="241"/>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227"/>
                                        </p:tgtEl>
                                        <p:attrNameLst>
                                          <p:attrName>style.visibility</p:attrName>
                                        </p:attrNameLst>
                                      </p:cBhvr>
                                      <p:to>
                                        <p:strVal val="visible"/>
                                      </p:to>
                                    </p:set>
                                    <p:animEffect transition="in" filter="fade">
                                      <p:cBhvr>
                                        <p:cTn id="11" dur="1000"/>
                                        <p:tgtEl>
                                          <p:spTgt spid="227"/>
                                        </p:tgtEl>
                                      </p:cBhvr>
                                    </p:animEffect>
                                  </p:childTnLst>
                                </p:cTn>
                              </p:par>
                              <p:par>
                                <p:cTn id="12" presetID="10" presetClass="entr" presetSubtype="0" fill="hold" nodeType="withEffect">
                                  <p:stCondLst>
                                    <p:cond delay="0"/>
                                  </p:stCondLst>
                                  <p:childTnLst>
                                    <p:set>
                                      <p:cBhvr>
                                        <p:cTn id="13" dur="1" fill="hold">
                                          <p:stCondLst>
                                            <p:cond delay="0"/>
                                          </p:stCondLst>
                                        </p:cTn>
                                        <p:tgtEl>
                                          <p:spTgt spid="131"/>
                                        </p:tgtEl>
                                        <p:attrNameLst>
                                          <p:attrName>style.visibility</p:attrName>
                                        </p:attrNameLst>
                                      </p:cBhvr>
                                      <p:to>
                                        <p:strVal val="visible"/>
                                      </p:to>
                                    </p:set>
                                    <p:animEffect transition="in" filter="fade">
                                      <p:cBhvr>
                                        <p:cTn id="14" dur="1000"/>
                                        <p:tgtEl>
                                          <p:spTgt spid="131"/>
                                        </p:tgtEl>
                                      </p:cBhvr>
                                    </p:animEffect>
                                  </p:childTnLst>
                                </p:cTn>
                              </p:par>
                            </p:childTnLst>
                          </p:cTn>
                        </p:par>
                        <p:par>
                          <p:cTn id="15" fill="hold">
                            <p:stCondLst>
                              <p:cond delay="2000"/>
                            </p:stCondLst>
                            <p:childTnLst>
                              <p:par>
                                <p:cTn id="16" presetID="10" presetClass="entr" presetSubtype="0" fill="hold" grpId="0" nodeType="after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fade">
                                      <p:cBhvr>
                                        <p:cTn id="18" dur="10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242"/>
                                        </p:tgtEl>
                                        <p:attrNameLst>
                                          <p:attrName>style.visibility</p:attrName>
                                        </p:attrNameLst>
                                      </p:cBhvr>
                                      <p:to>
                                        <p:strVal val="visible"/>
                                      </p:to>
                                    </p:set>
                                    <p:animEffect transition="in" filter="fade">
                                      <p:cBhvr>
                                        <p:cTn id="23" dur="1000"/>
                                        <p:tgtEl>
                                          <p:spTgt spid="242"/>
                                        </p:tgtEl>
                                      </p:cBhvr>
                                    </p:animEffect>
                                  </p:childTnLst>
                                </p:cTn>
                              </p:par>
                            </p:childTnLst>
                          </p:cTn>
                        </p:par>
                        <p:par>
                          <p:cTn id="24" fill="hold">
                            <p:stCondLst>
                              <p:cond delay="1000"/>
                            </p:stCondLst>
                            <p:childTnLst>
                              <p:par>
                                <p:cTn id="25" presetID="10" presetClass="entr" presetSubtype="0" fill="hold" nodeType="afterEffect">
                                  <p:stCondLst>
                                    <p:cond delay="0"/>
                                  </p:stCondLst>
                                  <p:childTnLst>
                                    <p:set>
                                      <p:cBhvr>
                                        <p:cTn id="26" dur="1" fill="hold">
                                          <p:stCondLst>
                                            <p:cond delay="0"/>
                                          </p:stCondLst>
                                        </p:cTn>
                                        <p:tgtEl>
                                          <p:spTgt spid="29"/>
                                        </p:tgtEl>
                                        <p:attrNameLst>
                                          <p:attrName>style.visibility</p:attrName>
                                        </p:attrNameLst>
                                      </p:cBhvr>
                                      <p:to>
                                        <p:strVal val="visible"/>
                                      </p:to>
                                    </p:set>
                                    <p:animEffect transition="in" filter="fade">
                                      <p:cBhvr>
                                        <p:cTn id="27" dur="1000"/>
                                        <p:tgtEl>
                                          <p:spTgt spid="29"/>
                                        </p:tgtEl>
                                      </p:cBhvr>
                                    </p:animEffect>
                                  </p:childTnLst>
                                </p:cTn>
                              </p:par>
                            </p:childTnLst>
                          </p:cTn>
                        </p:par>
                        <p:par>
                          <p:cTn id="28" fill="hold">
                            <p:stCondLst>
                              <p:cond delay="2000"/>
                            </p:stCondLst>
                            <p:childTnLst>
                              <p:par>
                                <p:cTn id="29" presetID="10" presetClass="entr" presetSubtype="0" fill="hold" grpId="0" nodeType="afterEffect">
                                  <p:stCondLst>
                                    <p:cond delay="0"/>
                                  </p:stCondLst>
                                  <p:childTnLst>
                                    <p:set>
                                      <p:cBhvr>
                                        <p:cTn id="30" dur="1" fill="hold">
                                          <p:stCondLst>
                                            <p:cond delay="0"/>
                                          </p:stCondLst>
                                        </p:cTn>
                                        <p:tgtEl>
                                          <p:spTgt spid="4"/>
                                        </p:tgtEl>
                                        <p:attrNameLst>
                                          <p:attrName>style.visibility</p:attrName>
                                        </p:attrNameLst>
                                      </p:cBhvr>
                                      <p:to>
                                        <p:strVal val="visible"/>
                                      </p:to>
                                    </p:set>
                                    <p:animEffect transition="in" filter="fade">
                                      <p:cBhvr>
                                        <p:cTn id="31" dur="1000"/>
                                        <p:tgtEl>
                                          <p:spTgt spid="4"/>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243"/>
                                        </p:tgtEl>
                                        <p:attrNameLst>
                                          <p:attrName>style.visibility</p:attrName>
                                        </p:attrNameLst>
                                      </p:cBhvr>
                                      <p:to>
                                        <p:strVal val="visible"/>
                                      </p:to>
                                    </p:set>
                                    <p:animEffect transition="in" filter="fade">
                                      <p:cBhvr>
                                        <p:cTn id="36" dur="1000"/>
                                        <p:tgtEl>
                                          <p:spTgt spid="243"/>
                                        </p:tgtEl>
                                      </p:cBhvr>
                                    </p:animEffect>
                                  </p:childTnLst>
                                </p:cTn>
                              </p:par>
                            </p:childTnLst>
                          </p:cTn>
                        </p:par>
                        <p:par>
                          <p:cTn id="37" fill="hold">
                            <p:stCondLst>
                              <p:cond delay="1000"/>
                            </p:stCondLst>
                            <p:childTnLst>
                              <p:par>
                                <p:cTn id="38" presetID="10" presetClass="entr" presetSubtype="0" fill="hold" nodeType="afterEffect">
                                  <p:stCondLst>
                                    <p:cond delay="0"/>
                                  </p:stCondLst>
                                  <p:childTnLst>
                                    <p:set>
                                      <p:cBhvr>
                                        <p:cTn id="39" dur="1" fill="hold">
                                          <p:stCondLst>
                                            <p:cond delay="0"/>
                                          </p:stCondLst>
                                        </p:cTn>
                                        <p:tgtEl>
                                          <p:spTgt spid="21"/>
                                        </p:tgtEl>
                                        <p:attrNameLst>
                                          <p:attrName>style.visibility</p:attrName>
                                        </p:attrNameLst>
                                      </p:cBhvr>
                                      <p:to>
                                        <p:strVal val="visible"/>
                                      </p:to>
                                    </p:set>
                                    <p:animEffect transition="in" filter="fade">
                                      <p:cBhvr>
                                        <p:cTn id="40" dur="1000"/>
                                        <p:tgtEl>
                                          <p:spTgt spid="21"/>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114"/>
                                        </p:tgtEl>
                                        <p:attrNameLst>
                                          <p:attrName>style.visibility</p:attrName>
                                        </p:attrNameLst>
                                      </p:cBhvr>
                                      <p:to>
                                        <p:strVal val="visible"/>
                                      </p:to>
                                    </p:set>
                                    <p:animEffect transition="in" filter="fade">
                                      <p:cBhvr>
                                        <p:cTn id="43" dur="1000"/>
                                        <p:tgtEl>
                                          <p:spTgt spid="114"/>
                                        </p:tgtEl>
                                      </p:cBhvr>
                                    </p:animEffect>
                                  </p:childTnLst>
                                </p:cTn>
                              </p:par>
                            </p:childTnLst>
                          </p:cTn>
                        </p:par>
                        <p:par>
                          <p:cTn id="44" fill="hold">
                            <p:stCondLst>
                              <p:cond delay="2000"/>
                            </p:stCondLst>
                            <p:childTnLst>
                              <p:par>
                                <p:cTn id="45" presetID="10" presetClass="entr" presetSubtype="0" fill="hold" grpId="0" nodeType="afterEffect">
                                  <p:stCondLst>
                                    <p:cond delay="0"/>
                                  </p:stCondLst>
                                  <p:childTnLst>
                                    <p:set>
                                      <p:cBhvr>
                                        <p:cTn id="46" dur="1" fill="hold">
                                          <p:stCondLst>
                                            <p:cond delay="0"/>
                                          </p:stCondLst>
                                        </p:cTn>
                                        <p:tgtEl>
                                          <p:spTgt spid="128"/>
                                        </p:tgtEl>
                                        <p:attrNameLst>
                                          <p:attrName>style.visibility</p:attrName>
                                        </p:attrNameLst>
                                      </p:cBhvr>
                                      <p:to>
                                        <p:strVal val="visible"/>
                                      </p:to>
                                    </p:set>
                                    <p:animEffect transition="in" filter="fade">
                                      <p:cBhvr>
                                        <p:cTn id="47" dur="1000"/>
                                        <p:tgtEl>
                                          <p:spTgt spid="128"/>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49"/>
                                        </p:tgtEl>
                                        <p:attrNameLst>
                                          <p:attrName>style.visibility</p:attrName>
                                        </p:attrNameLst>
                                      </p:cBhvr>
                                      <p:to>
                                        <p:strVal val="visible"/>
                                      </p:to>
                                    </p:set>
                                    <p:animEffect transition="in" filter="fade">
                                      <p:cBhvr>
                                        <p:cTn id="52" dur="500"/>
                                        <p:tgtEl>
                                          <p:spTgt spid="249"/>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255"/>
                                        </p:tgtEl>
                                        <p:attrNameLst>
                                          <p:attrName>style.visibility</p:attrName>
                                        </p:attrNameLst>
                                      </p:cBhvr>
                                      <p:to>
                                        <p:strVal val="visible"/>
                                      </p:to>
                                    </p:set>
                                    <p:animEffect transition="in" filter="fade">
                                      <p:cBhvr>
                                        <p:cTn id="57" dur="1000"/>
                                        <p:tgtEl>
                                          <p:spTgt spid="255"/>
                                        </p:tgtEl>
                                      </p:cBhvr>
                                    </p:animEffect>
                                  </p:childTnLst>
                                </p:cTn>
                              </p:par>
                            </p:childTnLst>
                          </p:cTn>
                        </p:par>
                        <p:par>
                          <p:cTn id="58" fill="hold">
                            <p:stCondLst>
                              <p:cond delay="1000"/>
                            </p:stCondLst>
                            <p:childTnLst>
                              <p:par>
                                <p:cTn id="59" presetID="10" presetClass="entr" presetSubtype="0" fill="hold" nodeType="afterEffect">
                                  <p:stCondLst>
                                    <p:cond delay="0"/>
                                  </p:stCondLst>
                                  <p:childTnLst>
                                    <p:set>
                                      <p:cBhvr>
                                        <p:cTn id="60" dur="1" fill="hold">
                                          <p:stCondLst>
                                            <p:cond delay="0"/>
                                          </p:stCondLst>
                                        </p:cTn>
                                        <p:tgtEl>
                                          <p:spTgt spid="251"/>
                                        </p:tgtEl>
                                        <p:attrNameLst>
                                          <p:attrName>style.visibility</p:attrName>
                                        </p:attrNameLst>
                                      </p:cBhvr>
                                      <p:to>
                                        <p:strVal val="visible"/>
                                      </p:to>
                                    </p:set>
                                    <p:animEffect transition="in" filter="fade">
                                      <p:cBhvr>
                                        <p:cTn id="61" dur="1000"/>
                                        <p:tgtEl>
                                          <p:spTgt spid="251"/>
                                        </p:tgtEl>
                                      </p:cBhvr>
                                    </p:animEffect>
                                  </p:childTnLst>
                                </p:cTn>
                              </p:par>
                            </p:childTnLst>
                          </p:cTn>
                        </p:par>
                        <p:par>
                          <p:cTn id="62" fill="hold">
                            <p:stCondLst>
                              <p:cond delay="2000"/>
                            </p:stCondLst>
                            <p:childTnLst>
                              <p:par>
                                <p:cTn id="63" presetID="10" presetClass="entr" presetSubtype="0" fill="hold" grpId="0" nodeType="afterEffect">
                                  <p:stCondLst>
                                    <p:cond delay="0"/>
                                  </p:stCondLst>
                                  <p:childTnLst>
                                    <p:set>
                                      <p:cBhvr>
                                        <p:cTn id="64" dur="1" fill="hold">
                                          <p:stCondLst>
                                            <p:cond delay="0"/>
                                          </p:stCondLst>
                                        </p:cTn>
                                        <p:tgtEl>
                                          <p:spTgt spid="250"/>
                                        </p:tgtEl>
                                        <p:attrNameLst>
                                          <p:attrName>style.visibility</p:attrName>
                                        </p:attrNameLst>
                                      </p:cBhvr>
                                      <p:to>
                                        <p:strVal val="visible"/>
                                      </p:to>
                                    </p:set>
                                    <p:animEffect transition="in" filter="fade">
                                      <p:cBhvr>
                                        <p:cTn id="65" dur="1000"/>
                                        <p:tgtEl>
                                          <p:spTgt spid="2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114" grpId="0"/>
      <p:bldP spid="128" grpId="0" animBg="1"/>
      <p:bldP spid="227" grpId="0"/>
      <p:bldP spid="249" grpId="0" animBg="1"/>
      <p:bldP spid="25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 name="TextBox 245">
            <a:extLst>
              <a:ext uri="{FF2B5EF4-FFF2-40B4-BE49-F238E27FC236}">
                <a16:creationId xmlns:a16="http://schemas.microsoft.com/office/drawing/2014/main" id="{B3D90E3D-1DFB-FCB8-2B4F-59894A015F60}"/>
              </a:ext>
            </a:extLst>
          </p:cNvPr>
          <p:cNvSpPr txBox="1"/>
          <p:nvPr/>
        </p:nvSpPr>
        <p:spPr>
          <a:xfrm>
            <a:off x="360947" y="234527"/>
            <a:ext cx="2267993" cy="646331"/>
          </a:xfrm>
          <a:prstGeom prst="rect">
            <a:avLst/>
          </a:prstGeom>
          <a:noFill/>
        </p:spPr>
        <p:txBody>
          <a:bodyPr wrap="none" rtlCol="0">
            <a:spAutoFit/>
          </a:bodyPr>
          <a:lstStyle/>
          <a:p>
            <a:r>
              <a:rPr lang="en-US" sz="3600" dirty="0"/>
              <a:t>Thank you!</a:t>
            </a:r>
            <a:endParaRPr lang="en-GB" sz="3600" dirty="0"/>
          </a:p>
        </p:txBody>
      </p:sp>
    </p:spTree>
    <p:extLst>
      <p:ext uri="{BB962C8B-B14F-4D97-AF65-F5344CB8AC3E}">
        <p14:creationId xmlns:p14="http://schemas.microsoft.com/office/powerpoint/2010/main" val="11702936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Linked</Template>
  <TotalTime>527</TotalTime>
  <Words>1238</Words>
  <Application>Microsoft Office PowerPoint</Application>
  <PresentationFormat>On-screen Show (4:3)</PresentationFormat>
  <Paragraphs>176</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Aggregates in RDA Translations and whole-part structures</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Aggregates in RDA</dc:title>
  <dc:creator>Gordon Dunsire</dc:creator>
  <cp:lastModifiedBy>Gordon Dunsire</cp:lastModifiedBy>
  <cp:revision>1</cp:revision>
  <dcterms:created xsi:type="dcterms:W3CDTF">2022-11-13T11:44:28Z</dcterms:created>
  <dcterms:modified xsi:type="dcterms:W3CDTF">2022-11-14T17:51:48Z</dcterms:modified>
</cp:coreProperties>
</file>